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16.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charts/chart17.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ppt/charts/chart18.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5.xml" ContentType="application/vnd.openxmlformats-officedocument.themeOverride+xml"/>
  <Override PartName="/ppt/drawings/drawing5.xml" ContentType="application/vnd.openxmlformats-officedocument.drawingml.chartshapes+xml"/>
  <Override PartName="/ppt/charts/chart19.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6.xml" ContentType="application/vnd.openxmlformats-officedocument.themeOverride+xml"/>
  <Override PartName="/ppt/drawings/drawing6.xml" ContentType="application/vnd.openxmlformats-officedocument.drawingml.chartshapes+xml"/>
  <Override PartName="/ppt/charts/chart20.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7.xml" ContentType="application/vnd.openxmlformats-officedocument.themeOverride+xml"/>
  <Override PartName="/ppt/drawings/drawing7.xml" ContentType="application/vnd.openxmlformats-officedocument.drawingml.chartshapes+xml"/>
  <Override PartName="/ppt/charts/chart21.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8.xml" ContentType="application/vnd.openxmlformats-officedocument.themeOverride+xml"/>
  <Override PartName="/ppt/charts/chart22.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9.xml" ContentType="application/vnd.openxmlformats-officedocument.themeOverride+xml"/>
  <Override PartName="/ppt/drawings/drawing8.xml" ContentType="application/vnd.openxmlformats-officedocument.drawingml.chartshapes+xml"/>
  <Override PartName="/ppt/charts/chart23.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0.xml" ContentType="application/vnd.openxmlformats-officedocument.themeOverride+xml"/>
  <Override PartName="/ppt/drawings/drawing9.xml" ContentType="application/vnd.openxmlformats-officedocument.drawingml.chartshapes+xml"/>
  <Override PartName="/ppt/charts/chart24.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1.xml" ContentType="application/vnd.openxmlformats-officedocument.themeOverride+xml"/>
  <Override PartName="/ppt/drawings/drawing10.xml" ContentType="application/vnd.openxmlformats-officedocument.drawingml.chartshapes+xml"/>
  <Override PartName="/ppt/charts/chart25.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2.xml" ContentType="application/vnd.openxmlformats-officedocument.themeOverride+xml"/>
  <Override PartName="/ppt/charts/chart26.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3.xml" ContentType="application/vnd.openxmlformats-officedocument.themeOverride+xml"/>
  <Override PartName="/ppt/drawings/drawing11.xml" ContentType="application/vnd.openxmlformats-officedocument.drawingml.chartshapes+xml"/>
  <Override PartName="/ppt/charts/chart27.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4.xml" ContentType="application/vnd.openxmlformats-officedocument.themeOverride+xml"/>
  <Override PartName="/ppt/drawings/drawing12.xml" ContentType="application/vnd.openxmlformats-officedocument.drawingml.chartshapes+xml"/>
  <Override PartName="/ppt/charts/chart28.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15.xml" ContentType="application/vnd.openxmlformats-officedocument.themeOverride+xml"/>
  <Override PartName="/ppt/drawings/drawing13.xml" ContentType="application/vnd.openxmlformats-officedocument.drawingml.chartshapes+xml"/>
  <Override PartName="/ppt/charts/chart29.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16.xml" ContentType="application/vnd.openxmlformats-officedocument.themeOverride+xml"/>
  <Override PartName="/ppt/charts/chart30.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17.xml" ContentType="application/vnd.openxmlformats-officedocument.themeOverride+xml"/>
  <Override PartName="/ppt/drawings/drawing14.xml" ContentType="application/vnd.openxmlformats-officedocument.drawingml.chartshapes+xml"/>
  <Override PartName="/ppt/notesSlides/notesSlide1.xml" ContentType="application/vnd.openxmlformats-officedocument.presentationml.notesSlide+xml"/>
  <Override PartName="/ppt/charts/chart31.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18.xml" ContentType="application/vnd.openxmlformats-officedocument.themeOverride+xml"/>
  <Override PartName="/ppt/drawings/drawing15.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33"/>
  </p:notesMasterIdLst>
  <p:handoutMasterIdLst>
    <p:handoutMasterId r:id="rId34"/>
  </p:handoutMasterIdLst>
  <p:sldIdLst>
    <p:sldId id="257" r:id="rId2"/>
    <p:sldId id="258" r:id="rId3"/>
    <p:sldId id="259" r:id="rId4"/>
    <p:sldId id="260" r:id="rId5"/>
    <p:sldId id="262" r:id="rId6"/>
    <p:sldId id="263" r:id="rId7"/>
    <p:sldId id="272" r:id="rId8"/>
    <p:sldId id="274" r:id="rId9"/>
    <p:sldId id="264" r:id="rId10"/>
    <p:sldId id="265" r:id="rId11"/>
    <p:sldId id="266" r:id="rId12"/>
    <p:sldId id="276" r:id="rId13"/>
    <p:sldId id="267" r:id="rId14"/>
    <p:sldId id="268" r:id="rId15"/>
    <p:sldId id="269" r:id="rId16"/>
    <p:sldId id="270" r:id="rId17"/>
    <p:sldId id="277" r:id="rId18"/>
    <p:sldId id="278" r:id="rId19"/>
    <p:sldId id="280" r:id="rId20"/>
    <p:sldId id="279" r:id="rId21"/>
    <p:sldId id="287" r:id="rId22"/>
    <p:sldId id="283" r:id="rId23"/>
    <p:sldId id="282" r:id="rId24"/>
    <p:sldId id="294" r:id="rId25"/>
    <p:sldId id="284" r:id="rId26"/>
    <p:sldId id="286" r:id="rId27"/>
    <p:sldId id="285" r:id="rId28"/>
    <p:sldId id="289" r:id="rId29"/>
    <p:sldId id="290" r:id="rId30"/>
    <p:sldId id="292" r:id="rId31"/>
    <p:sldId id="293" r:id="rId32"/>
  </p:sldIdLst>
  <p:sldSz cx="10691813" cy="7559675"/>
  <p:notesSz cx="6807200" cy="9939338"/>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1F62EF-14F6-4EA4-8FA5-EF7FA7D2D053}" v="77" dt="2024-01-26T01:05:32.18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94633" autoAdjust="0"/>
  </p:normalViewPr>
  <p:slideViewPr>
    <p:cSldViewPr snapToGrid="0">
      <p:cViewPr varScale="1">
        <p:scale>
          <a:sx n="82" d="100"/>
          <a:sy n="82" d="100"/>
        </p:scale>
        <p:origin x="764" y="60"/>
      </p:cViewPr>
      <p:guideLst/>
    </p:cSldViewPr>
  </p:slideViewPr>
  <p:notesTextViewPr>
    <p:cViewPr>
      <p:scale>
        <a:sx n="1" d="1"/>
        <a:sy n="1" d="1"/>
      </p:scale>
      <p:origin x="0" y="0"/>
    </p:cViewPr>
  </p:notesTextViewPr>
  <p:notesViewPr>
    <p:cSldViewPr snapToGrid="0">
      <p:cViewPr varScale="1">
        <p:scale>
          <a:sx n="120" d="100"/>
          <a:sy n="120" d="100"/>
        </p:scale>
        <p:origin x="504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靖久 井野" userId="131776c5fb6dc920" providerId="LiveId" clId="{9C1F62EF-14F6-4EA4-8FA5-EF7FA7D2D053}"/>
    <pc:docChg chg="undo redo custSel addSld delSld modSld sldOrd modNotesMaster modHandout">
      <pc:chgData name="靖久 井野" userId="131776c5fb6dc920" providerId="LiveId" clId="{9C1F62EF-14F6-4EA4-8FA5-EF7FA7D2D053}" dt="2024-02-02T04:07:30.161" v="19844"/>
      <pc:docMkLst>
        <pc:docMk/>
      </pc:docMkLst>
      <pc:sldChg chg="modSp mod">
        <pc:chgData name="靖久 井野" userId="131776c5fb6dc920" providerId="LiveId" clId="{9C1F62EF-14F6-4EA4-8FA5-EF7FA7D2D053}" dt="2024-01-29T05:14:29.441" v="12837" actId="1076"/>
        <pc:sldMkLst>
          <pc:docMk/>
          <pc:sldMk cId="2475805559" sldId="257"/>
        </pc:sldMkLst>
        <pc:picChg chg="mod">
          <ac:chgData name="靖久 井野" userId="131776c5fb6dc920" providerId="LiveId" clId="{9C1F62EF-14F6-4EA4-8FA5-EF7FA7D2D053}" dt="2024-01-29T05:14:29.441" v="12837" actId="1076"/>
          <ac:picMkLst>
            <pc:docMk/>
            <pc:sldMk cId="2475805559" sldId="257"/>
            <ac:picMk id="6" creationId="{F1A8C364-94D4-4630-BAD0-78722F347055}"/>
          </ac:picMkLst>
        </pc:picChg>
      </pc:sldChg>
      <pc:sldChg chg="modSp mod">
        <pc:chgData name="靖久 井野" userId="131776c5fb6dc920" providerId="LiveId" clId="{9C1F62EF-14F6-4EA4-8FA5-EF7FA7D2D053}" dt="2024-02-02T03:26:32.813" v="19224" actId="948"/>
        <pc:sldMkLst>
          <pc:docMk/>
          <pc:sldMk cId="555300499" sldId="259"/>
        </pc:sldMkLst>
        <pc:spChg chg="mod">
          <ac:chgData name="靖久 井野" userId="131776c5fb6dc920" providerId="LiveId" clId="{9C1F62EF-14F6-4EA4-8FA5-EF7FA7D2D053}" dt="2024-02-02T03:26:32.813" v="19224" actId="948"/>
          <ac:spMkLst>
            <pc:docMk/>
            <pc:sldMk cId="555300499" sldId="259"/>
            <ac:spMk id="3" creationId="{A68466F3-10A3-5516-82C0-8F00076C6F4A}"/>
          </ac:spMkLst>
        </pc:spChg>
      </pc:sldChg>
      <pc:sldChg chg="modSp mod">
        <pc:chgData name="靖久 井野" userId="131776c5fb6dc920" providerId="LiveId" clId="{9C1F62EF-14F6-4EA4-8FA5-EF7FA7D2D053}" dt="2024-02-02T03:30:00.990" v="19248"/>
        <pc:sldMkLst>
          <pc:docMk/>
          <pc:sldMk cId="86492646" sldId="260"/>
        </pc:sldMkLst>
        <pc:spChg chg="mod">
          <ac:chgData name="靖久 井野" userId="131776c5fb6dc920" providerId="LiveId" clId="{9C1F62EF-14F6-4EA4-8FA5-EF7FA7D2D053}" dt="2024-02-02T03:30:00.990" v="19248"/>
          <ac:spMkLst>
            <pc:docMk/>
            <pc:sldMk cId="86492646" sldId="260"/>
            <ac:spMk id="2" creationId="{C8B906FA-A1BB-6419-EA76-F6199195E58E}"/>
          </ac:spMkLst>
        </pc:spChg>
        <pc:spChg chg="mod">
          <ac:chgData name="靖久 井野" userId="131776c5fb6dc920" providerId="LiveId" clId="{9C1F62EF-14F6-4EA4-8FA5-EF7FA7D2D053}" dt="2024-02-02T03:27:02.132" v="19226" actId="948"/>
          <ac:spMkLst>
            <pc:docMk/>
            <pc:sldMk cId="86492646" sldId="260"/>
            <ac:spMk id="3" creationId="{31C1D840-54AA-AF5C-AE32-8641ECE2F6B6}"/>
          </ac:spMkLst>
        </pc:spChg>
      </pc:sldChg>
      <pc:sldChg chg="modSp mod">
        <pc:chgData name="靖久 井野" userId="131776c5fb6dc920" providerId="LiveId" clId="{9C1F62EF-14F6-4EA4-8FA5-EF7FA7D2D053}" dt="2024-02-02T03:30:11.102" v="19254"/>
        <pc:sldMkLst>
          <pc:docMk/>
          <pc:sldMk cId="2173868624" sldId="262"/>
        </pc:sldMkLst>
        <pc:spChg chg="mod">
          <ac:chgData name="靖久 井野" userId="131776c5fb6dc920" providerId="LiveId" clId="{9C1F62EF-14F6-4EA4-8FA5-EF7FA7D2D053}" dt="2024-02-02T03:30:11.102" v="19254"/>
          <ac:spMkLst>
            <pc:docMk/>
            <pc:sldMk cId="2173868624" sldId="262"/>
            <ac:spMk id="2" creationId="{C8B906FA-A1BB-6419-EA76-F6199195E58E}"/>
          </ac:spMkLst>
        </pc:spChg>
        <pc:spChg chg="mod">
          <ac:chgData name="靖久 井野" userId="131776c5fb6dc920" providerId="LiveId" clId="{9C1F62EF-14F6-4EA4-8FA5-EF7FA7D2D053}" dt="2024-02-02T03:28:11.512" v="19233" actId="20577"/>
          <ac:spMkLst>
            <pc:docMk/>
            <pc:sldMk cId="2173868624" sldId="262"/>
            <ac:spMk id="3" creationId="{31C1D840-54AA-AF5C-AE32-8641ECE2F6B6}"/>
          </ac:spMkLst>
        </pc:spChg>
        <pc:graphicFrameChg chg="mod">
          <ac:chgData name="靖久 井野" userId="131776c5fb6dc920" providerId="LiveId" clId="{9C1F62EF-14F6-4EA4-8FA5-EF7FA7D2D053}" dt="2024-02-02T03:27:55.147" v="19232" actId="14100"/>
          <ac:graphicFrameMkLst>
            <pc:docMk/>
            <pc:sldMk cId="2173868624" sldId="262"/>
            <ac:graphicFrameMk id="5" creationId="{DF189C58-B3E4-A685-F2AE-277A3C2C6013}"/>
          </ac:graphicFrameMkLst>
        </pc:graphicFrameChg>
      </pc:sldChg>
      <pc:sldChg chg="modSp mod">
        <pc:chgData name="靖久 井野" userId="131776c5fb6dc920" providerId="LiveId" clId="{9C1F62EF-14F6-4EA4-8FA5-EF7FA7D2D053}" dt="2024-02-02T03:30:19.402" v="19260"/>
        <pc:sldMkLst>
          <pc:docMk/>
          <pc:sldMk cId="562246928" sldId="263"/>
        </pc:sldMkLst>
        <pc:spChg chg="mod">
          <ac:chgData name="靖久 井野" userId="131776c5fb6dc920" providerId="LiveId" clId="{9C1F62EF-14F6-4EA4-8FA5-EF7FA7D2D053}" dt="2024-02-02T03:30:19.402" v="19260"/>
          <ac:spMkLst>
            <pc:docMk/>
            <pc:sldMk cId="562246928" sldId="263"/>
            <ac:spMk id="2" creationId="{C8B906FA-A1BB-6419-EA76-F6199195E58E}"/>
          </ac:spMkLst>
        </pc:spChg>
        <pc:spChg chg="mod">
          <ac:chgData name="靖久 井野" userId="131776c5fb6dc920" providerId="LiveId" clId="{9C1F62EF-14F6-4EA4-8FA5-EF7FA7D2D053}" dt="2024-02-02T03:29:12.820" v="19236" actId="14100"/>
          <ac:spMkLst>
            <pc:docMk/>
            <pc:sldMk cId="562246928" sldId="263"/>
            <ac:spMk id="3" creationId="{31C1D840-54AA-AF5C-AE32-8641ECE2F6B6}"/>
          </ac:spMkLst>
        </pc:spChg>
      </pc:sldChg>
      <pc:sldChg chg="modSp mod">
        <pc:chgData name="靖久 井野" userId="131776c5fb6dc920" providerId="LiveId" clId="{9C1F62EF-14F6-4EA4-8FA5-EF7FA7D2D053}" dt="2024-02-02T03:34:26.565" v="19354" actId="2085"/>
        <pc:sldMkLst>
          <pc:docMk/>
          <pc:sldMk cId="288919998" sldId="264"/>
        </pc:sldMkLst>
        <pc:spChg chg="mod">
          <ac:chgData name="靖久 井野" userId="131776c5fb6dc920" providerId="LiveId" clId="{9C1F62EF-14F6-4EA4-8FA5-EF7FA7D2D053}" dt="2024-02-02T03:31:29.086" v="19284"/>
          <ac:spMkLst>
            <pc:docMk/>
            <pc:sldMk cId="288919998" sldId="264"/>
            <ac:spMk id="2" creationId="{C8B906FA-A1BB-6419-EA76-F6199195E58E}"/>
          </ac:spMkLst>
        </pc:spChg>
        <pc:spChg chg="mod">
          <ac:chgData name="靖久 井野" userId="131776c5fb6dc920" providerId="LiveId" clId="{9C1F62EF-14F6-4EA4-8FA5-EF7FA7D2D053}" dt="2024-02-02T03:33:51.448" v="19353"/>
          <ac:spMkLst>
            <pc:docMk/>
            <pc:sldMk cId="288919998" sldId="264"/>
            <ac:spMk id="3" creationId="{31C1D840-54AA-AF5C-AE32-8641ECE2F6B6}"/>
          </ac:spMkLst>
        </pc:spChg>
        <pc:graphicFrameChg chg="mod">
          <ac:chgData name="靖久 井野" userId="131776c5fb6dc920" providerId="LiveId" clId="{9C1F62EF-14F6-4EA4-8FA5-EF7FA7D2D053}" dt="2024-02-02T03:34:26.565" v="19354" actId="2085"/>
          <ac:graphicFrameMkLst>
            <pc:docMk/>
            <pc:sldMk cId="288919998" sldId="264"/>
            <ac:graphicFrameMk id="4" creationId="{086380E9-2709-438D-9476-3242763A8B98}"/>
          </ac:graphicFrameMkLst>
        </pc:graphicFrameChg>
      </pc:sldChg>
      <pc:sldChg chg="modSp mod">
        <pc:chgData name="靖久 井野" userId="131776c5fb6dc920" providerId="LiveId" clId="{9C1F62EF-14F6-4EA4-8FA5-EF7FA7D2D053}" dt="2024-02-02T03:36:32.126" v="19463" actId="14100"/>
        <pc:sldMkLst>
          <pc:docMk/>
          <pc:sldMk cId="4036336919" sldId="265"/>
        </pc:sldMkLst>
        <pc:spChg chg="mod">
          <ac:chgData name="靖久 井野" userId="131776c5fb6dc920" providerId="LiveId" clId="{9C1F62EF-14F6-4EA4-8FA5-EF7FA7D2D053}" dt="2024-02-02T03:34:54.191" v="19379"/>
          <ac:spMkLst>
            <pc:docMk/>
            <pc:sldMk cId="4036336919" sldId="265"/>
            <ac:spMk id="2" creationId="{C8B906FA-A1BB-6419-EA76-F6199195E58E}"/>
          </ac:spMkLst>
        </pc:spChg>
        <pc:spChg chg="mod">
          <ac:chgData name="靖久 井野" userId="131776c5fb6dc920" providerId="LiveId" clId="{9C1F62EF-14F6-4EA4-8FA5-EF7FA7D2D053}" dt="2024-02-02T03:36:32.126" v="19463" actId="14100"/>
          <ac:spMkLst>
            <pc:docMk/>
            <pc:sldMk cId="4036336919" sldId="265"/>
            <ac:spMk id="3" creationId="{31C1D840-54AA-AF5C-AE32-8641ECE2F6B6}"/>
          </ac:spMkLst>
        </pc:spChg>
      </pc:sldChg>
      <pc:sldChg chg="modSp mod">
        <pc:chgData name="靖久 井野" userId="131776c5fb6dc920" providerId="LiveId" clId="{9C1F62EF-14F6-4EA4-8FA5-EF7FA7D2D053}" dt="2024-02-02T03:37:44.290" v="19497" actId="6549"/>
        <pc:sldMkLst>
          <pc:docMk/>
          <pc:sldMk cId="339813829" sldId="266"/>
        </pc:sldMkLst>
        <pc:spChg chg="mod">
          <ac:chgData name="靖久 井野" userId="131776c5fb6dc920" providerId="LiveId" clId="{9C1F62EF-14F6-4EA4-8FA5-EF7FA7D2D053}" dt="2024-02-02T03:37:02.288" v="19484"/>
          <ac:spMkLst>
            <pc:docMk/>
            <pc:sldMk cId="339813829" sldId="266"/>
            <ac:spMk id="2" creationId="{C8B906FA-A1BB-6419-EA76-F6199195E58E}"/>
          </ac:spMkLst>
        </pc:spChg>
        <pc:spChg chg="mod">
          <ac:chgData name="靖久 井野" userId="131776c5fb6dc920" providerId="LiveId" clId="{9C1F62EF-14F6-4EA4-8FA5-EF7FA7D2D053}" dt="2024-02-02T03:37:44.290" v="19497" actId="6549"/>
          <ac:spMkLst>
            <pc:docMk/>
            <pc:sldMk cId="339813829" sldId="266"/>
            <ac:spMk id="3" creationId="{31C1D840-54AA-AF5C-AE32-8641ECE2F6B6}"/>
          </ac:spMkLst>
        </pc:spChg>
      </pc:sldChg>
      <pc:sldChg chg="modSp mod">
        <pc:chgData name="靖久 井野" userId="131776c5fb6dc920" providerId="LiveId" clId="{9C1F62EF-14F6-4EA4-8FA5-EF7FA7D2D053}" dt="2024-02-02T03:39:50.714" v="19551" actId="20577"/>
        <pc:sldMkLst>
          <pc:docMk/>
          <pc:sldMk cId="350200538" sldId="267"/>
        </pc:sldMkLst>
        <pc:spChg chg="mod">
          <ac:chgData name="靖久 井野" userId="131776c5fb6dc920" providerId="LiveId" clId="{9C1F62EF-14F6-4EA4-8FA5-EF7FA7D2D053}" dt="2024-02-02T03:39:50.714" v="19551" actId="20577"/>
          <ac:spMkLst>
            <pc:docMk/>
            <pc:sldMk cId="350200538" sldId="267"/>
            <ac:spMk id="2" creationId="{C8B906FA-A1BB-6419-EA76-F6199195E58E}"/>
          </ac:spMkLst>
        </pc:spChg>
        <pc:spChg chg="mod">
          <ac:chgData name="靖久 井野" userId="131776c5fb6dc920" providerId="LiveId" clId="{9C1F62EF-14F6-4EA4-8FA5-EF7FA7D2D053}" dt="2024-02-02T03:39:25.156" v="19524" actId="1076"/>
          <ac:spMkLst>
            <pc:docMk/>
            <pc:sldMk cId="350200538" sldId="267"/>
            <ac:spMk id="3" creationId="{31C1D840-54AA-AF5C-AE32-8641ECE2F6B6}"/>
          </ac:spMkLst>
        </pc:spChg>
        <pc:graphicFrameChg chg="mod">
          <ac:chgData name="靖久 井野" userId="131776c5fb6dc920" providerId="LiveId" clId="{9C1F62EF-14F6-4EA4-8FA5-EF7FA7D2D053}" dt="2024-02-02T03:39:11.479" v="19522" actId="14100"/>
          <ac:graphicFrameMkLst>
            <pc:docMk/>
            <pc:sldMk cId="350200538" sldId="267"/>
            <ac:graphicFrameMk id="4" creationId="{26310A2C-834D-4469-8FEA-195136AB1A52}"/>
          </ac:graphicFrameMkLst>
        </pc:graphicFrameChg>
      </pc:sldChg>
      <pc:sldChg chg="modSp mod">
        <pc:chgData name="靖久 井野" userId="131776c5fb6dc920" providerId="LiveId" clId="{9C1F62EF-14F6-4EA4-8FA5-EF7FA7D2D053}" dt="2024-02-02T03:42:12.433" v="19640" actId="27636"/>
        <pc:sldMkLst>
          <pc:docMk/>
          <pc:sldMk cId="3356806351" sldId="268"/>
        </pc:sldMkLst>
        <pc:spChg chg="mod">
          <ac:chgData name="靖久 井野" userId="131776c5fb6dc920" providerId="LiveId" clId="{9C1F62EF-14F6-4EA4-8FA5-EF7FA7D2D053}" dt="2024-02-02T03:40:08.267" v="19571"/>
          <ac:spMkLst>
            <pc:docMk/>
            <pc:sldMk cId="3356806351" sldId="268"/>
            <ac:spMk id="2" creationId="{C8B906FA-A1BB-6419-EA76-F6199195E58E}"/>
          </ac:spMkLst>
        </pc:spChg>
        <pc:spChg chg="mod">
          <ac:chgData name="靖久 井野" userId="131776c5fb6dc920" providerId="LiveId" clId="{9C1F62EF-14F6-4EA4-8FA5-EF7FA7D2D053}" dt="2024-02-02T03:42:12.433" v="19640" actId="27636"/>
          <ac:spMkLst>
            <pc:docMk/>
            <pc:sldMk cId="3356806351" sldId="268"/>
            <ac:spMk id="3" creationId="{31C1D840-54AA-AF5C-AE32-8641ECE2F6B6}"/>
          </ac:spMkLst>
        </pc:spChg>
      </pc:sldChg>
      <pc:sldChg chg="modSp mod">
        <pc:chgData name="靖久 井野" userId="131776c5fb6dc920" providerId="LiveId" clId="{9C1F62EF-14F6-4EA4-8FA5-EF7FA7D2D053}" dt="2024-02-02T03:45:20.136" v="19717" actId="27918"/>
        <pc:sldMkLst>
          <pc:docMk/>
          <pc:sldMk cId="1940068903" sldId="269"/>
        </pc:sldMkLst>
        <pc:spChg chg="mod">
          <ac:chgData name="靖久 井野" userId="131776c5fb6dc920" providerId="LiveId" clId="{9C1F62EF-14F6-4EA4-8FA5-EF7FA7D2D053}" dt="2024-02-02T03:42:51.452" v="19661"/>
          <ac:spMkLst>
            <pc:docMk/>
            <pc:sldMk cId="1940068903" sldId="269"/>
            <ac:spMk id="2" creationId="{C8B906FA-A1BB-6419-EA76-F6199195E58E}"/>
          </ac:spMkLst>
        </pc:spChg>
        <pc:spChg chg="mod">
          <ac:chgData name="靖久 井野" userId="131776c5fb6dc920" providerId="LiveId" clId="{9C1F62EF-14F6-4EA4-8FA5-EF7FA7D2D053}" dt="2024-02-02T03:41:25.800" v="19626" actId="20577"/>
          <ac:spMkLst>
            <pc:docMk/>
            <pc:sldMk cId="1940068903" sldId="269"/>
            <ac:spMk id="3" creationId="{31C1D840-54AA-AF5C-AE32-8641ECE2F6B6}"/>
          </ac:spMkLst>
        </pc:spChg>
        <pc:graphicFrameChg chg="mod">
          <ac:chgData name="靖久 井野" userId="131776c5fb6dc920" providerId="LiveId" clId="{9C1F62EF-14F6-4EA4-8FA5-EF7FA7D2D053}" dt="2024-02-02T03:45:17.964" v="19716"/>
          <ac:graphicFrameMkLst>
            <pc:docMk/>
            <pc:sldMk cId="1940068903" sldId="269"/>
            <ac:graphicFrameMk id="5" creationId="{5F8DBB92-BEE2-020D-8FE0-1344FAD05613}"/>
          </ac:graphicFrameMkLst>
        </pc:graphicFrameChg>
      </pc:sldChg>
      <pc:sldChg chg="modSp mod">
        <pc:chgData name="靖久 井野" userId="131776c5fb6dc920" providerId="LiveId" clId="{9C1F62EF-14F6-4EA4-8FA5-EF7FA7D2D053}" dt="2024-02-02T03:45:50.919" v="19721"/>
        <pc:sldMkLst>
          <pc:docMk/>
          <pc:sldMk cId="3879876703" sldId="270"/>
        </pc:sldMkLst>
        <pc:spChg chg="mod">
          <ac:chgData name="靖久 井野" userId="131776c5fb6dc920" providerId="LiveId" clId="{9C1F62EF-14F6-4EA4-8FA5-EF7FA7D2D053}" dt="2024-02-02T03:43:16.147" v="19701"/>
          <ac:spMkLst>
            <pc:docMk/>
            <pc:sldMk cId="3879876703" sldId="270"/>
            <ac:spMk id="2" creationId="{C8B906FA-A1BB-6419-EA76-F6199195E58E}"/>
          </ac:spMkLst>
        </pc:spChg>
        <pc:spChg chg="mod">
          <ac:chgData name="靖久 井野" userId="131776c5fb6dc920" providerId="LiveId" clId="{9C1F62EF-14F6-4EA4-8FA5-EF7FA7D2D053}" dt="2024-02-02T03:43:54.915" v="19704" actId="14100"/>
          <ac:spMkLst>
            <pc:docMk/>
            <pc:sldMk cId="3879876703" sldId="270"/>
            <ac:spMk id="3" creationId="{31C1D840-54AA-AF5C-AE32-8641ECE2F6B6}"/>
          </ac:spMkLst>
        </pc:spChg>
        <pc:graphicFrameChg chg="mod">
          <ac:chgData name="靖久 井野" userId="131776c5fb6dc920" providerId="LiveId" clId="{9C1F62EF-14F6-4EA4-8FA5-EF7FA7D2D053}" dt="2024-02-02T03:45:50.919" v="19721"/>
          <ac:graphicFrameMkLst>
            <pc:docMk/>
            <pc:sldMk cId="3879876703" sldId="270"/>
            <ac:graphicFrameMk id="4" creationId="{5E8768A8-9648-1D08-0EC5-D1E6B9FB5B5B}"/>
          </ac:graphicFrameMkLst>
        </pc:graphicFrameChg>
      </pc:sldChg>
      <pc:sldChg chg="addSp modSp mod">
        <pc:chgData name="靖久 井野" userId="131776c5fb6dc920" providerId="LiveId" clId="{9C1F62EF-14F6-4EA4-8FA5-EF7FA7D2D053}" dt="2024-02-02T03:30:43.796" v="19268" actId="14100"/>
        <pc:sldMkLst>
          <pc:docMk/>
          <pc:sldMk cId="781556981" sldId="272"/>
        </pc:sldMkLst>
        <pc:spChg chg="add mod">
          <ac:chgData name="靖久 井野" userId="131776c5fb6dc920" providerId="LiveId" clId="{9C1F62EF-14F6-4EA4-8FA5-EF7FA7D2D053}" dt="2024-02-02T03:30:43.796" v="19268" actId="14100"/>
          <ac:spMkLst>
            <pc:docMk/>
            <pc:sldMk cId="781556981" sldId="272"/>
            <ac:spMk id="4" creationId="{B3C70699-F490-CA7C-1E32-8652D3A987EF}"/>
          </ac:spMkLst>
        </pc:spChg>
        <pc:spChg chg="mod">
          <ac:chgData name="靖久 井野" userId="131776c5fb6dc920" providerId="LiveId" clId="{9C1F62EF-14F6-4EA4-8FA5-EF7FA7D2D053}" dt="2024-01-26T01:39:46.431" v="982" actId="6549"/>
          <ac:spMkLst>
            <pc:docMk/>
            <pc:sldMk cId="781556981" sldId="272"/>
            <ac:spMk id="10" creationId="{8A77802B-DE77-F186-9750-29D8312EDC35}"/>
          </ac:spMkLst>
        </pc:spChg>
        <pc:spChg chg="mod">
          <ac:chgData name="靖久 井野" userId="131776c5fb6dc920" providerId="LiveId" clId="{9C1F62EF-14F6-4EA4-8FA5-EF7FA7D2D053}" dt="2024-01-26T01:39:29.994" v="980" actId="14100"/>
          <ac:spMkLst>
            <pc:docMk/>
            <pc:sldMk cId="781556981" sldId="272"/>
            <ac:spMk id="11" creationId="{8C5C0D3E-C968-DF10-8D5F-B3B2DA7D0CCE}"/>
          </ac:spMkLst>
        </pc:spChg>
        <pc:spChg chg="mod">
          <ac:chgData name="靖久 井野" userId="131776c5fb6dc920" providerId="LiveId" clId="{9C1F62EF-14F6-4EA4-8FA5-EF7FA7D2D053}" dt="2024-01-26T01:39:14.475" v="979" actId="1076"/>
          <ac:spMkLst>
            <pc:docMk/>
            <pc:sldMk cId="781556981" sldId="272"/>
            <ac:spMk id="13" creationId="{E69EE922-A48A-6409-9882-CD9895E2210B}"/>
          </ac:spMkLst>
        </pc:spChg>
      </pc:sldChg>
      <pc:sldChg chg="addSp delSp modSp mod">
        <pc:chgData name="靖久 井野" userId="131776c5fb6dc920" providerId="LiveId" clId="{9C1F62EF-14F6-4EA4-8FA5-EF7FA7D2D053}" dt="2024-01-26T01:35:30.959" v="863" actId="14100"/>
        <pc:sldMkLst>
          <pc:docMk/>
          <pc:sldMk cId="686338464" sldId="274"/>
        </pc:sldMkLst>
        <pc:spChg chg="add del">
          <ac:chgData name="靖久 井野" userId="131776c5fb6dc920" providerId="LiveId" clId="{9C1F62EF-14F6-4EA4-8FA5-EF7FA7D2D053}" dt="2024-01-26T01:23:10.354" v="577" actId="22"/>
          <ac:spMkLst>
            <pc:docMk/>
            <pc:sldMk cId="686338464" sldId="274"/>
            <ac:spMk id="4" creationId="{05E1F313-F1B3-E342-E94B-E70E446EE9E0}"/>
          </ac:spMkLst>
        </pc:spChg>
        <pc:spChg chg="add del">
          <ac:chgData name="靖久 井野" userId="131776c5fb6dc920" providerId="LiveId" clId="{9C1F62EF-14F6-4EA4-8FA5-EF7FA7D2D053}" dt="2024-01-26T01:23:25.729" v="579" actId="22"/>
          <ac:spMkLst>
            <pc:docMk/>
            <pc:sldMk cId="686338464" sldId="274"/>
            <ac:spMk id="7" creationId="{D59340C5-5483-CDBB-679E-C932EE1D3E04}"/>
          </ac:spMkLst>
        </pc:spChg>
        <pc:spChg chg="add del">
          <ac:chgData name="靖久 井野" userId="131776c5fb6dc920" providerId="LiveId" clId="{9C1F62EF-14F6-4EA4-8FA5-EF7FA7D2D053}" dt="2024-01-26T01:23:41.512" v="581" actId="22"/>
          <ac:spMkLst>
            <pc:docMk/>
            <pc:sldMk cId="686338464" sldId="274"/>
            <ac:spMk id="9" creationId="{377D8F8F-19DD-61AE-E278-33F1DA9F73C4}"/>
          </ac:spMkLst>
        </pc:spChg>
        <pc:spChg chg="mod">
          <ac:chgData name="靖久 井野" userId="131776c5fb6dc920" providerId="LiveId" clId="{9C1F62EF-14F6-4EA4-8FA5-EF7FA7D2D053}" dt="2024-01-26T01:35:30.959" v="863" actId="14100"/>
          <ac:spMkLst>
            <pc:docMk/>
            <pc:sldMk cId="686338464" sldId="274"/>
            <ac:spMk id="10" creationId="{8A77802B-DE77-F186-9750-29D8312EDC35}"/>
          </ac:spMkLst>
        </pc:spChg>
        <pc:spChg chg="mod">
          <ac:chgData name="靖久 井野" userId="131776c5fb6dc920" providerId="LiveId" clId="{9C1F62EF-14F6-4EA4-8FA5-EF7FA7D2D053}" dt="2024-01-26T01:23:03.331" v="575" actId="1076"/>
          <ac:spMkLst>
            <pc:docMk/>
            <pc:sldMk cId="686338464" sldId="274"/>
            <ac:spMk id="13" creationId="{E69EE922-A48A-6409-9882-CD9895E2210B}"/>
          </ac:spMkLst>
        </pc:spChg>
        <pc:spChg chg="add mod">
          <ac:chgData name="靖久 井野" userId="131776c5fb6dc920" providerId="LiveId" clId="{9C1F62EF-14F6-4EA4-8FA5-EF7FA7D2D053}" dt="2024-01-26T01:34:17.764" v="830" actId="1076"/>
          <ac:spMkLst>
            <pc:docMk/>
            <pc:sldMk cId="686338464" sldId="274"/>
            <ac:spMk id="14" creationId="{2C260812-CF0F-CF77-8B11-9F7F73E6742F}"/>
          </ac:spMkLst>
        </pc:spChg>
        <pc:spChg chg="add del">
          <ac:chgData name="靖久 井野" userId="131776c5fb6dc920" providerId="LiveId" clId="{9C1F62EF-14F6-4EA4-8FA5-EF7FA7D2D053}" dt="2024-01-26T01:33:07.203" v="814" actId="22"/>
          <ac:spMkLst>
            <pc:docMk/>
            <pc:sldMk cId="686338464" sldId="274"/>
            <ac:spMk id="16" creationId="{C38652CF-C017-5FE9-9239-1F2596939DF2}"/>
          </ac:spMkLst>
        </pc:spChg>
        <pc:spChg chg="add del mod">
          <ac:chgData name="靖久 井野" userId="131776c5fb6dc920" providerId="LiveId" clId="{9C1F62EF-14F6-4EA4-8FA5-EF7FA7D2D053}" dt="2024-01-26T01:34:19.675" v="832"/>
          <ac:spMkLst>
            <pc:docMk/>
            <pc:sldMk cId="686338464" sldId="274"/>
            <ac:spMk id="18" creationId="{BECE85F5-7AAE-6939-5913-DA76193B84A0}"/>
          </ac:spMkLst>
        </pc:spChg>
      </pc:sldChg>
      <pc:sldChg chg="delSp modSp del mod">
        <pc:chgData name="靖久 井野" userId="131776c5fb6dc920" providerId="LiveId" clId="{9C1F62EF-14F6-4EA4-8FA5-EF7FA7D2D053}" dt="2024-01-26T01:35:46.403" v="864" actId="2696"/>
        <pc:sldMkLst>
          <pc:docMk/>
          <pc:sldMk cId="1413439934" sldId="275"/>
        </pc:sldMkLst>
        <pc:spChg chg="del mod">
          <ac:chgData name="靖久 井野" userId="131776c5fb6dc920" providerId="LiveId" clId="{9C1F62EF-14F6-4EA4-8FA5-EF7FA7D2D053}" dt="2024-01-26T01:28:08.235" v="669"/>
          <ac:spMkLst>
            <pc:docMk/>
            <pc:sldMk cId="1413439934" sldId="275"/>
            <ac:spMk id="13" creationId="{E69EE922-A48A-6409-9882-CD9895E2210B}"/>
          </ac:spMkLst>
        </pc:spChg>
      </pc:sldChg>
      <pc:sldChg chg="addSp delSp modSp mod">
        <pc:chgData name="靖久 井野" userId="131776c5fb6dc920" providerId="LiveId" clId="{9C1F62EF-14F6-4EA4-8FA5-EF7FA7D2D053}" dt="2024-02-02T03:38:16.278" v="19503"/>
        <pc:sldMkLst>
          <pc:docMk/>
          <pc:sldMk cId="2066620306" sldId="276"/>
        </pc:sldMkLst>
        <pc:spChg chg="mod">
          <ac:chgData name="靖久 井野" userId="131776c5fb6dc920" providerId="LiveId" clId="{9C1F62EF-14F6-4EA4-8FA5-EF7FA7D2D053}" dt="2024-01-26T01:41:33.637" v="994" actId="1076"/>
          <ac:spMkLst>
            <pc:docMk/>
            <pc:sldMk cId="2066620306" sldId="276"/>
            <ac:spMk id="2" creationId="{C8B906FA-A1BB-6419-EA76-F6199195E58E}"/>
          </ac:spMkLst>
        </pc:spChg>
        <pc:spChg chg="add mod">
          <ac:chgData name="靖久 井野" userId="131776c5fb6dc920" providerId="LiveId" clId="{9C1F62EF-14F6-4EA4-8FA5-EF7FA7D2D053}" dt="2024-02-02T03:38:16.278" v="19503"/>
          <ac:spMkLst>
            <pc:docMk/>
            <pc:sldMk cId="2066620306" sldId="276"/>
            <ac:spMk id="7" creationId="{289F4649-EA2E-011A-CCAF-34E0CEEF3CB9}"/>
          </ac:spMkLst>
        </pc:spChg>
        <pc:spChg chg="mod">
          <ac:chgData name="靖久 井野" userId="131776c5fb6dc920" providerId="LiveId" clId="{9C1F62EF-14F6-4EA4-8FA5-EF7FA7D2D053}" dt="2024-01-26T02:00:54.455" v="2805" actId="20577"/>
          <ac:spMkLst>
            <pc:docMk/>
            <pc:sldMk cId="2066620306" sldId="276"/>
            <ac:spMk id="10" creationId="{8A77802B-DE77-F186-9750-29D8312EDC35}"/>
          </ac:spMkLst>
        </pc:spChg>
        <pc:spChg chg="mod">
          <ac:chgData name="靖久 井野" userId="131776c5fb6dc920" providerId="LiveId" clId="{9C1F62EF-14F6-4EA4-8FA5-EF7FA7D2D053}" dt="2024-01-26T01:54:42.986" v="1983" actId="27636"/>
          <ac:spMkLst>
            <pc:docMk/>
            <pc:sldMk cId="2066620306" sldId="276"/>
            <ac:spMk id="11" creationId="{8C5C0D3E-C968-DF10-8D5F-B3B2DA7D0CCE}"/>
          </ac:spMkLst>
        </pc:spChg>
        <pc:graphicFrameChg chg="add del mod modGraphic">
          <ac:chgData name="靖久 井野" userId="131776c5fb6dc920" providerId="LiveId" clId="{9C1F62EF-14F6-4EA4-8FA5-EF7FA7D2D053}" dt="2024-01-26T01:45:40.989" v="1098" actId="478"/>
          <ac:graphicFrameMkLst>
            <pc:docMk/>
            <pc:sldMk cId="2066620306" sldId="276"/>
            <ac:graphicFrameMk id="3" creationId="{16CC461A-E641-1546-17BC-403FFD89F348}"/>
          </ac:graphicFrameMkLst>
        </pc:graphicFrameChg>
        <pc:graphicFrameChg chg="del mod modGraphic">
          <ac:chgData name="靖久 井野" userId="131776c5fb6dc920" providerId="LiveId" clId="{9C1F62EF-14F6-4EA4-8FA5-EF7FA7D2D053}" dt="2024-01-26T02:00:48.603" v="2801" actId="478"/>
          <ac:graphicFrameMkLst>
            <pc:docMk/>
            <pc:sldMk cId="2066620306" sldId="276"/>
            <ac:graphicFrameMk id="4" creationId="{438F9F6F-34C2-9561-3D1C-573CD21FF777}"/>
          </ac:graphicFrameMkLst>
        </pc:graphicFrameChg>
        <pc:graphicFrameChg chg="add del mod modGraphic">
          <ac:chgData name="靖久 井野" userId="131776c5fb6dc920" providerId="LiveId" clId="{9C1F62EF-14F6-4EA4-8FA5-EF7FA7D2D053}" dt="2024-01-26T01:53:24.630" v="1906" actId="478"/>
          <ac:graphicFrameMkLst>
            <pc:docMk/>
            <pc:sldMk cId="2066620306" sldId="276"/>
            <ac:graphicFrameMk id="8" creationId="{55DFE0C8-5DBC-2863-E559-ABBC277C2CB3}"/>
          </ac:graphicFrameMkLst>
        </pc:graphicFrameChg>
      </pc:sldChg>
      <pc:sldChg chg="addSp delSp modSp mod">
        <pc:chgData name="靖久 井野" userId="131776c5fb6dc920" providerId="LiveId" clId="{9C1F62EF-14F6-4EA4-8FA5-EF7FA7D2D053}" dt="2024-02-02T03:48:52.863" v="19728" actId="14100"/>
        <pc:sldMkLst>
          <pc:docMk/>
          <pc:sldMk cId="3340340989" sldId="277"/>
        </pc:sldMkLst>
        <pc:spChg chg="add mod">
          <ac:chgData name="靖久 井野" userId="131776c5fb6dc920" providerId="LiveId" clId="{9C1F62EF-14F6-4EA4-8FA5-EF7FA7D2D053}" dt="2024-02-02T03:48:52.863" v="19728" actId="14100"/>
          <ac:spMkLst>
            <pc:docMk/>
            <pc:sldMk cId="3340340989" sldId="277"/>
            <ac:spMk id="4" creationId="{C9375A0C-C09C-4EEB-E068-CDEE6511159D}"/>
          </ac:spMkLst>
        </pc:spChg>
        <pc:spChg chg="mod">
          <ac:chgData name="靖久 井野" userId="131776c5fb6dc920" providerId="LiveId" clId="{9C1F62EF-14F6-4EA4-8FA5-EF7FA7D2D053}" dt="2024-01-26T02:28:32.197" v="5706"/>
          <ac:spMkLst>
            <pc:docMk/>
            <pc:sldMk cId="3340340989" sldId="277"/>
            <ac:spMk id="10" creationId="{8A77802B-DE77-F186-9750-29D8312EDC35}"/>
          </ac:spMkLst>
        </pc:spChg>
        <pc:spChg chg="mod">
          <ac:chgData name="靖久 井野" userId="131776c5fb6dc920" providerId="LiveId" clId="{9C1F62EF-14F6-4EA4-8FA5-EF7FA7D2D053}" dt="2024-01-26T02:28:38.962" v="5707" actId="20577"/>
          <ac:spMkLst>
            <pc:docMk/>
            <pc:sldMk cId="3340340989" sldId="277"/>
            <ac:spMk id="11" creationId="{8C5C0D3E-C968-DF10-8D5F-B3B2DA7D0CCE}"/>
          </ac:spMkLst>
        </pc:spChg>
        <pc:graphicFrameChg chg="del mod modGraphic">
          <ac:chgData name="靖久 井野" userId="131776c5fb6dc920" providerId="LiveId" clId="{9C1F62EF-14F6-4EA4-8FA5-EF7FA7D2D053}" dt="2024-01-26T02:05:52.375" v="2959" actId="478"/>
          <ac:graphicFrameMkLst>
            <pc:docMk/>
            <pc:sldMk cId="3340340989" sldId="277"/>
            <ac:graphicFrameMk id="5" creationId="{B0C2B0E1-2752-0769-6DE5-4CDAD06A480D}"/>
          </ac:graphicFrameMkLst>
        </pc:graphicFrameChg>
        <pc:graphicFrameChg chg="del modGraphic">
          <ac:chgData name="靖久 井野" userId="131776c5fb6dc920" providerId="LiveId" clId="{9C1F62EF-14F6-4EA4-8FA5-EF7FA7D2D053}" dt="2024-01-26T02:19:30.276" v="4401" actId="478"/>
          <ac:graphicFrameMkLst>
            <pc:docMk/>
            <pc:sldMk cId="3340340989" sldId="277"/>
            <ac:graphicFrameMk id="7" creationId="{869370BA-860F-736C-1F47-E619426491D9}"/>
          </ac:graphicFrameMkLst>
        </pc:graphicFrameChg>
        <pc:graphicFrameChg chg="add">
          <ac:chgData name="靖久 井野" userId="131776c5fb6dc920" providerId="LiveId" clId="{9C1F62EF-14F6-4EA4-8FA5-EF7FA7D2D053}" dt="2024-01-26T02:04:53.383" v="2952"/>
          <ac:graphicFrameMkLst>
            <pc:docMk/>
            <pc:sldMk cId="3340340989" sldId="277"/>
            <ac:graphicFrameMk id="8" creationId="{28DD120B-54E3-826C-ADFD-56C5A731C614}"/>
          </ac:graphicFrameMkLst>
        </pc:graphicFrameChg>
        <pc:graphicFrameChg chg="add">
          <ac:chgData name="靖久 井野" userId="131776c5fb6dc920" providerId="LiveId" clId="{9C1F62EF-14F6-4EA4-8FA5-EF7FA7D2D053}" dt="2024-01-26T02:05:10.407" v="2953"/>
          <ac:graphicFrameMkLst>
            <pc:docMk/>
            <pc:sldMk cId="3340340989" sldId="277"/>
            <ac:graphicFrameMk id="9" creationId="{74C3951F-9003-D46D-D20E-7BA91B84CF8F}"/>
          </ac:graphicFrameMkLst>
        </pc:graphicFrameChg>
        <pc:graphicFrameChg chg="add del mod modGraphic">
          <ac:chgData name="靖久 井野" userId="131776c5fb6dc920" providerId="LiveId" clId="{9C1F62EF-14F6-4EA4-8FA5-EF7FA7D2D053}" dt="2024-01-26T02:18:52.058" v="4394" actId="478"/>
          <ac:graphicFrameMkLst>
            <pc:docMk/>
            <pc:sldMk cId="3340340989" sldId="277"/>
            <ac:graphicFrameMk id="12" creationId="{70120BB2-E148-67A9-DD0E-1F1CA02F2418}"/>
          </ac:graphicFrameMkLst>
        </pc:graphicFrameChg>
        <pc:graphicFrameChg chg="add del modGraphic">
          <ac:chgData name="靖久 井野" userId="131776c5fb6dc920" providerId="LiveId" clId="{9C1F62EF-14F6-4EA4-8FA5-EF7FA7D2D053}" dt="2024-01-26T02:07:13.237" v="2971" actId="478"/>
          <ac:graphicFrameMkLst>
            <pc:docMk/>
            <pc:sldMk cId="3340340989" sldId="277"/>
            <ac:graphicFrameMk id="13" creationId="{A8CC3F51-CBA2-3A06-6C55-0BED63CEC769}"/>
          </ac:graphicFrameMkLst>
        </pc:graphicFrameChg>
      </pc:sldChg>
      <pc:sldChg chg="delSp modSp mod">
        <pc:chgData name="靖久 井野" userId="131776c5fb6dc920" providerId="LiveId" clId="{9C1F62EF-14F6-4EA4-8FA5-EF7FA7D2D053}" dt="2024-01-26T02:45:55.041" v="8348" actId="20577"/>
        <pc:sldMkLst>
          <pc:docMk/>
          <pc:sldMk cId="2636221796" sldId="278"/>
        </pc:sldMkLst>
        <pc:spChg chg="mod">
          <ac:chgData name="靖久 井野" userId="131776c5fb6dc920" providerId="LiveId" clId="{9C1F62EF-14F6-4EA4-8FA5-EF7FA7D2D053}" dt="2024-01-26T02:45:47.839" v="8347" actId="20577"/>
          <ac:spMkLst>
            <pc:docMk/>
            <pc:sldMk cId="2636221796" sldId="278"/>
            <ac:spMk id="10" creationId="{8A77802B-DE77-F186-9750-29D8312EDC35}"/>
          </ac:spMkLst>
        </pc:spChg>
        <pc:spChg chg="mod">
          <ac:chgData name="靖久 井野" userId="131776c5fb6dc920" providerId="LiveId" clId="{9C1F62EF-14F6-4EA4-8FA5-EF7FA7D2D053}" dt="2024-01-26T02:45:55.041" v="8348" actId="20577"/>
          <ac:spMkLst>
            <pc:docMk/>
            <pc:sldMk cId="2636221796" sldId="278"/>
            <ac:spMk id="11" creationId="{8C5C0D3E-C968-DF10-8D5F-B3B2DA7D0CCE}"/>
          </ac:spMkLst>
        </pc:spChg>
        <pc:graphicFrameChg chg="del mod modGraphic">
          <ac:chgData name="靖久 井野" userId="131776c5fb6dc920" providerId="LiveId" clId="{9C1F62EF-14F6-4EA4-8FA5-EF7FA7D2D053}" dt="2024-01-26T02:29:09.064" v="5710" actId="478"/>
          <ac:graphicFrameMkLst>
            <pc:docMk/>
            <pc:sldMk cId="2636221796" sldId="278"/>
            <ac:graphicFrameMk id="8" creationId="{CC1F148C-23AC-AF82-8D07-DE7B67360C2E}"/>
          </ac:graphicFrameMkLst>
        </pc:graphicFrameChg>
        <pc:graphicFrameChg chg="del modGraphic">
          <ac:chgData name="靖久 井野" userId="131776c5fb6dc920" providerId="LiveId" clId="{9C1F62EF-14F6-4EA4-8FA5-EF7FA7D2D053}" dt="2024-01-26T02:40:56.812" v="7485" actId="478"/>
          <ac:graphicFrameMkLst>
            <pc:docMk/>
            <pc:sldMk cId="2636221796" sldId="278"/>
            <ac:graphicFrameMk id="9" creationId="{88E961B0-A4E7-8AA2-BF9E-EFEAFF907014}"/>
          </ac:graphicFrameMkLst>
        </pc:graphicFrameChg>
      </pc:sldChg>
      <pc:sldChg chg="addSp modSp mod">
        <pc:chgData name="靖久 井野" userId="131776c5fb6dc920" providerId="LiveId" clId="{9C1F62EF-14F6-4EA4-8FA5-EF7FA7D2D053}" dt="2024-02-02T03:51:49.449" v="19768" actId="1076"/>
        <pc:sldMkLst>
          <pc:docMk/>
          <pc:sldMk cId="2354548695" sldId="279"/>
        </pc:sldMkLst>
        <pc:spChg chg="add mod">
          <ac:chgData name="靖久 井野" userId="131776c5fb6dc920" providerId="LiveId" clId="{9C1F62EF-14F6-4EA4-8FA5-EF7FA7D2D053}" dt="2024-02-02T03:51:49.449" v="19768" actId="1076"/>
          <ac:spMkLst>
            <pc:docMk/>
            <pc:sldMk cId="2354548695" sldId="279"/>
            <ac:spMk id="4" creationId="{7EEDDF17-16B0-8A67-5314-E4F8172C2996}"/>
          </ac:spMkLst>
        </pc:spChg>
        <pc:spChg chg="mod">
          <ac:chgData name="靖久 井野" userId="131776c5fb6dc920" providerId="LiveId" clId="{9C1F62EF-14F6-4EA4-8FA5-EF7FA7D2D053}" dt="2024-01-26T03:00:23.341" v="8623" actId="20577"/>
          <ac:spMkLst>
            <pc:docMk/>
            <pc:sldMk cId="2354548695" sldId="279"/>
            <ac:spMk id="10" creationId="{8A77802B-DE77-F186-9750-29D8312EDC35}"/>
          </ac:spMkLst>
        </pc:spChg>
        <pc:spChg chg="mod">
          <ac:chgData name="靖久 井野" userId="131776c5fb6dc920" providerId="LiveId" clId="{9C1F62EF-14F6-4EA4-8FA5-EF7FA7D2D053}" dt="2024-01-26T02:59:55.886" v="8614"/>
          <ac:spMkLst>
            <pc:docMk/>
            <pc:sldMk cId="2354548695" sldId="279"/>
            <ac:spMk id="11" creationId="{8C5C0D3E-C968-DF10-8D5F-B3B2DA7D0CCE}"/>
          </ac:spMkLst>
        </pc:spChg>
      </pc:sldChg>
      <pc:sldChg chg="modSp mod">
        <pc:chgData name="靖久 井野" userId="131776c5fb6dc920" providerId="LiveId" clId="{9C1F62EF-14F6-4EA4-8FA5-EF7FA7D2D053}" dt="2024-02-02T03:50:55.446" v="19758" actId="948"/>
        <pc:sldMkLst>
          <pc:docMk/>
          <pc:sldMk cId="3869201951" sldId="280"/>
        </pc:sldMkLst>
        <pc:spChg chg="mod">
          <ac:chgData name="靖久 井野" userId="131776c5fb6dc920" providerId="LiveId" clId="{9C1F62EF-14F6-4EA4-8FA5-EF7FA7D2D053}" dt="2024-02-02T03:50:32.861" v="19757" actId="255"/>
          <ac:spMkLst>
            <pc:docMk/>
            <pc:sldMk cId="3869201951" sldId="280"/>
            <ac:spMk id="2" creationId="{C8B906FA-A1BB-6419-EA76-F6199195E58E}"/>
          </ac:spMkLst>
        </pc:spChg>
        <pc:spChg chg="mod">
          <ac:chgData name="靖久 井野" userId="131776c5fb6dc920" providerId="LiveId" clId="{9C1F62EF-14F6-4EA4-8FA5-EF7FA7D2D053}" dt="2024-02-02T03:50:55.446" v="19758" actId="948"/>
          <ac:spMkLst>
            <pc:docMk/>
            <pc:sldMk cId="3869201951" sldId="280"/>
            <ac:spMk id="3" creationId="{31C1D840-54AA-AF5C-AE32-8641ECE2F6B6}"/>
          </ac:spMkLst>
        </pc:spChg>
        <pc:spChg chg="mod">
          <ac:chgData name="靖久 井野" userId="131776c5fb6dc920" providerId="LiveId" clId="{9C1F62EF-14F6-4EA4-8FA5-EF7FA7D2D053}" dt="2024-01-26T02:48:54.986" v="8417" actId="14100"/>
          <ac:spMkLst>
            <pc:docMk/>
            <pc:sldMk cId="3869201951" sldId="280"/>
            <ac:spMk id="6" creationId="{1DF4923E-4C1D-8CFE-E1B8-DD2C5D4BD56D}"/>
          </ac:spMkLst>
        </pc:spChg>
        <pc:graphicFrameChg chg="mod">
          <ac:chgData name="靖久 井野" userId="131776c5fb6dc920" providerId="LiveId" clId="{9C1F62EF-14F6-4EA4-8FA5-EF7FA7D2D053}" dt="2024-01-26T02:48:25.799" v="8411"/>
          <ac:graphicFrameMkLst>
            <pc:docMk/>
            <pc:sldMk cId="3869201951" sldId="280"/>
            <ac:graphicFrameMk id="5" creationId="{EFCAA25A-EB00-4C87-B708-A9E4FE72D222}"/>
          </ac:graphicFrameMkLst>
        </pc:graphicFrameChg>
      </pc:sldChg>
      <pc:sldChg chg="modSp del mod">
        <pc:chgData name="靖久 井野" userId="131776c5fb6dc920" providerId="LiveId" clId="{9C1F62EF-14F6-4EA4-8FA5-EF7FA7D2D053}" dt="2024-02-02T02:46:18.418" v="19023" actId="2696"/>
        <pc:sldMkLst>
          <pc:docMk/>
          <pc:sldMk cId="300796668" sldId="281"/>
        </pc:sldMkLst>
        <pc:graphicFrameChg chg="mod modGraphic">
          <ac:chgData name="靖久 井野" userId="131776c5fb6dc920" providerId="LiveId" clId="{9C1F62EF-14F6-4EA4-8FA5-EF7FA7D2D053}" dt="2024-01-26T03:02:20.848" v="8627" actId="14734"/>
          <ac:graphicFrameMkLst>
            <pc:docMk/>
            <pc:sldMk cId="300796668" sldId="281"/>
            <ac:graphicFrameMk id="3" creationId="{C8247FAB-220C-BC78-7371-BAE85E7C3F0A}"/>
          </ac:graphicFrameMkLst>
        </pc:graphicFrameChg>
      </pc:sldChg>
      <pc:sldChg chg="modSp mod">
        <pc:chgData name="靖久 井野" userId="131776c5fb6dc920" providerId="LiveId" clId="{9C1F62EF-14F6-4EA4-8FA5-EF7FA7D2D053}" dt="2024-02-02T03:55:13.417" v="19798"/>
        <pc:sldMkLst>
          <pc:docMk/>
          <pc:sldMk cId="3513974524" sldId="282"/>
        </pc:sldMkLst>
        <pc:spChg chg="mod">
          <ac:chgData name="靖久 井野" userId="131776c5fb6dc920" providerId="LiveId" clId="{9C1F62EF-14F6-4EA4-8FA5-EF7FA7D2D053}" dt="2024-02-02T03:53:37.484" v="19771" actId="14100"/>
          <ac:spMkLst>
            <pc:docMk/>
            <pc:sldMk cId="3513974524" sldId="282"/>
            <ac:spMk id="2" creationId="{C8B906FA-A1BB-6419-EA76-F6199195E58E}"/>
          </ac:spMkLst>
        </pc:spChg>
        <pc:spChg chg="mod">
          <ac:chgData name="靖久 井野" userId="131776c5fb6dc920" providerId="LiveId" clId="{9C1F62EF-14F6-4EA4-8FA5-EF7FA7D2D053}" dt="2024-02-02T03:55:13.417" v="19798"/>
          <ac:spMkLst>
            <pc:docMk/>
            <pc:sldMk cId="3513974524" sldId="282"/>
            <ac:spMk id="3" creationId="{31C1D840-54AA-AF5C-AE32-8641ECE2F6B6}"/>
          </ac:spMkLst>
        </pc:spChg>
        <pc:graphicFrameChg chg="mod">
          <ac:chgData name="靖久 井野" userId="131776c5fb6dc920" providerId="LiveId" clId="{9C1F62EF-14F6-4EA4-8FA5-EF7FA7D2D053}" dt="2024-01-30T07:32:37.138" v="15611" actId="207"/>
          <ac:graphicFrameMkLst>
            <pc:docMk/>
            <pc:sldMk cId="3513974524" sldId="282"/>
            <ac:graphicFrameMk id="5" creationId="{EFB38E03-BE0B-707D-4BED-AC9BB77FB609}"/>
          </ac:graphicFrameMkLst>
        </pc:graphicFrameChg>
      </pc:sldChg>
      <pc:sldChg chg="addSp modSp mod">
        <pc:chgData name="靖久 井野" userId="131776c5fb6dc920" providerId="LiveId" clId="{9C1F62EF-14F6-4EA4-8FA5-EF7FA7D2D053}" dt="2024-01-30T08:29:56.721" v="17655" actId="6549"/>
        <pc:sldMkLst>
          <pc:docMk/>
          <pc:sldMk cId="2080228098" sldId="283"/>
        </pc:sldMkLst>
        <pc:spChg chg="add mod">
          <ac:chgData name="靖久 井野" userId="131776c5fb6dc920" providerId="LiveId" clId="{9C1F62EF-14F6-4EA4-8FA5-EF7FA7D2D053}" dt="2024-01-26T03:23:31.569" v="9006"/>
          <ac:spMkLst>
            <pc:docMk/>
            <pc:sldMk cId="2080228098" sldId="283"/>
            <ac:spMk id="3" creationId="{F1616E77-5BDC-1F75-C26E-6367DF508F95}"/>
          </ac:spMkLst>
        </pc:spChg>
        <pc:spChg chg="mod">
          <ac:chgData name="靖久 井野" userId="131776c5fb6dc920" providerId="LiveId" clId="{9C1F62EF-14F6-4EA4-8FA5-EF7FA7D2D053}" dt="2024-01-26T03:19:04.910" v="8806" actId="1076"/>
          <ac:spMkLst>
            <pc:docMk/>
            <pc:sldMk cId="2080228098" sldId="283"/>
            <ac:spMk id="9" creationId="{218A7098-1843-DD07-187D-B1B855756E7F}"/>
          </ac:spMkLst>
        </pc:spChg>
        <pc:spChg chg="mod">
          <ac:chgData name="靖久 井野" userId="131776c5fb6dc920" providerId="LiveId" clId="{9C1F62EF-14F6-4EA4-8FA5-EF7FA7D2D053}" dt="2024-01-30T08:29:56.721" v="17655" actId="6549"/>
          <ac:spMkLst>
            <pc:docMk/>
            <pc:sldMk cId="2080228098" sldId="283"/>
            <ac:spMk id="10" creationId="{8A77802B-DE77-F186-9750-29D8312EDC35}"/>
          </ac:spMkLst>
        </pc:spChg>
        <pc:spChg chg="mod">
          <ac:chgData name="靖久 井野" userId="131776c5fb6dc920" providerId="LiveId" clId="{9C1F62EF-14F6-4EA4-8FA5-EF7FA7D2D053}" dt="2024-01-30T08:29:22.710" v="17650" actId="6549"/>
          <ac:spMkLst>
            <pc:docMk/>
            <pc:sldMk cId="2080228098" sldId="283"/>
            <ac:spMk id="11" creationId="{8C5C0D3E-C968-DF10-8D5F-B3B2DA7D0CCE}"/>
          </ac:spMkLst>
        </pc:spChg>
        <pc:graphicFrameChg chg="mod modGraphic">
          <ac:chgData name="靖久 井野" userId="131776c5fb6dc920" providerId="LiveId" clId="{9C1F62EF-14F6-4EA4-8FA5-EF7FA7D2D053}" dt="2024-01-26T03:24:20.917" v="9008" actId="2711"/>
          <ac:graphicFrameMkLst>
            <pc:docMk/>
            <pc:sldMk cId="2080228098" sldId="283"/>
            <ac:graphicFrameMk id="18" creationId="{EB1680AA-61E7-778A-859C-379D3976F0A3}"/>
          </ac:graphicFrameMkLst>
        </pc:graphicFrameChg>
        <pc:graphicFrameChg chg="mod modGraphic">
          <ac:chgData name="靖久 井野" userId="131776c5fb6dc920" providerId="LiveId" clId="{9C1F62EF-14F6-4EA4-8FA5-EF7FA7D2D053}" dt="2024-01-26T03:24:30.963" v="9009" actId="2711"/>
          <ac:graphicFrameMkLst>
            <pc:docMk/>
            <pc:sldMk cId="2080228098" sldId="283"/>
            <ac:graphicFrameMk id="19" creationId="{33D5C6D2-F912-FFB2-2AE6-74701AE170CD}"/>
          </ac:graphicFrameMkLst>
        </pc:graphicFrameChg>
      </pc:sldChg>
      <pc:sldChg chg="modSp mod">
        <pc:chgData name="靖久 井野" userId="131776c5fb6dc920" providerId="LiveId" clId="{9C1F62EF-14F6-4EA4-8FA5-EF7FA7D2D053}" dt="2024-02-02T03:57:09.999" v="19802" actId="948"/>
        <pc:sldMkLst>
          <pc:docMk/>
          <pc:sldMk cId="1715840219" sldId="284"/>
        </pc:sldMkLst>
        <pc:spChg chg="mod">
          <ac:chgData name="靖久 井野" userId="131776c5fb6dc920" providerId="LiveId" clId="{9C1F62EF-14F6-4EA4-8FA5-EF7FA7D2D053}" dt="2024-02-02T03:57:09.999" v="19802" actId="948"/>
          <ac:spMkLst>
            <pc:docMk/>
            <pc:sldMk cId="1715840219" sldId="284"/>
            <ac:spMk id="3" creationId="{31C1D840-54AA-AF5C-AE32-8641ECE2F6B6}"/>
          </ac:spMkLst>
        </pc:spChg>
        <pc:graphicFrameChg chg="mod">
          <ac:chgData name="靖久 井野" userId="131776c5fb6dc920" providerId="LiveId" clId="{9C1F62EF-14F6-4EA4-8FA5-EF7FA7D2D053}" dt="2024-01-30T07:32:49.749" v="15612" actId="207"/>
          <ac:graphicFrameMkLst>
            <pc:docMk/>
            <pc:sldMk cId="1715840219" sldId="284"/>
            <ac:graphicFrameMk id="4" creationId="{71E71D46-2079-48E6-85CC-0D4DAD33A82E}"/>
          </ac:graphicFrameMkLst>
        </pc:graphicFrameChg>
      </pc:sldChg>
      <pc:sldChg chg="modSp mod">
        <pc:chgData name="靖久 井野" userId="131776c5fb6dc920" providerId="LiveId" clId="{9C1F62EF-14F6-4EA4-8FA5-EF7FA7D2D053}" dt="2024-02-02T03:59:35.058" v="19829"/>
        <pc:sldMkLst>
          <pc:docMk/>
          <pc:sldMk cId="721427754" sldId="285"/>
        </pc:sldMkLst>
        <pc:spChg chg="mod">
          <ac:chgData name="靖久 井野" userId="131776c5fb6dc920" providerId="LiveId" clId="{9C1F62EF-14F6-4EA4-8FA5-EF7FA7D2D053}" dt="2024-02-02T03:59:35.058" v="19829"/>
          <ac:spMkLst>
            <pc:docMk/>
            <pc:sldMk cId="721427754" sldId="285"/>
            <ac:spMk id="3" creationId="{31C1D840-54AA-AF5C-AE32-8641ECE2F6B6}"/>
          </ac:spMkLst>
        </pc:spChg>
        <pc:graphicFrameChg chg="mod">
          <ac:chgData name="靖久 井野" userId="131776c5fb6dc920" providerId="LiveId" clId="{9C1F62EF-14F6-4EA4-8FA5-EF7FA7D2D053}" dt="2024-01-30T07:33:10.708" v="15614" actId="207"/>
          <ac:graphicFrameMkLst>
            <pc:docMk/>
            <pc:sldMk cId="721427754" sldId="285"/>
            <ac:graphicFrameMk id="6" creationId="{42237AD6-A9DE-45BD-8B60-D07F1A1C5DCA}"/>
          </ac:graphicFrameMkLst>
        </pc:graphicFrameChg>
      </pc:sldChg>
      <pc:sldChg chg="modSp mod">
        <pc:chgData name="靖久 井野" userId="131776c5fb6dc920" providerId="LiveId" clId="{9C1F62EF-14F6-4EA4-8FA5-EF7FA7D2D053}" dt="2024-02-02T03:58:39.884" v="19808"/>
        <pc:sldMkLst>
          <pc:docMk/>
          <pc:sldMk cId="2829479812" sldId="286"/>
        </pc:sldMkLst>
        <pc:spChg chg="mod">
          <ac:chgData name="靖久 井野" userId="131776c5fb6dc920" providerId="LiveId" clId="{9C1F62EF-14F6-4EA4-8FA5-EF7FA7D2D053}" dt="2024-02-02T03:58:12.112" v="19804" actId="14100"/>
          <ac:spMkLst>
            <pc:docMk/>
            <pc:sldMk cId="2829479812" sldId="286"/>
            <ac:spMk id="3" creationId="{31C1D840-54AA-AF5C-AE32-8641ECE2F6B6}"/>
          </ac:spMkLst>
        </pc:spChg>
        <pc:graphicFrameChg chg="mod">
          <ac:chgData name="靖久 井野" userId="131776c5fb6dc920" providerId="LiveId" clId="{9C1F62EF-14F6-4EA4-8FA5-EF7FA7D2D053}" dt="2024-02-02T03:58:39.884" v="19808"/>
          <ac:graphicFrameMkLst>
            <pc:docMk/>
            <pc:sldMk cId="2829479812" sldId="286"/>
            <ac:graphicFrameMk id="4" creationId="{8B31272A-1FF9-4240-96B3-88813DEA8A12}"/>
          </ac:graphicFrameMkLst>
        </pc:graphicFrameChg>
      </pc:sldChg>
      <pc:sldChg chg="addSp delSp modSp add mod">
        <pc:chgData name="靖久 井野" userId="131776c5fb6dc920" providerId="LiveId" clId="{9C1F62EF-14F6-4EA4-8FA5-EF7FA7D2D053}" dt="2024-01-26T03:14:40.863" v="8777" actId="208"/>
        <pc:sldMkLst>
          <pc:docMk/>
          <pc:sldMk cId="1613749678" sldId="287"/>
        </pc:sldMkLst>
        <pc:spChg chg="add del mod">
          <ac:chgData name="靖久 井野" userId="131776c5fb6dc920" providerId="LiveId" clId="{9C1F62EF-14F6-4EA4-8FA5-EF7FA7D2D053}" dt="2024-01-26T03:04:58.596" v="8643"/>
          <ac:spMkLst>
            <pc:docMk/>
            <pc:sldMk cId="1613749678" sldId="287"/>
            <ac:spMk id="7" creationId="{E32AF7AE-4FFF-D8EA-D47B-1B8A5B08F3CF}"/>
          </ac:spMkLst>
        </pc:spChg>
        <pc:spChg chg="add del mod">
          <ac:chgData name="靖久 井野" userId="131776c5fb6dc920" providerId="LiveId" clId="{9C1F62EF-14F6-4EA4-8FA5-EF7FA7D2D053}" dt="2024-01-26T03:05:49.307" v="8648"/>
          <ac:spMkLst>
            <pc:docMk/>
            <pc:sldMk cId="1613749678" sldId="287"/>
            <ac:spMk id="9" creationId="{F527D611-CC77-A8D8-A547-65E47E9B1703}"/>
          </ac:spMkLst>
        </pc:spChg>
        <pc:spChg chg="mod">
          <ac:chgData name="靖久 井野" userId="131776c5fb6dc920" providerId="LiveId" clId="{9C1F62EF-14F6-4EA4-8FA5-EF7FA7D2D053}" dt="2024-01-26T03:14:40.863" v="8777" actId="208"/>
          <ac:spMkLst>
            <pc:docMk/>
            <pc:sldMk cId="1613749678" sldId="287"/>
            <ac:spMk id="10" creationId="{8A77802B-DE77-F186-9750-29D8312EDC35}"/>
          </ac:spMkLst>
        </pc:spChg>
        <pc:spChg chg="mod">
          <ac:chgData name="靖久 井野" userId="131776c5fb6dc920" providerId="LiveId" clId="{9C1F62EF-14F6-4EA4-8FA5-EF7FA7D2D053}" dt="2024-01-26T03:14:34.767" v="8776" actId="208"/>
          <ac:spMkLst>
            <pc:docMk/>
            <pc:sldMk cId="1613749678" sldId="287"/>
            <ac:spMk id="11" creationId="{8C5C0D3E-C968-DF10-8D5F-B3B2DA7D0CCE}"/>
          </ac:spMkLst>
        </pc:spChg>
        <pc:spChg chg="add del">
          <ac:chgData name="靖久 井野" userId="131776c5fb6dc920" providerId="LiveId" clId="{9C1F62EF-14F6-4EA4-8FA5-EF7FA7D2D053}" dt="2024-01-26T03:06:05.699" v="8650" actId="22"/>
          <ac:spMkLst>
            <pc:docMk/>
            <pc:sldMk cId="1613749678" sldId="287"/>
            <ac:spMk id="13" creationId="{09FFE1F7-6070-84CC-285C-918FC15FF933}"/>
          </ac:spMkLst>
        </pc:spChg>
        <pc:spChg chg="add mod">
          <ac:chgData name="靖久 井野" userId="131776c5fb6dc920" providerId="LiveId" clId="{9C1F62EF-14F6-4EA4-8FA5-EF7FA7D2D053}" dt="2024-01-26T03:11:07.153" v="8724" actId="1076"/>
          <ac:spMkLst>
            <pc:docMk/>
            <pc:sldMk cId="1613749678" sldId="287"/>
            <ac:spMk id="15" creationId="{AFFDAB81-ACB0-F0FC-197F-9DF0F3F17E1E}"/>
          </ac:spMkLst>
        </pc:spChg>
        <pc:graphicFrameChg chg="del">
          <ac:chgData name="靖久 井野" userId="131776c5fb6dc920" providerId="LiveId" clId="{9C1F62EF-14F6-4EA4-8FA5-EF7FA7D2D053}" dt="2024-01-26T03:03:18.858" v="8629" actId="478"/>
          <ac:graphicFrameMkLst>
            <pc:docMk/>
            <pc:sldMk cId="1613749678" sldId="287"/>
            <ac:graphicFrameMk id="3" creationId="{C8247FAB-220C-BC78-7371-BAE85E7C3F0A}"/>
          </ac:graphicFrameMkLst>
        </pc:graphicFrameChg>
        <pc:graphicFrameChg chg="del">
          <ac:chgData name="靖久 井野" userId="131776c5fb6dc920" providerId="LiveId" clId="{9C1F62EF-14F6-4EA4-8FA5-EF7FA7D2D053}" dt="2024-01-26T03:03:22.315" v="8630" actId="478"/>
          <ac:graphicFrameMkLst>
            <pc:docMk/>
            <pc:sldMk cId="1613749678" sldId="287"/>
            <ac:graphicFrameMk id="4" creationId="{2ABC5861-5FA1-0826-4C3E-797263A59439}"/>
          </ac:graphicFrameMkLst>
        </pc:graphicFrameChg>
      </pc:sldChg>
      <pc:sldChg chg="modSp new del mod">
        <pc:chgData name="靖久 井野" userId="131776c5fb6dc920" providerId="LiveId" clId="{9C1F62EF-14F6-4EA4-8FA5-EF7FA7D2D053}" dt="2024-01-27T00:47:12.748" v="12527" actId="2696"/>
        <pc:sldMkLst>
          <pc:docMk/>
          <pc:sldMk cId="1547386175" sldId="288"/>
        </pc:sldMkLst>
        <pc:spChg chg="mod">
          <ac:chgData name="靖久 井野" userId="131776c5fb6dc920" providerId="LiveId" clId="{9C1F62EF-14F6-4EA4-8FA5-EF7FA7D2D053}" dt="2024-01-26T05:43:50.055" v="9011" actId="14100"/>
          <ac:spMkLst>
            <pc:docMk/>
            <pc:sldMk cId="1547386175" sldId="288"/>
            <ac:spMk id="2" creationId="{EA69DC60-1411-C79C-322B-6424ED4B998F}"/>
          </ac:spMkLst>
        </pc:spChg>
      </pc:sldChg>
      <pc:sldChg chg="addSp delSp modSp add mod ord">
        <pc:chgData name="靖久 井野" userId="131776c5fb6dc920" providerId="LiveId" clId="{9C1F62EF-14F6-4EA4-8FA5-EF7FA7D2D053}" dt="2024-01-30T08:11:47.174" v="16421"/>
        <pc:sldMkLst>
          <pc:docMk/>
          <pc:sldMk cId="1097209833" sldId="289"/>
        </pc:sldMkLst>
        <pc:spChg chg="mod">
          <ac:chgData name="靖久 井野" userId="131776c5fb6dc920" providerId="LiveId" clId="{9C1F62EF-14F6-4EA4-8FA5-EF7FA7D2D053}" dt="2024-01-26T05:45:56.595" v="9077" actId="20577"/>
          <ac:spMkLst>
            <pc:docMk/>
            <pc:sldMk cId="1097209833" sldId="289"/>
            <ac:spMk id="2" creationId="{C8B906FA-A1BB-6419-EA76-F6199195E58E}"/>
          </ac:spMkLst>
        </pc:spChg>
        <pc:spChg chg="del mod">
          <ac:chgData name="靖久 井野" userId="131776c5fb6dc920" providerId="LiveId" clId="{9C1F62EF-14F6-4EA4-8FA5-EF7FA7D2D053}" dt="2024-01-26T05:46:36.876" v="9086" actId="478"/>
          <ac:spMkLst>
            <pc:docMk/>
            <pc:sldMk cId="1097209833" sldId="289"/>
            <ac:spMk id="3" creationId="{F1616E77-5BDC-1F75-C26E-6367DF508F95}"/>
          </ac:spMkLst>
        </pc:spChg>
        <pc:spChg chg="add mod">
          <ac:chgData name="靖久 井野" userId="131776c5fb6dc920" providerId="LiveId" clId="{9C1F62EF-14F6-4EA4-8FA5-EF7FA7D2D053}" dt="2024-01-26T07:57:00.015" v="12487" actId="1076"/>
          <ac:spMkLst>
            <pc:docMk/>
            <pc:sldMk cId="1097209833" sldId="289"/>
            <ac:spMk id="4" creationId="{218A7098-1843-DD07-187D-B1B855756E7F}"/>
          </ac:spMkLst>
        </pc:spChg>
        <pc:spChg chg="add mod">
          <ac:chgData name="靖久 井野" userId="131776c5fb6dc920" providerId="LiveId" clId="{9C1F62EF-14F6-4EA4-8FA5-EF7FA7D2D053}" dt="2024-01-30T07:56:02.343" v="16067" actId="1076"/>
          <ac:spMkLst>
            <pc:docMk/>
            <pc:sldMk cId="1097209833" sldId="289"/>
            <ac:spMk id="5" creationId="{E994A563-C52F-E1C0-460F-F2D652846133}"/>
          </ac:spMkLst>
        </pc:spChg>
        <pc:spChg chg="del mod">
          <ac:chgData name="靖久 井野" userId="131776c5fb6dc920" providerId="LiveId" clId="{9C1F62EF-14F6-4EA4-8FA5-EF7FA7D2D053}" dt="2024-01-26T05:46:21.846" v="9081" actId="478"/>
          <ac:spMkLst>
            <pc:docMk/>
            <pc:sldMk cId="1097209833" sldId="289"/>
            <ac:spMk id="9" creationId="{218A7098-1843-DD07-187D-B1B855756E7F}"/>
          </ac:spMkLst>
        </pc:spChg>
        <pc:spChg chg="mod">
          <ac:chgData name="靖久 井野" userId="131776c5fb6dc920" providerId="LiveId" clId="{9C1F62EF-14F6-4EA4-8FA5-EF7FA7D2D053}" dt="2024-01-26T07:59:11.875" v="12505" actId="14100"/>
          <ac:spMkLst>
            <pc:docMk/>
            <pc:sldMk cId="1097209833" sldId="289"/>
            <ac:spMk id="10" creationId="{8A77802B-DE77-F186-9750-29D8312EDC35}"/>
          </ac:spMkLst>
        </pc:spChg>
        <pc:spChg chg="mod">
          <ac:chgData name="靖久 井野" userId="131776c5fb6dc920" providerId="LiveId" clId="{9C1F62EF-14F6-4EA4-8FA5-EF7FA7D2D053}" dt="2024-01-30T08:11:47.174" v="16421"/>
          <ac:spMkLst>
            <pc:docMk/>
            <pc:sldMk cId="1097209833" sldId="289"/>
            <ac:spMk id="11" creationId="{8C5C0D3E-C968-DF10-8D5F-B3B2DA7D0CCE}"/>
          </ac:spMkLst>
        </pc:spChg>
        <pc:spChg chg="add mod">
          <ac:chgData name="靖久 井野" userId="131776c5fb6dc920" providerId="LiveId" clId="{9C1F62EF-14F6-4EA4-8FA5-EF7FA7D2D053}" dt="2024-01-30T07:55:54.319" v="16065" actId="1076"/>
          <ac:spMkLst>
            <pc:docMk/>
            <pc:sldMk cId="1097209833" sldId="289"/>
            <ac:spMk id="13" creationId="{FFEA31D0-FDFA-FBDE-D579-5FDE509EEDB7}"/>
          </ac:spMkLst>
        </pc:spChg>
        <pc:graphicFrameChg chg="add mod modGraphic">
          <ac:chgData name="靖久 井野" userId="131776c5fb6dc920" providerId="LiveId" clId="{9C1F62EF-14F6-4EA4-8FA5-EF7FA7D2D053}" dt="2024-01-30T07:47:02.174" v="15615" actId="14734"/>
          <ac:graphicFrameMkLst>
            <pc:docMk/>
            <pc:sldMk cId="1097209833" sldId="289"/>
            <ac:graphicFrameMk id="3" creationId="{7E49434B-CE27-BF9D-FEEA-3CF29A2EE050}"/>
          </ac:graphicFrameMkLst>
        </pc:graphicFrameChg>
        <pc:graphicFrameChg chg="add mod">
          <ac:chgData name="靖久 井野" userId="131776c5fb6dc920" providerId="LiveId" clId="{9C1F62EF-14F6-4EA4-8FA5-EF7FA7D2D053}" dt="2024-01-26T05:59:22.994" v="9482" actId="1076"/>
          <ac:graphicFrameMkLst>
            <pc:docMk/>
            <pc:sldMk cId="1097209833" sldId="289"/>
            <ac:graphicFrameMk id="5" creationId="{E129D0C1-0BCE-3B2A-8DC5-7C371A2E29EE}"/>
          </ac:graphicFrameMkLst>
        </pc:graphicFrameChg>
        <pc:graphicFrameChg chg="add del mod modGraphic">
          <ac:chgData name="靖久 井野" userId="131776c5fb6dc920" providerId="LiveId" clId="{9C1F62EF-14F6-4EA4-8FA5-EF7FA7D2D053}" dt="2024-01-26T06:04:02.006" v="9627" actId="478"/>
          <ac:graphicFrameMkLst>
            <pc:docMk/>
            <pc:sldMk cId="1097209833" sldId="289"/>
            <ac:graphicFrameMk id="7" creationId="{206FC67E-C305-183E-95BE-7ABFCA06791C}"/>
          </ac:graphicFrameMkLst>
        </pc:graphicFrameChg>
        <pc:graphicFrameChg chg="add del mod">
          <ac:chgData name="靖久 井野" userId="131776c5fb6dc920" providerId="LiveId" clId="{9C1F62EF-14F6-4EA4-8FA5-EF7FA7D2D053}" dt="2024-01-26T06:07:14.216" v="9637" actId="478"/>
          <ac:graphicFrameMkLst>
            <pc:docMk/>
            <pc:sldMk cId="1097209833" sldId="289"/>
            <ac:graphicFrameMk id="8" creationId="{0B788687-D80C-5423-D6F9-9D5BFED82050}"/>
          </ac:graphicFrameMkLst>
        </pc:graphicFrameChg>
        <pc:graphicFrameChg chg="add del mod modGraphic">
          <ac:chgData name="靖久 井野" userId="131776c5fb6dc920" providerId="LiveId" clId="{9C1F62EF-14F6-4EA4-8FA5-EF7FA7D2D053}" dt="2024-01-26T07:55:19.434" v="12462" actId="478"/>
          <ac:graphicFrameMkLst>
            <pc:docMk/>
            <pc:sldMk cId="1097209833" sldId="289"/>
            <ac:graphicFrameMk id="12" creationId="{FD0F8472-8240-02DC-7C08-7C05191FA839}"/>
          </ac:graphicFrameMkLst>
        </pc:graphicFrameChg>
        <pc:graphicFrameChg chg="add del mod modGraphic">
          <ac:chgData name="靖久 井野" userId="131776c5fb6dc920" providerId="LiveId" clId="{9C1F62EF-14F6-4EA4-8FA5-EF7FA7D2D053}" dt="2024-01-29T06:10:53.833" v="12839" actId="478"/>
          <ac:graphicFrameMkLst>
            <pc:docMk/>
            <pc:sldMk cId="1097209833" sldId="289"/>
            <ac:graphicFrameMk id="14" creationId="{4C9E6106-E2A6-580F-8A23-5553C5DA2F21}"/>
          </ac:graphicFrameMkLst>
        </pc:graphicFrameChg>
        <pc:graphicFrameChg chg="del">
          <ac:chgData name="靖久 井野" userId="131776c5fb6dc920" providerId="LiveId" clId="{9C1F62EF-14F6-4EA4-8FA5-EF7FA7D2D053}" dt="2024-01-26T05:46:29.721" v="9084" actId="478"/>
          <ac:graphicFrameMkLst>
            <pc:docMk/>
            <pc:sldMk cId="1097209833" sldId="289"/>
            <ac:graphicFrameMk id="18" creationId="{EB1680AA-61E7-778A-859C-379D3976F0A3}"/>
          </ac:graphicFrameMkLst>
        </pc:graphicFrameChg>
        <pc:graphicFrameChg chg="del modGraphic">
          <ac:chgData name="靖久 井野" userId="131776c5fb6dc920" providerId="LiveId" clId="{9C1F62EF-14F6-4EA4-8FA5-EF7FA7D2D053}" dt="2024-01-26T05:46:23.821" v="9083" actId="478"/>
          <ac:graphicFrameMkLst>
            <pc:docMk/>
            <pc:sldMk cId="1097209833" sldId="289"/>
            <ac:graphicFrameMk id="19" creationId="{33D5C6D2-F912-FFB2-2AE6-74701AE170CD}"/>
          </ac:graphicFrameMkLst>
        </pc:graphicFrameChg>
      </pc:sldChg>
      <pc:sldChg chg="addSp delSp modSp add mod">
        <pc:chgData name="靖久 井野" userId="131776c5fb6dc920" providerId="LiveId" clId="{9C1F62EF-14F6-4EA4-8FA5-EF7FA7D2D053}" dt="2024-01-30T08:09:06.076" v="16402" actId="6549"/>
        <pc:sldMkLst>
          <pc:docMk/>
          <pc:sldMk cId="1737124159" sldId="290"/>
        </pc:sldMkLst>
        <pc:spChg chg="mod">
          <ac:chgData name="靖久 井野" userId="131776c5fb6dc920" providerId="LiveId" clId="{9C1F62EF-14F6-4EA4-8FA5-EF7FA7D2D053}" dt="2024-01-27T00:47:20.016" v="12531"/>
          <ac:spMkLst>
            <pc:docMk/>
            <pc:sldMk cId="1737124159" sldId="290"/>
            <ac:spMk id="2" creationId="{C8B906FA-A1BB-6419-EA76-F6199195E58E}"/>
          </ac:spMkLst>
        </pc:spChg>
        <pc:spChg chg="mod">
          <ac:chgData name="靖久 井野" userId="131776c5fb6dc920" providerId="LiveId" clId="{9C1F62EF-14F6-4EA4-8FA5-EF7FA7D2D053}" dt="2024-01-27T00:48:26.105" v="12834" actId="6549"/>
          <ac:spMkLst>
            <pc:docMk/>
            <pc:sldMk cId="1737124159" sldId="290"/>
            <ac:spMk id="4" creationId="{218A7098-1843-DD07-187D-B1B855756E7F}"/>
          </ac:spMkLst>
        </pc:spChg>
        <pc:spChg chg="mod">
          <ac:chgData name="靖久 井野" userId="131776c5fb6dc920" providerId="LiveId" clId="{9C1F62EF-14F6-4EA4-8FA5-EF7FA7D2D053}" dt="2024-01-29T06:27:26.328" v="13017" actId="20577"/>
          <ac:spMkLst>
            <pc:docMk/>
            <pc:sldMk cId="1737124159" sldId="290"/>
            <ac:spMk id="10" creationId="{8A77802B-DE77-F186-9750-29D8312EDC35}"/>
          </ac:spMkLst>
        </pc:spChg>
        <pc:spChg chg="mod">
          <ac:chgData name="靖久 井野" userId="131776c5fb6dc920" providerId="LiveId" clId="{9C1F62EF-14F6-4EA4-8FA5-EF7FA7D2D053}" dt="2024-01-30T08:09:06.076" v="16402" actId="6549"/>
          <ac:spMkLst>
            <pc:docMk/>
            <pc:sldMk cId="1737124159" sldId="290"/>
            <ac:spMk id="11" creationId="{8C5C0D3E-C968-DF10-8D5F-B3B2DA7D0CCE}"/>
          </ac:spMkLst>
        </pc:spChg>
        <pc:spChg chg="add del mod">
          <ac:chgData name="靖久 井野" userId="131776c5fb6dc920" providerId="LiveId" clId="{9C1F62EF-14F6-4EA4-8FA5-EF7FA7D2D053}" dt="2024-01-29T06:29:46.155" v="13044" actId="1076"/>
          <ac:spMkLst>
            <pc:docMk/>
            <pc:sldMk cId="1737124159" sldId="290"/>
            <ac:spMk id="13" creationId="{FFEA31D0-FDFA-FBDE-D579-5FDE509EEDB7}"/>
          </ac:spMkLst>
        </pc:spChg>
        <pc:graphicFrameChg chg="add mod modGraphic">
          <ac:chgData name="靖久 井野" userId="131776c5fb6dc920" providerId="LiveId" clId="{9C1F62EF-14F6-4EA4-8FA5-EF7FA7D2D053}" dt="2024-01-29T06:28:11.258" v="13022" actId="14100"/>
          <ac:graphicFrameMkLst>
            <pc:docMk/>
            <pc:sldMk cId="1737124159" sldId="290"/>
            <ac:graphicFrameMk id="3" creationId="{6BF031A3-E9E3-7407-EC7B-3FDB7D80ADA7}"/>
          </ac:graphicFrameMkLst>
        </pc:graphicFrameChg>
        <pc:graphicFrameChg chg="del modGraphic">
          <ac:chgData name="靖久 井野" userId="131776c5fb6dc920" providerId="LiveId" clId="{9C1F62EF-14F6-4EA4-8FA5-EF7FA7D2D053}" dt="2024-01-29T06:23:01.747" v="12890" actId="478"/>
          <ac:graphicFrameMkLst>
            <pc:docMk/>
            <pc:sldMk cId="1737124159" sldId="290"/>
            <ac:graphicFrameMk id="14" creationId="{4C9E6106-E2A6-580F-8A23-5553C5DA2F21}"/>
          </ac:graphicFrameMkLst>
        </pc:graphicFrameChg>
      </pc:sldChg>
      <pc:sldChg chg="addSp delSp modSp add del mod">
        <pc:chgData name="靖久 井野" userId="131776c5fb6dc920" providerId="LiveId" clId="{9C1F62EF-14F6-4EA4-8FA5-EF7FA7D2D053}" dt="2024-01-29T06:56:41.740" v="14070" actId="2696"/>
        <pc:sldMkLst>
          <pc:docMk/>
          <pc:sldMk cId="1804531513" sldId="291"/>
        </pc:sldMkLst>
        <pc:spChg chg="mod">
          <ac:chgData name="靖久 井野" userId="131776c5fb6dc920" providerId="LiveId" clId="{9C1F62EF-14F6-4EA4-8FA5-EF7FA7D2D053}" dt="2024-01-29T06:39:15.074" v="13523"/>
          <ac:spMkLst>
            <pc:docMk/>
            <pc:sldMk cId="1804531513" sldId="291"/>
            <ac:spMk id="2" creationId="{C8B906FA-A1BB-6419-EA76-F6199195E58E}"/>
          </ac:spMkLst>
        </pc:spChg>
        <pc:spChg chg="mod">
          <ac:chgData name="靖久 井野" userId="131776c5fb6dc920" providerId="LiveId" clId="{9C1F62EF-14F6-4EA4-8FA5-EF7FA7D2D053}" dt="2024-01-29T06:39:57.687" v="13590"/>
          <ac:spMkLst>
            <pc:docMk/>
            <pc:sldMk cId="1804531513" sldId="291"/>
            <ac:spMk id="4" creationId="{218A7098-1843-DD07-187D-B1B855756E7F}"/>
          </ac:spMkLst>
        </pc:spChg>
        <pc:spChg chg="mod">
          <ac:chgData name="靖久 井野" userId="131776c5fb6dc920" providerId="LiveId" clId="{9C1F62EF-14F6-4EA4-8FA5-EF7FA7D2D053}" dt="2024-01-29T06:40:59.727" v="13712"/>
          <ac:spMkLst>
            <pc:docMk/>
            <pc:sldMk cId="1804531513" sldId="291"/>
            <ac:spMk id="11" creationId="{8C5C0D3E-C968-DF10-8D5F-B3B2DA7D0CCE}"/>
          </ac:spMkLst>
        </pc:spChg>
        <pc:graphicFrameChg chg="del">
          <ac:chgData name="靖久 井野" userId="131776c5fb6dc920" providerId="LiveId" clId="{9C1F62EF-14F6-4EA4-8FA5-EF7FA7D2D053}" dt="2024-01-29T06:44:12.703" v="13713" actId="478"/>
          <ac:graphicFrameMkLst>
            <pc:docMk/>
            <pc:sldMk cId="1804531513" sldId="291"/>
            <ac:graphicFrameMk id="3" creationId="{6BF031A3-E9E3-7407-EC7B-3FDB7D80ADA7}"/>
          </ac:graphicFrameMkLst>
        </pc:graphicFrameChg>
        <pc:graphicFrameChg chg="add mod modGraphic">
          <ac:chgData name="靖久 井野" userId="131776c5fb6dc920" providerId="LiveId" clId="{9C1F62EF-14F6-4EA4-8FA5-EF7FA7D2D053}" dt="2024-01-29T06:48:32.235" v="13738" actId="255"/>
          <ac:graphicFrameMkLst>
            <pc:docMk/>
            <pc:sldMk cId="1804531513" sldId="291"/>
            <ac:graphicFrameMk id="5" creationId="{17E6D80C-5836-0DA3-73D8-DC5786495493}"/>
          </ac:graphicFrameMkLst>
        </pc:graphicFrameChg>
      </pc:sldChg>
      <pc:sldChg chg="addSp delSp modSp add mod">
        <pc:chgData name="靖久 井野" userId="131776c5fb6dc920" providerId="LiveId" clId="{9C1F62EF-14F6-4EA4-8FA5-EF7FA7D2D053}" dt="2024-02-02T04:01:28.110" v="19841"/>
        <pc:sldMkLst>
          <pc:docMk/>
          <pc:sldMk cId="2017729769" sldId="292"/>
        </pc:sldMkLst>
        <pc:spChg chg="mod">
          <ac:chgData name="靖久 井野" userId="131776c5fb6dc920" providerId="LiveId" clId="{9C1F62EF-14F6-4EA4-8FA5-EF7FA7D2D053}" dt="2024-02-02T04:01:28.110" v="19841"/>
          <ac:spMkLst>
            <pc:docMk/>
            <pc:sldMk cId="2017729769" sldId="292"/>
            <ac:spMk id="4" creationId="{218A7098-1843-DD07-187D-B1B855756E7F}"/>
          </ac:spMkLst>
        </pc:spChg>
        <pc:spChg chg="mod">
          <ac:chgData name="靖久 井野" userId="131776c5fb6dc920" providerId="LiveId" clId="{9C1F62EF-14F6-4EA4-8FA5-EF7FA7D2D053}" dt="2024-01-29T06:52:40.779" v="13756" actId="14100"/>
          <ac:spMkLst>
            <pc:docMk/>
            <pc:sldMk cId="2017729769" sldId="292"/>
            <ac:spMk id="10" creationId="{8A77802B-DE77-F186-9750-29D8312EDC35}"/>
          </ac:spMkLst>
        </pc:spChg>
        <pc:spChg chg="mod">
          <ac:chgData name="靖久 井野" userId="131776c5fb6dc920" providerId="LiveId" clId="{9C1F62EF-14F6-4EA4-8FA5-EF7FA7D2D053}" dt="2024-02-02T04:00:42.804" v="19837"/>
          <ac:spMkLst>
            <pc:docMk/>
            <pc:sldMk cId="2017729769" sldId="292"/>
            <ac:spMk id="11" creationId="{8C5C0D3E-C968-DF10-8D5F-B3B2DA7D0CCE}"/>
          </ac:spMkLst>
        </pc:spChg>
        <pc:spChg chg="mod">
          <ac:chgData name="靖久 井野" userId="131776c5fb6dc920" providerId="LiveId" clId="{9C1F62EF-14F6-4EA4-8FA5-EF7FA7D2D053}" dt="2024-01-30T08:07:48.577" v="16312" actId="1076"/>
          <ac:spMkLst>
            <pc:docMk/>
            <pc:sldMk cId="2017729769" sldId="292"/>
            <ac:spMk id="13" creationId="{FFEA31D0-FDFA-FBDE-D579-5FDE509EEDB7}"/>
          </ac:spMkLst>
        </pc:spChg>
        <pc:graphicFrameChg chg="add mod">
          <ac:chgData name="靖久 井野" userId="131776c5fb6dc920" providerId="LiveId" clId="{9C1F62EF-14F6-4EA4-8FA5-EF7FA7D2D053}" dt="2024-01-30T02:15:24.719" v="14385"/>
          <ac:graphicFrameMkLst>
            <pc:docMk/>
            <pc:sldMk cId="2017729769" sldId="292"/>
            <ac:graphicFrameMk id="3" creationId="{CCED0931-0892-FE4E-5EF1-D125A70A7DBA}"/>
          </ac:graphicFrameMkLst>
        </pc:graphicFrameChg>
        <pc:graphicFrameChg chg="del">
          <ac:chgData name="靖久 井野" userId="131776c5fb6dc920" providerId="LiveId" clId="{9C1F62EF-14F6-4EA4-8FA5-EF7FA7D2D053}" dt="2024-01-29T06:50:00.532" v="13740" actId="478"/>
          <ac:graphicFrameMkLst>
            <pc:docMk/>
            <pc:sldMk cId="2017729769" sldId="292"/>
            <ac:graphicFrameMk id="5" creationId="{17E6D80C-5836-0DA3-73D8-DC5786495493}"/>
          </ac:graphicFrameMkLst>
        </pc:graphicFrameChg>
      </pc:sldChg>
      <pc:sldChg chg="addSp delSp modSp add mod ord">
        <pc:chgData name="靖久 井野" userId="131776c5fb6dc920" providerId="LiveId" clId="{9C1F62EF-14F6-4EA4-8FA5-EF7FA7D2D053}" dt="2024-02-02T04:07:30.161" v="19844"/>
        <pc:sldMkLst>
          <pc:docMk/>
          <pc:sldMk cId="1896475775" sldId="293"/>
        </pc:sldMkLst>
        <pc:spChg chg="mod">
          <ac:chgData name="靖久 井野" userId="131776c5fb6dc920" providerId="LiveId" clId="{9C1F62EF-14F6-4EA4-8FA5-EF7FA7D2D053}" dt="2024-02-01T14:22:23.436" v="19010" actId="1076"/>
          <ac:spMkLst>
            <pc:docMk/>
            <pc:sldMk cId="1896475775" sldId="293"/>
            <ac:spMk id="2" creationId="{C8B906FA-A1BB-6419-EA76-F6199195E58E}"/>
          </ac:spMkLst>
        </pc:spChg>
        <pc:spChg chg="add mod">
          <ac:chgData name="靖久 井野" userId="131776c5fb6dc920" providerId="LiveId" clId="{9C1F62EF-14F6-4EA4-8FA5-EF7FA7D2D053}" dt="2024-02-01T14:20:45.029" v="19008" actId="6549"/>
          <ac:spMkLst>
            <pc:docMk/>
            <pc:sldMk cId="1896475775" sldId="293"/>
            <ac:spMk id="3" creationId="{A57370ED-F25B-F607-5559-B37AB5339E7D}"/>
          </ac:spMkLst>
        </pc:spChg>
        <pc:spChg chg="mod">
          <ac:chgData name="靖久 井野" userId="131776c5fb6dc920" providerId="LiveId" clId="{9C1F62EF-14F6-4EA4-8FA5-EF7FA7D2D053}" dt="2024-02-01T14:22:28.788" v="19011" actId="1076"/>
          <ac:spMkLst>
            <pc:docMk/>
            <pc:sldMk cId="1896475775" sldId="293"/>
            <ac:spMk id="4" creationId="{218A7098-1843-DD07-187D-B1B855756E7F}"/>
          </ac:spMkLst>
        </pc:spChg>
        <pc:spChg chg="del mod">
          <ac:chgData name="靖久 井野" userId="131776c5fb6dc920" providerId="LiveId" clId="{9C1F62EF-14F6-4EA4-8FA5-EF7FA7D2D053}" dt="2024-01-30T02:27:42.333" v="14691" actId="478"/>
          <ac:spMkLst>
            <pc:docMk/>
            <pc:sldMk cId="1896475775" sldId="293"/>
            <ac:spMk id="5" creationId="{E994A563-C52F-E1C0-460F-F2D652846133}"/>
          </ac:spMkLst>
        </pc:spChg>
        <pc:spChg chg="add del mod">
          <ac:chgData name="靖久 井野" userId="131776c5fb6dc920" providerId="LiveId" clId="{9C1F62EF-14F6-4EA4-8FA5-EF7FA7D2D053}" dt="2024-02-01T14:33:46.711" v="19022"/>
          <ac:spMkLst>
            <pc:docMk/>
            <pc:sldMk cId="1896475775" sldId="293"/>
            <ac:spMk id="8" creationId="{634ED13A-7492-F449-B015-87055900DFF6}"/>
          </ac:spMkLst>
        </pc:spChg>
        <pc:spChg chg="del mod">
          <ac:chgData name="靖久 井野" userId="131776c5fb6dc920" providerId="LiveId" clId="{9C1F62EF-14F6-4EA4-8FA5-EF7FA7D2D053}" dt="2024-02-01T14:01:59.971" v="17964"/>
          <ac:spMkLst>
            <pc:docMk/>
            <pc:sldMk cId="1896475775" sldId="293"/>
            <ac:spMk id="10" creationId="{8A77802B-DE77-F186-9750-29D8312EDC35}"/>
          </ac:spMkLst>
        </pc:spChg>
        <pc:spChg chg="del mod">
          <ac:chgData name="靖久 井野" userId="131776c5fb6dc920" providerId="LiveId" clId="{9C1F62EF-14F6-4EA4-8FA5-EF7FA7D2D053}" dt="2024-01-30T02:26:23.387" v="14577" actId="478"/>
          <ac:spMkLst>
            <pc:docMk/>
            <pc:sldMk cId="1896475775" sldId="293"/>
            <ac:spMk id="11" creationId="{8C5C0D3E-C968-DF10-8D5F-B3B2DA7D0CCE}"/>
          </ac:spMkLst>
        </pc:spChg>
        <pc:spChg chg="del">
          <ac:chgData name="靖久 井野" userId="131776c5fb6dc920" providerId="LiveId" clId="{9C1F62EF-14F6-4EA4-8FA5-EF7FA7D2D053}" dt="2024-01-30T02:27:44.984" v="14692" actId="478"/>
          <ac:spMkLst>
            <pc:docMk/>
            <pc:sldMk cId="1896475775" sldId="293"/>
            <ac:spMk id="13" creationId="{FFEA31D0-FDFA-FBDE-D579-5FDE509EEDB7}"/>
          </ac:spMkLst>
        </pc:spChg>
        <pc:graphicFrameChg chg="del">
          <ac:chgData name="靖久 井野" userId="131776c5fb6dc920" providerId="LiveId" clId="{9C1F62EF-14F6-4EA4-8FA5-EF7FA7D2D053}" dt="2024-01-30T02:26:18.118" v="14575" actId="478"/>
          <ac:graphicFrameMkLst>
            <pc:docMk/>
            <pc:sldMk cId="1896475775" sldId="293"/>
            <ac:graphicFrameMk id="3" creationId="{7E49434B-CE27-BF9D-FEEA-3CF29A2EE050}"/>
          </ac:graphicFrameMkLst>
        </pc:graphicFrameChg>
        <pc:graphicFrameChg chg="add del mod">
          <ac:chgData name="靖久 井野" userId="131776c5fb6dc920" providerId="LiveId" clId="{9C1F62EF-14F6-4EA4-8FA5-EF7FA7D2D053}" dt="2024-02-01T14:32:14.275" v="19013" actId="478"/>
          <ac:graphicFrameMkLst>
            <pc:docMk/>
            <pc:sldMk cId="1896475775" sldId="293"/>
            <ac:graphicFrameMk id="5" creationId="{71E71D46-2079-48E6-85CC-0D4DAD33A82E}"/>
          </ac:graphicFrameMkLst>
        </pc:graphicFrameChg>
        <pc:graphicFrameChg chg="add mod">
          <ac:chgData name="靖久 井野" userId="131776c5fb6dc920" providerId="LiveId" clId="{9C1F62EF-14F6-4EA4-8FA5-EF7FA7D2D053}" dt="2024-02-02T04:07:30.161" v="19844"/>
          <ac:graphicFrameMkLst>
            <pc:docMk/>
            <pc:sldMk cId="1896475775" sldId="293"/>
            <ac:graphicFrameMk id="9" creationId="{71E71D46-2079-48E6-85CC-0D4DAD33A82E}"/>
          </ac:graphicFrameMkLst>
        </pc:graphicFrameChg>
      </pc:sldChg>
      <pc:sldChg chg="addSp delSp modSp add mod">
        <pc:chgData name="靖久 井野" userId="131776c5fb6dc920" providerId="LiveId" clId="{9C1F62EF-14F6-4EA4-8FA5-EF7FA7D2D053}" dt="2024-02-02T03:56:05.869" v="19801" actId="14100"/>
        <pc:sldMkLst>
          <pc:docMk/>
          <pc:sldMk cId="3071368268" sldId="294"/>
        </pc:sldMkLst>
        <pc:spChg chg="mod">
          <ac:chgData name="靖久 井野" userId="131776c5fb6dc920" providerId="LiveId" clId="{9C1F62EF-14F6-4EA4-8FA5-EF7FA7D2D053}" dt="2024-01-30T07:19:53.460" v="14852"/>
          <ac:spMkLst>
            <pc:docMk/>
            <pc:sldMk cId="3071368268" sldId="294"/>
            <ac:spMk id="2" creationId="{C8B906FA-A1BB-6419-EA76-F6199195E58E}"/>
          </ac:spMkLst>
        </pc:spChg>
        <pc:spChg chg="mod">
          <ac:chgData name="靖久 井野" userId="131776c5fb6dc920" providerId="LiveId" clId="{9C1F62EF-14F6-4EA4-8FA5-EF7FA7D2D053}" dt="2024-02-02T03:56:05.869" v="19801" actId="14100"/>
          <ac:spMkLst>
            <pc:docMk/>
            <pc:sldMk cId="3071368268" sldId="294"/>
            <ac:spMk id="3" creationId="{31C1D840-54AA-AF5C-AE32-8641ECE2F6B6}"/>
          </ac:spMkLst>
        </pc:spChg>
        <pc:graphicFrameChg chg="add mod">
          <ac:chgData name="靖久 井野" userId="131776c5fb6dc920" providerId="LiveId" clId="{9C1F62EF-14F6-4EA4-8FA5-EF7FA7D2D053}" dt="2024-01-30T07:23:36.319" v="15316"/>
          <ac:graphicFrameMkLst>
            <pc:docMk/>
            <pc:sldMk cId="3071368268" sldId="294"/>
            <ac:graphicFrameMk id="4" creationId="{EFB38E03-BE0B-707D-4BED-AC9BB77FB609}"/>
          </ac:graphicFrameMkLst>
        </pc:graphicFrameChg>
        <pc:graphicFrameChg chg="del">
          <ac:chgData name="靖久 井野" userId="131776c5fb6dc920" providerId="LiveId" clId="{9C1F62EF-14F6-4EA4-8FA5-EF7FA7D2D053}" dt="2024-01-30T07:29:46.122" v="15600" actId="478"/>
          <ac:graphicFrameMkLst>
            <pc:docMk/>
            <pc:sldMk cId="3071368268" sldId="294"/>
            <ac:graphicFrameMk id="5" creationId="{EFB38E03-BE0B-707D-4BED-AC9BB77FB609}"/>
          </ac:graphicFrameMkLst>
        </pc:graphicFrameChg>
        <pc:graphicFrameChg chg="add mod">
          <ac:chgData name="靖久 井野" userId="131776c5fb6dc920" providerId="LiveId" clId="{9C1F62EF-14F6-4EA4-8FA5-EF7FA7D2D053}" dt="2024-01-30T07:32:14.143" v="15610" actId="207"/>
          <ac:graphicFrameMkLst>
            <pc:docMk/>
            <pc:sldMk cId="3071368268" sldId="294"/>
            <ac:graphicFrameMk id="6" creationId="{69113072-713A-4586-A783-E3D06C65BCCD}"/>
          </ac:graphicFrameMkLst>
        </pc:graphicFrame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9.xml"/><Relationship Id="rId1" Type="http://schemas.microsoft.com/office/2011/relationships/chartStyle" Target="style9.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1.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1.xml"/><Relationship Id="rId1" Type="http://schemas.microsoft.com/office/2011/relationships/chartStyle" Target="style11.xml"/><Relationship Id="rId5" Type="http://schemas.openxmlformats.org/officeDocument/2006/relationships/chartUserShapes" Target="../drawings/drawing2.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3.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3.xml"/><Relationship Id="rId1" Type="http://schemas.microsoft.com/office/2011/relationships/chartStyle" Target="style13.xml"/><Relationship Id="rId5" Type="http://schemas.openxmlformats.org/officeDocument/2006/relationships/chartUserShapes" Target="../drawings/drawing4.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4.xml"/><Relationship Id="rId1" Type="http://schemas.microsoft.com/office/2011/relationships/chartStyle" Target="style14.xml"/><Relationship Id="rId5" Type="http://schemas.openxmlformats.org/officeDocument/2006/relationships/chartUserShapes" Target="../drawings/drawing5.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5.xml"/><Relationship Id="rId1" Type="http://schemas.microsoft.com/office/2011/relationships/chartStyle" Target="style15.xml"/><Relationship Id="rId5" Type="http://schemas.openxmlformats.org/officeDocument/2006/relationships/chartUserShapes" Target="../drawings/drawing6.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7.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8.xml"/><Relationship Id="rId1" Type="http://schemas.microsoft.com/office/2011/relationships/chartStyle" Target="style18.xml"/><Relationship Id="rId5" Type="http://schemas.openxmlformats.org/officeDocument/2006/relationships/chartUserShapes" Target="../drawings/drawing8.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9.xml"/><Relationship Id="rId1" Type="http://schemas.microsoft.com/office/2011/relationships/chartStyle" Target="style19.xml"/><Relationship Id="rId5" Type="http://schemas.openxmlformats.org/officeDocument/2006/relationships/chartUserShapes" Target="../drawings/drawing9.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20.xml"/><Relationship Id="rId1" Type="http://schemas.microsoft.com/office/2011/relationships/chartStyle" Target="style20.xml"/><Relationship Id="rId5" Type="http://schemas.openxmlformats.org/officeDocument/2006/relationships/chartUserShapes" Target="../drawings/drawing10.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2.xml"/><Relationship Id="rId1" Type="http://schemas.microsoft.com/office/2011/relationships/chartStyle" Target="style22.xml"/><Relationship Id="rId5" Type="http://schemas.openxmlformats.org/officeDocument/2006/relationships/chartUserShapes" Target="../drawings/drawing11.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3.xml"/><Relationship Id="rId1" Type="http://schemas.microsoft.com/office/2011/relationships/chartStyle" Target="style23.xml"/><Relationship Id="rId5" Type="http://schemas.openxmlformats.org/officeDocument/2006/relationships/chartUserShapes" Target="../drawings/drawing12.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24.xml"/><Relationship Id="rId1" Type="http://schemas.microsoft.com/office/2011/relationships/chartStyle" Target="style24.xml"/><Relationship Id="rId5" Type="http://schemas.openxmlformats.org/officeDocument/2006/relationships/chartUserShapes" Target="../drawings/drawing13.xml"/><Relationship Id="rId4"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6.xml"/><Relationship Id="rId1" Type="http://schemas.microsoft.com/office/2011/relationships/chartStyle" Target="style26.xml"/><Relationship Id="rId5" Type="http://schemas.openxmlformats.org/officeDocument/2006/relationships/chartUserShapes" Target="../drawings/drawing14.xml"/><Relationship Id="rId4"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7.xml"/><Relationship Id="rId1" Type="http://schemas.microsoft.com/office/2011/relationships/chartStyle" Target="style27.xml"/><Relationship Id="rId5" Type="http://schemas.openxmlformats.org/officeDocument/2006/relationships/chartUserShapes" Target="../drawings/drawing15.xml"/><Relationship Id="rId4" Type="http://schemas.openxmlformats.org/officeDocument/2006/relationships/package" Target="../embeddings/Microsoft_Excel_Worksheet3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000"/>
            </a:pPr>
            <a:r>
              <a:rPr lang="en-US" b="0" dirty="0">
                <a:latin typeface="ＭＳ ゴシック"/>
                <a:ea typeface="ＭＳ ゴシック"/>
                <a:cs typeface="ＭＳ ゴシック"/>
              </a:rPr>
              <a:t>[SEX] </a:t>
            </a:r>
            <a:r>
              <a:rPr lang="ja-JP" altLang="en-US" b="0" dirty="0">
                <a:latin typeface="ＭＳ ゴシック"/>
                <a:ea typeface="ＭＳ ゴシック"/>
                <a:cs typeface="ＭＳ ゴシック"/>
              </a:rPr>
              <a:t>性別
</a:t>
            </a:r>
            <a:r>
              <a:rPr lang="en-US" altLang="ja-JP" b="0" dirty="0">
                <a:latin typeface="ＭＳ ゴシック"/>
                <a:ea typeface="ＭＳ ゴシック"/>
                <a:cs typeface="ＭＳ ゴシック"/>
              </a:rPr>
              <a:t>(</a:t>
            </a:r>
            <a:r>
              <a:rPr lang="en-US" b="0" dirty="0">
                <a:latin typeface="ＭＳ ゴシック"/>
                <a:ea typeface="ＭＳ ゴシック"/>
                <a:cs typeface="ＭＳ ゴシック"/>
              </a:rPr>
              <a:t>n=3101)</a:t>
            </a:r>
            <a:endParaRPr lang="en-US" dirty="0"/>
          </a:p>
        </c:rich>
      </c:tx>
      <c:layout>
        <c:manualLayout>
          <c:xMode val="edge"/>
          <c:yMode val="edge"/>
          <c:x val="0.33796395655456118"/>
          <c:y val="3.9353790046877279E-2"/>
        </c:manualLayout>
      </c:layout>
      <c:overlay val="0"/>
    </c:title>
    <c:autoTitleDeleted val="0"/>
    <c:plotArea>
      <c:layout>
        <c:manualLayout>
          <c:layoutTarget val="inner"/>
          <c:xMode val="edge"/>
          <c:yMode val="edge"/>
          <c:x val="6.9273998322094771E-2"/>
          <c:y val="0.20124608183160189"/>
          <c:w val="0.83121894261954321"/>
          <c:h val="0.7512940171861896"/>
        </c:manualLayout>
      </c:layout>
      <c:pieChart>
        <c:varyColors val="1"/>
        <c:ser>
          <c:idx val="0"/>
          <c:order val="0"/>
          <c:spPr>
            <a:ln w="12700">
              <a:solidFill>
                <a:srgbClr val="BFBFBF"/>
              </a:solidFill>
            </a:ln>
          </c:spPr>
          <c:dPt>
            <c:idx val="0"/>
            <c:bubble3D val="0"/>
            <c:spPr>
              <a:solidFill>
                <a:srgbClr val="95B3D7"/>
              </a:solidFill>
              <a:ln w="12700">
                <a:solidFill>
                  <a:srgbClr val="BFBFBF"/>
                </a:solidFill>
              </a:ln>
            </c:spPr>
            <c:extLst>
              <c:ext xmlns:c16="http://schemas.microsoft.com/office/drawing/2014/chart" uri="{C3380CC4-5D6E-409C-BE32-E72D297353CC}">
                <c16:uniqueId val="{00000001-9DDC-4DDB-8D0B-B2F861475B35}"/>
              </c:ext>
            </c:extLst>
          </c:dPt>
          <c:dPt>
            <c:idx val="1"/>
            <c:bubble3D val="0"/>
            <c:spPr>
              <a:solidFill>
                <a:srgbClr val="DA9694"/>
              </a:solidFill>
              <a:ln w="12700">
                <a:solidFill>
                  <a:srgbClr val="BFBFBF"/>
                </a:solidFill>
              </a:ln>
            </c:spPr>
            <c:extLst>
              <c:ext xmlns:c16="http://schemas.microsoft.com/office/drawing/2014/chart" uri="{C3380CC4-5D6E-409C-BE32-E72D297353CC}">
                <c16:uniqueId val="{00000003-9DDC-4DDB-8D0B-B2F861475B35}"/>
              </c:ext>
            </c:extLst>
          </c:dPt>
          <c:dPt>
            <c:idx val="2"/>
            <c:bubble3D val="0"/>
            <c:spPr>
              <a:solidFill>
                <a:srgbClr val="C4D79B"/>
              </a:solidFill>
              <a:ln w="12700">
                <a:solidFill>
                  <a:srgbClr val="BFBFBF"/>
                </a:solidFill>
              </a:ln>
            </c:spPr>
            <c:extLst>
              <c:ext xmlns:c16="http://schemas.microsoft.com/office/drawing/2014/chart" uri="{C3380CC4-5D6E-409C-BE32-E72D297353CC}">
                <c16:uniqueId val="{00000005-9DDC-4DDB-8D0B-B2F861475B35}"/>
              </c:ext>
            </c:extLst>
          </c:dPt>
          <c:dPt>
            <c:idx val="3"/>
            <c:bubble3D val="0"/>
            <c:spPr>
              <a:solidFill>
                <a:srgbClr val="FABF8F"/>
              </a:solidFill>
              <a:ln w="12700">
                <a:solidFill>
                  <a:srgbClr val="BFBFBF"/>
                </a:solidFill>
              </a:ln>
            </c:spPr>
            <c:extLst>
              <c:ext xmlns:c16="http://schemas.microsoft.com/office/drawing/2014/chart" uri="{C3380CC4-5D6E-409C-BE32-E72D297353CC}">
                <c16:uniqueId val="{00000007-9DDC-4DDB-8D0B-B2F861475B35}"/>
              </c:ext>
            </c:extLst>
          </c:dPt>
          <c:dPt>
            <c:idx val="4"/>
            <c:bubble3D val="0"/>
            <c:spPr>
              <a:solidFill>
                <a:srgbClr val="92CDDC"/>
              </a:solidFill>
              <a:ln w="12700">
                <a:solidFill>
                  <a:srgbClr val="BFBFBF"/>
                </a:solidFill>
              </a:ln>
            </c:spPr>
            <c:extLst>
              <c:ext xmlns:c16="http://schemas.microsoft.com/office/drawing/2014/chart" uri="{C3380CC4-5D6E-409C-BE32-E72D297353CC}">
                <c16:uniqueId val="{00000009-9DDC-4DDB-8D0B-B2F861475B35}"/>
              </c:ext>
            </c:extLst>
          </c:dPt>
          <c:dPt>
            <c:idx val="5"/>
            <c:bubble3D val="0"/>
            <c:spPr>
              <a:solidFill>
                <a:srgbClr val="B1A0C7"/>
              </a:solidFill>
              <a:ln w="12700">
                <a:solidFill>
                  <a:srgbClr val="BFBFBF"/>
                </a:solidFill>
              </a:ln>
            </c:spPr>
            <c:extLst>
              <c:ext xmlns:c16="http://schemas.microsoft.com/office/drawing/2014/chart" uri="{C3380CC4-5D6E-409C-BE32-E72D297353CC}">
                <c16:uniqueId val="{0000000B-9DDC-4DDB-8D0B-B2F861475B35}"/>
              </c:ext>
            </c:extLst>
          </c:dPt>
          <c:dPt>
            <c:idx val="6"/>
            <c:bubble3D val="0"/>
            <c:spPr>
              <a:solidFill>
                <a:srgbClr val="538DD5"/>
              </a:solidFill>
              <a:ln w="12700">
                <a:solidFill>
                  <a:srgbClr val="BFBFBF"/>
                </a:solidFill>
              </a:ln>
            </c:spPr>
            <c:extLst>
              <c:ext xmlns:c16="http://schemas.microsoft.com/office/drawing/2014/chart" uri="{C3380CC4-5D6E-409C-BE32-E72D297353CC}">
                <c16:uniqueId val="{0000000D-9DDC-4DDB-8D0B-B2F861475B35}"/>
              </c:ext>
            </c:extLst>
          </c:dPt>
          <c:dPt>
            <c:idx val="7"/>
            <c:bubble3D val="0"/>
            <c:spPr>
              <a:solidFill>
                <a:srgbClr val="B8CCE4"/>
              </a:solidFill>
              <a:ln w="12700">
                <a:solidFill>
                  <a:srgbClr val="BFBFBF"/>
                </a:solidFill>
              </a:ln>
            </c:spPr>
            <c:extLst>
              <c:ext xmlns:c16="http://schemas.microsoft.com/office/drawing/2014/chart" uri="{C3380CC4-5D6E-409C-BE32-E72D297353CC}">
                <c16:uniqueId val="{0000000F-9DDC-4DDB-8D0B-B2F861475B35}"/>
              </c:ext>
            </c:extLst>
          </c:dPt>
          <c:dPt>
            <c:idx val="8"/>
            <c:bubble3D val="0"/>
            <c:spPr>
              <a:solidFill>
                <a:srgbClr val="E6B8B7"/>
              </a:solidFill>
              <a:ln w="12700">
                <a:solidFill>
                  <a:srgbClr val="BFBFBF"/>
                </a:solidFill>
              </a:ln>
            </c:spPr>
            <c:extLst>
              <c:ext xmlns:c16="http://schemas.microsoft.com/office/drawing/2014/chart" uri="{C3380CC4-5D6E-409C-BE32-E72D297353CC}">
                <c16:uniqueId val="{00000011-9DDC-4DDB-8D0B-B2F861475B35}"/>
              </c:ext>
            </c:extLst>
          </c:dPt>
          <c:dPt>
            <c:idx val="9"/>
            <c:bubble3D val="0"/>
            <c:spPr>
              <a:solidFill>
                <a:srgbClr val="D8E4BC"/>
              </a:solidFill>
              <a:ln w="12700">
                <a:solidFill>
                  <a:srgbClr val="BFBFBF"/>
                </a:solidFill>
              </a:ln>
            </c:spPr>
            <c:extLst>
              <c:ext xmlns:c16="http://schemas.microsoft.com/office/drawing/2014/chart" uri="{C3380CC4-5D6E-409C-BE32-E72D297353CC}">
                <c16:uniqueId val="{00000013-9DDC-4DDB-8D0B-B2F861475B35}"/>
              </c:ext>
            </c:extLst>
          </c:dPt>
          <c:dPt>
            <c:idx val="10"/>
            <c:bubble3D val="0"/>
            <c:spPr>
              <a:solidFill>
                <a:srgbClr val="FCD5B4"/>
              </a:solidFill>
              <a:ln w="12700">
                <a:solidFill>
                  <a:srgbClr val="BFBFBF"/>
                </a:solidFill>
              </a:ln>
            </c:spPr>
            <c:extLst>
              <c:ext xmlns:c16="http://schemas.microsoft.com/office/drawing/2014/chart" uri="{C3380CC4-5D6E-409C-BE32-E72D297353CC}">
                <c16:uniqueId val="{00000015-9DDC-4DDB-8D0B-B2F861475B35}"/>
              </c:ext>
            </c:extLst>
          </c:dPt>
          <c:dPt>
            <c:idx val="11"/>
            <c:bubble3D val="0"/>
            <c:spPr>
              <a:solidFill>
                <a:srgbClr val="B7DEE8"/>
              </a:solidFill>
              <a:ln w="12700">
                <a:solidFill>
                  <a:srgbClr val="BFBFBF"/>
                </a:solidFill>
              </a:ln>
            </c:spPr>
            <c:extLst>
              <c:ext xmlns:c16="http://schemas.microsoft.com/office/drawing/2014/chart" uri="{C3380CC4-5D6E-409C-BE32-E72D297353CC}">
                <c16:uniqueId val="{00000017-9DDC-4DDB-8D0B-B2F861475B35}"/>
              </c:ext>
            </c:extLst>
          </c:dPt>
          <c:dPt>
            <c:idx val="12"/>
            <c:bubble3D val="0"/>
            <c:spPr>
              <a:solidFill>
                <a:srgbClr val="CCC0DA"/>
              </a:solidFill>
              <a:ln w="12700">
                <a:solidFill>
                  <a:srgbClr val="BFBFBF"/>
                </a:solidFill>
              </a:ln>
            </c:spPr>
            <c:extLst>
              <c:ext xmlns:c16="http://schemas.microsoft.com/office/drawing/2014/chart" uri="{C3380CC4-5D6E-409C-BE32-E72D297353CC}">
                <c16:uniqueId val="{00000019-9DDC-4DDB-8D0B-B2F861475B35}"/>
              </c:ext>
            </c:extLst>
          </c:dPt>
          <c:dPt>
            <c:idx val="13"/>
            <c:bubble3D val="0"/>
            <c:spPr>
              <a:solidFill>
                <a:srgbClr val="8DB4E2"/>
              </a:solidFill>
              <a:ln w="12700">
                <a:solidFill>
                  <a:srgbClr val="BFBFBF"/>
                </a:solidFill>
              </a:ln>
            </c:spPr>
            <c:extLst>
              <c:ext xmlns:c16="http://schemas.microsoft.com/office/drawing/2014/chart" uri="{C3380CC4-5D6E-409C-BE32-E72D297353CC}">
                <c16:uniqueId val="{0000001B-9DDC-4DDB-8D0B-B2F861475B35}"/>
              </c:ext>
            </c:extLst>
          </c:dPt>
          <c:dPt>
            <c:idx val="14"/>
            <c:bubble3D val="0"/>
            <c:spPr>
              <a:solidFill>
                <a:srgbClr val="DCE6F1"/>
              </a:solidFill>
              <a:ln w="12700">
                <a:solidFill>
                  <a:srgbClr val="BFBFBF"/>
                </a:solidFill>
              </a:ln>
            </c:spPr>
            <c:extLst>
              <c:ext xmlns:c16="http://schemas.microsoft.com/office/drawing/2014/chart" uri="{C3380CC4-5D6E-409C-BE32-E72D297353CC}">
                <c16:uniqueId val="{0000001D-9DDC-4DDB-8D0B-B2F861475B35}"/>
              </c:ext>
            </c:extLst>
          </c:dPt>
          <c:dPt>
            <c:idx val="15"/>
            <c:bubble3D val="0"/>
            <c:spPr>
              <a:solidFill>
                <a:srgbClr val="F2DCDB"/>
              </a:solidFill>
              <a:ln w="12700">
                <a:solidFill>
                  <a:srgbClr val="BFBFBF"/>
                </a:solidFill>
              </a:ln>
            </c:spPr>
            <c:extLst>
              <c:ext xmlns:c16="http://schemas.microsoft.com/office/drawing/2014/chart" uri="{C3380CC4-5D6E-409C-BE32-E72D297353CC}">
                <c16:uniqueId val="{0000001F-9DDC-4DDB-8D0B-B2F861475B35}"/>
              </c:ext>
            </c:extLst>
          </c:dPt>
          <c:dPt>
            <c:idx val="16"/>
            <c:bubble3D val="0"/>
            <c:spPr>
              <a:solidFill>
                <a:srgbClr val="EBF1DE"/>
              </a:solidFill>
              <a:ln w="12700">
                <a:solidFill>
                  <a:srgbClr val="BFBFBF"/>
                </a:solidFill>
              </a:ln>
            </c:spPr>
            <c:extLst>
              <c:ext xmlns:c16="http://schemas.microsoft.com/office/drawing/2014/chart" uri="{C3380CC4-5D6E-409C-BE32-E72D297353CC}">
                <c16:uniqueId val="{00000021-9DDC-4DDB-8D0B-B2F861475B35}"/>
              </c:ext>
            </c:extLst>
          </c:dPt>
          <c:dPt>
            <c:idx val="17"/>
            <c:bubble3D val="0"/>
            <c:spPr>
              <a:solidFill>
                <a:srgbClr val="FDE9D9"/>
              </a:solidFill>
              <a:ln w="12700">
                <a:solidFill>
                  <a:srgbClr val="BFBFBF"/>
                </a:solidFill>
              </a:ln>
            </c:spPr>
            <c:extLst>
              <c:ext xmlns:c16="http://schemas.microsoft.com/office/drawing/2014/chart" uri="{C3380CC4-5D6E-409C-BE32-E72D297353CC}">
                <c16:uniqueId val="{00000023-9DDC-4DDB-8D0B-B2F861475B35}"/>
              </c:ext>
            </c:extLst>
          </c:dPt>
          <c:dPt>
            <c:idx val="18"/>
            <c:bubble3D val="0"/>
            <c:spPr>
              <a:solidFill>
                <a:srgbClr val="DAEEF3"/>
              </a:solidFill>
              <a:ln w="12700">
                <a:solidFill>
                  <a:srgbClr val="BFBFBF"/>
                </a:solidFill>
              </a:ln>
            </c:spPr>
            <c:extLst>
              <c:ext xmlns:c16="http://schemas.microsoft.com/office/drawing/2014/chart" uri="{C3380CC4-5D6E-409C-BE32-E72D297353CC}">
                <c16:uniqueId val="{00000025-9DDC-4DDB-8D0B-B2F861475B35}"/>
              </c:ext>
            </c:extLst>
          </c:dPt>
          <c:dPt>
            <c:idx val="19"/>
            <c:bubble3D val="0"/>
            <c:spPr>
              <a:solidFill>
                <a:srgbClr val="E4DFEC"/>
              </a:solidFill>
              <a:ln w="12700">
                <a:solidFill>
                  <a:srgbClr val="BFBFBF"/>
                </a:solidFill>
              </a:ln>
            </c:spPr>
            <c:extLst>
              <c:ext xmlns:c16="http://schemas.microsoft.com/office/drawing/2014/chart" uri="{C3380CC4-5D6E-409C-BE32-E72D297353CC}">
                <c16:uniqueId val="{00000027-9DDC-4DDB-8D0B-B2F861475B35}"/>
              </c:ext>
            </c:extLst>
          </c:dPt>
          <c:dPt>
            <c:idx val="20"/>
            <c:bubble3D val="0"/>
            <c:spPr>
              <a:solidFill>
                <a:srgbClr val="95B3D7"/>
              </a:solidFill>
              <a:ln w="12700">
                <a:solidFill>
                  <a:srgbClr val="BFBFBF"/>
                </a:solidFill>
              </a:ln>
            </c:spPr>
            <c:extLst>
              <c:ext xmlns:c16="http://schemas.microsoft.com/office/drawing/2014/chart" uri="{C3380CC4-5D6E-409C-BE32-E72D297353CC}">
                <c16:uniqueId val="{00000029-9DDC-4DDB-8D0B-B2F861475B35}"/>
              </c:ext>
            </c:extLst>
          </c:dPt>
          <c:dPt>
            <c:idx val="21"/>
            <c:bubble3D val="0"/>
            <c:spPr>
              <a:solidFill>
                <a:srgbClr val="DA9694"/>
              </a:solidFill>
              <a:ln w="12700">
                <a:solidFill>
                  <a:srgbClr val="BFBFBF"/>
                </a:solidFill>
              </a:ln>
            </c:spPr>
            <c:extLst>
              <c:ext xmlns:c16="http://schemas.microsoft.com/office/drawing/2014/chart" uri="{C3380CC4-5D6E-409C-BE32-E72D297353CC}">
                <c16:uniqueId val="{0000002B-9DDC-4DDB-8D0B-B2F861475B35}"/>
              </c:ext>
            </c:extLst>
          </c:dPt>
          <c:dPt>
            <c:idx val="22"/>
            <c:bubble3D val="0"/>
            <c:spPr>
              <a:solidFill>
                <a:srgbClr val="C4D79B"/>
              </a:solidFill>
              <a:ln w="12700">
                <a:solidFill>
                  <a:srgbClr val="BFBFBF"/>
                </a:solidFill>
              </a:ln>
            </c:spPr>
            <c:extLst>
              <c:ext xmlns:c16="http://schemas.microsoft.com/office/drawing/2014/chart" uri="{C3380CC4-5D6E-409C-BE32-E72D297353CC}">
                <c16:uniqueId val="{0000002D-9DDC-4DDB-8D0B-B2F861475B35}"/>
              </c:ext>
            </c:extLst>
          </c:dPt>
          <c:dPt>
            <c:idx val="23"/>
            <c:bubble3D val="0"/>
            <c:spPr>
              <a:solidFill>
                <a:srgbClr val="FABF8F"/>
              </a:solidFill>
              <a:ln w="12700">
                <a:solidFill>
                  <a:srgbClr val="BFBFBF"/>
                </a:solidFill>
              </a:ln>
            </c:spPr>
            <c:extLst>
              <c:ext xmlns:c16="http://schemas.microsoft.com/office/drawing/2014/chart" uri="{C3380CC4-5D6E-409C-BE32-E72D297353CC}">
                <c16:uniqueId val="{0000002F-9DDC-4DDB-8D0B-B2F861475B35}"/>
              </c:ext>
            </c:extLst>
          </c:dPt>
          <c:dPt>
            <c:idx val="24"/>
            <c:bubble3D val="0"/>
            <c:spPr>
              <a:solidFill>
                <a:srgbClr val="92CDDC"/>
              </a:solidFill>
              <a:ln w="12700">
                <a:solidFill>
                  <a:srgbClr val="BFBFBF"/>
                </a:solidFill>
              </a:ln>
            </c:spPr>
            <c:extLst>
              <c:ext xmlns:c16="http://schemas.microsoft.com/office/drawing/2014/chart" uri="{C3380CC4-5D6E-409C-BE32-E72D297353CC}">
                <c16:uniqueId val="{00000031-9DDC-4DDB-8D0B-B2F861475B35}"/>
              </c:ext>
            </c:extLst>
          </c:dPt>
          <c:dPt>
            <c:idx val="25"/>
            <c:bubble3D val="0"/>
            <c:spPr>
              <a:solidFill>
                <a:srgbClr val="B1A0C7"/>
              </a:solidFill>
              <a:ln w="12700">
                <a:solidFill>
                  <a:srgbClr val="BFBFBF"/>
                </a:solidFill>
              </a:ln>
            </c:spPr>
            <c:extLst>
              <c:ext xmlns:c16="http://schemas.microsoft.com/office/drawing/2014/chart" uri="{C3380CC4-5D6E-409C-BE32-E72D297353CC}">
                <c16:uniqueId val="{00000033-9DDC-4DDB-8D0B-B2F861475B35}"/>
              </c:ext>
            </c:extLst>
          </c:dPt>
          <c:dPt>
            <c:idx val="26"/>
            <c:bubble3D val="0"/>
            <c:spPr>
              <a:solidFill>
                <a:srgbClr val="538DD5"/>
              </a:solidFill>
              <a:ln w="12700">
                <a:solidFill>
                  <a:srgbClr val="BFBFBF"/>
                </a:solidFill>
              </a:ln>
            </c:spPr>
            <c:extLst>
              <c:ext xmlns:c16="http://schemas.microsoft.com/office/drawing/2014/chart" uri="{C3380CC4-5D6E-409C-BE32-E72D297353CC}">
                <c16:uniqueId val="{00000035-9DDC-4DDB-8D0B-B2F861475B35}"/>
              </c:ext>
            </c:extLst>
          </c:dPt>
          <c:dPt>
            <c:idx val="27"/>
            <c:bubble3D val="0"/>
            <c:spPr>
              <a:solidFill>
                <a:srgbClr val="B8CCE4"/>
              </a:solidFill>
              <a:ln w="12700">
                <a:solidFill>
                  <a:srgbClr val="BFBFBF"/>
                </a:solidFill>
              </a:ln>
            </c:spPr>
            <c:extLst>
              <c:ext xmlns:c16="http://schemas.microsoft.com/office/drawing/2014/chart" uri="{C3380CC4-5D6E-409C-BE32-E72D297353CC}">
                <c16:uniqueId val="{00000037-9DDC-4DDB-8D0B-B2F861475B35}"/>
              </c:ext>
            </c:extLst>
          </c:dPt>
          <c:dPt>
            <c:idx val="28"/>
            <c:bubble3D val="0"/>
            <c:spPr>
              <a:solidFill>
                <a:srgbClr val="E6B8B7"/>
              </a:solidFill>
              <a:ln w="12700">
                <a:solidFill>
                  <a:srgbClr val="BFBFBF"/>
                </a:solidFill>
              </a:ln>
            </c:spPr>
            <c:extLst>
              <c:ext xmlns:c16="http://schemas.microsoft.com/office/drawing/2014/chart" uri="{C3380CC4-5D6E-409C-BE32-E72D297353CC}">
                <c16:uniqueId val="{00000039-9DDC-4DDB-8D0B-B2F861475B35}"/>
              </c:ext>
            </c:extLst>
          </c:dPt>
          <c:dPt>
            <c:idx val="29"/>
            <c:bubble3D val="0"/>
            <c:spPr>
              <a:solidFill>
                <a:srgbClr val="D8E4BC"/>
              </a:solidFill>
              <a:ln w="12700">
                <a:solidFill>
                  <a:srgbClr val="BFBFBF"/>
                </a:solidFill>
              </a:ln>
            </c:spPr>
            <c:extLst>
              <c:ext xmlns:c16="http://schemas.microsoft.com/office/drawing/2014/chart" uri="{C3380CC4-5D6E-409C-BE32-E72D297353CC}">
                <c16:uniqueId val="{0000003B-9DDC-4DDB-8D0B-B2F861475B35}"/>
              </c:ext>
            </c:extLst>
          </c:dPt>
          <c:dPt>
            <c:idx val="30"/>
            <c:bubble3D val="0"/>
            <c:spPr>
              <a:solidFill>
                <a:srgbClr val="FCD5B4"/>
              </a:solidFill>
              <a:ln w="12700">
                <a:solidFill>
                  <a:srgbClr val="BFBFBF"/>
                </a:solidFill>
              </a:ln>
            </c:spPr>
            <c:extLst>
              <c:ext xmlns:c16="http://schemas.microsoft.com/office/drawing/2014/chart" uri="{C3380CC4-5D6E-409C-BE32-E72D297353CC}">
                <c16:uniqueId val="{0000003D-9DDC-4DDB-8D0B-B2F861475B35}"/>
              </c:ext>
            </c:extLst>
          </c:dPt>
          <c:dPt>
            <c:idx val="31"/>
            <c:bubble3D val="0"/>
            <c:spPr>
              <a:solidFill>
                <a:srgbClr val="B7DEE8"/>
              </a:solidFill>
              <a:ln w="12700">
                <a:solidFill>
                  <a:srgbClr val="BFBFBF"/>
                </a:solidFill>
              </a:ln>
            </c:spPr>
            <c:extLst>
              <c:ext xmlns:c16="http://schemas.microsoft.com/office/drawing/2014/chart" uri="{C3380CC4-5D6E-409C-BE32-E72D297353CC}">
                <c16:uniqueId val="{0000003F-9DDC-4DDB-8D0B-B2F861475B35}"/>
              </c:ext>
            </c:extLst>
          </c:dPt>
          <c:dPt>
            <c:idx val="32"/>
            <c:bubble3D val="0"/>
            <c:spPr>
              <a:solidFill>
                <a:srgbClr val="CCC0DA"/>
              </a:solidFill>
              <a:ln w="12700">
                <a:solidFill>
                  <a:srgbClr val="BFBFBF"/>
                </a:solidFill>
              </a:ln>
            </c:spPr>
            <c:extLst>
              <c:ext xmlns:c16="http://schemas.microsoft.com/office/drawing/2014/chart" uri="{C3380CC4-5D6E-409C-BE32-E72D297353CC}">
                <c16:uniqueId val="{00000041-9DDC-4DDB-8D0B-B2F861475B35}"/>
              </c:ext>
            </c:extLst>
          </c:dPt>
          <c:dPt>
            <c:idx val="33"/>
            <c:bubble3D val="0"/>
            <c:spPr>
              <a:solidFill>
                <a:srgbClr val="8DB4E2"/>
              </a:solidFill>
              <a:ln w="12700">
                <a:solidFill>
                  <a:srgbClr val="BFBFBF"/>
                </a:solidFill>
              </a:ln>
            </c:spPr>
            <c:extLst>
              <c:ext xmlns:c16="http://schemas.microsoft.com/office/drawing/2014/chart" uri="{C3380CC4-5D6E-409C-BE32-E72D297353CC}">
                <c16:uniqueId val="{00000043-9DDC-4DDB-8D0B-B2F861475B35}"/>
              </c:ext>
            </c:extLst>
          </c:dPt>
          <c:dPt>
            <c:idx val="34"/>
            <c:bubble3D val="0"/>
            <c:spPr>
              <a:solidFill>
                <a:srgbClr val="DCE6F1"/>
              </a:solidFill>
              <a:ln w="12700">
                <a:solidFill>
                  <a:srgbClr val="BFBFBF"/>
                </a:solidFill>
              </a:ln>
            </c:spPr>
            <c:extLst>
              <c:ext xmlns:c16="http://schemas.microsoft.com/office/drawing/2014/chart" uri="{C3380CC4-5D6E-409C-BE32-E72D297353CC}">
                <c16:uniqueId val="{00000045-9DDC-4DDB-8D0B-B2F861475B35}"/>
              </c:ext>
            </c:extLst>
          </c:dPt>
          <c:dPt>
            <c:idx val="35"/>
            <c:bubble3D val="0"/>
            <c:spPr>
              <a:solidFill>
                <a:srgbClr val="F2DCDB"/>
              </a:solidFill>
              <a:ln w="12700">
                <a:solidFill>
                  <a:srgbClr val="BFBFBF"/>
                </a:solidFill>
              </a:ln>
            </c:spPr>
            <c:extLst>
              <c:ext xmlns:c16="http://schemas.microsoft.com/office/drawing/2014/chart" uri="{C3380CC4-5D6E-409C-BE32-E72D297353CC}">
                <c16:uniqueId val="{00000047-9DDC-4DDB-8D0B-B2F861475B35}"/>
              </c:ext>
            </c:extLst>
          </c:dPt>
          <c:dPt>
            <c:idx val="36"/>
            <c:bubble3D val="0"/>
            <c:spPr>
              <a:solidFill>
                <a:srgbClr val="EBF1DE"/>
              </a:solidFill>
              <a:ln w="12700">
                <a:solidFill>
                  <a:srgbClr val="BFBFBF"/>
                </a:solidFill>
              </a:ln>
            </c:spPr>
            <c:extLst>
              <c:ext xmlns:c16="http://schemas.microsoft.com/office/drawing/2014/chart" uri="{C3380CC4-5D6E-409C-BE32-E72D297353CC}">
                <c16:uniqueId val="{00000049-9DDC-4DDB-8D0B-B2F861475B35}"/>
              </c:ext>
            </c:extLst>
          </c:dPt>
          <c:dPt>
            <c:idx val="37"/>
            <c:bubble3D val="0"/>
            <c:spPr>
              <a:solidFill>
                <a:srgbClr val="FDE9D9"/>
              </a:solidFill>
              <a:ln w="12700">
                <a:solidFill>
                  <a:srgbClr val="BFBFBF"/>
                </a:solidFill>
              </a:ln>
            </c:spPr>
            <c:extLst>
              <c:ext xmlns:c16="http://schemas.microsoft.com/office/drawing/2014/chart" uri="{C3380CC4-5D6E-409C-BE32-E72D297353CC}">
                <c16:uniqueId val="{0000004B-9DDC-4DDB-8D0B-B2F861475B35}"/>
              </c:ext>
            </c:extLst>
          </c:dPt>
          <c:dPt>
            <c:idx val="38"/>
            <c:bubble3D val="0"/>
            <c:spPr>
              <a:solidFill>
                <a:srgbClr val="DAEEF3"/>
              </a:solidFill>
              <a:ln w="12700">
                <a:solidFill>
                  <a:srgbClr val="BFBFBF"/>
                </a:solidFill>
              </a:ln>
            </c:spPr>
            <c:extLst>
              <c:ext xmlns:c16="http://schemas.microsoft.com/office/drawing/2014/chart" uri="{C3380CC4-5D6E-409C-BE32-E72D297353CC}">
                <c16:uniqueId val="{0000004D-9DDC-4DDB-8D0B-B2F861475B35}"/>
              </c:ext>
            </c:extLst>
          </c:dPt>
          <c:dPt>
            <c:idx val="39"/>
            <c:bubble3D val="0"/>
            <c:spPr>
              <a:solidFill>
                <a:srgbClr val="E4DFEC"/>
              </a:solidFill>
              <a:ln w="12700">
                <a:solidFill>
                  <a:srgbClr val="BFBFBF"/>
                </a:solidFill>
              </a:ln>
            </c:spPr>
            <c:extLst>
              <c:ext xmlns:c16="http://schemas.microsoft.com/office/drawing/2014/chart" uri="{C3380CC4-5D6E-409C-BE32-E72D297353CC}">
                <c16:uniqueId val="{0000004F-9DDC-4DDB-8D0B-B2F861475B35}"/>
              </c:ext>
            </c:extLst>
          </c:dPt>
          <c:dPt>
            <c:idx val="40"/>
            <c:bubble3D val="0"/>
            <c:spPr>
              <a:solidFill>
                <a:srgbClr val="95B3D7"/>
              </a:solidFill>
              <a:ln w="12700">
                <a:solidFill>
                  <a:srgbClr val="BFBFBF"/>
                </a:solidFill>
              </a:ln>
            </c:spPr>
            <c:extLst>
              <c:ext xmlns:c16="http://schemas.microsoft.com/office/drawing/2014/chart" uri="{C3380CC4-5D6E-409C-BE32-E72D297353CC}">
                <c16:uniqueId val="{00000051-9DDC-4DDB-8D0B-B2F861475B35}"/>
              </c:ext>
            </c:extLst>
          </c:dPt>
          <c:dPt>
            <c:idx val="41"/>
            <c:bubble3D val="0"/>
            <c:spPr>
              <a:solidFill>
                <a:srgbClr val="DA9694"/>
              </a:solidFill>
              <a:ln w="12700">
                <a:solidFill>
                  <a:srgbClr val="BFBFBF"/>
                </a:solidFill>
              </a:ln>
            </c:spPr>
            <c:extLst>
              <c:ext xmlns:c16="http://schemas.microsoft.com/office/drawing/2014/chart" uri="{C3380CC4-5D6E-409C-BE32-E72D297353CC}">
                <c16:uniqueId val="{00000053-9DDC-4DDB-8D0B-B2F861475B35}"/>
              </c:ext>
            </c:extLst>
          </c:dPt>
          <c:dPt>
            <c:idx val="42"/>
            <c:bubble3D val="0"/>
            <c:spPr>
              <a:solidFill>
                <a:srgbClr val="C4D79B"/>
              </a:solidFill>
              <a:ln w="12700">
                <a:solidFill>
                  <a:srgbClr val="BFBFBF"/>
                </a:solidFill>
              </a:ln>
            </c:spPr>
            <c:extLst>
              <c:ext xmlns:c16="http://schemas.microsoft.com/office/drawing/2014/chart" uri="{C3380CC4-5D6E-409C-BE32-E72D297353CC}">
                <c16:uniqueId val="{00000055-9DDC-4DDB-8D0B-B2F861475B35}"/>
              </c:ext>
            </c:extLst>
          </c:dPt>
          <c:dPt>
            <c:idx val="43"/>
            <c:bubble3D val="0"/>
            <c:spPr>
              <a:solidFill>
                <a:srgbClr val="FABF8F"/>
              </a:solidFill>
              <a:ln w="12700">
                <a:solidFill>
                  <a:srgbClr val="BFBFBF"/>
                </a:solidFill>
              </a:ln>
            </c:spPr>
            <c:extLst>
              <c:ext xmlns:c16="http://schemas.microsoft.com/office/drawing/2014/chart" uri="{C3380CC4-5D6E-409C-BE32-E72D297353CC}">
                <c16:uniqueId val="{00000057-9DDC-4DDB-8D0B-B2F861475B35}"/>
              </c:ext>
            </c:extLst>
          </c:dPt>
          <c:dPt>
            <c:idx val="44"/>
            <c:bubble3D val="0"/>
            <c:spPr>
              <a:solidFill>
                <a:srgbClr val="92CDDC"/>
              </a:solidFill>
              <a:ln w="12700">
                <a:solidFill>
                  <a:srgbClr val="BFBFBF"/>
                </a:solidFill>
              </a:ln>
            </c:spPr>
            <c:extLst>
              <c:ext xmlns:c16="http://schemas.microsoft.com/office/drawing/2014/chart" uri="{C3380CC4-5D6E-409C-BE32-E72D297353CC}">
                <c16:uniqueId val="{00000059-9DDC-4DDB-8D0B-B2F861475B35}"/>
              </c:ext>
            </c:extLst>
          </c:dPt>
          <c:dPt>
            <c:idx val="45"/>
            <c:bubble3D val="0"/>
            <c:spPr>
              <a:solidFill>
                <a:srgbClr val="B1A0C7"/>
              </a:solidFill>
              <a:ln w="12700">
                <a:solidFill>
                  <a:srgbClr val="BFBFBF"/>
                </a:solidFill>
              </a:ln>
            </c:spPr>
            <c:extLst>
              <c:ext xmlns:c16="http://schemas.microsoft.com/office/drawing/2014/chart" uri="{C3380CC4-5D6E-409C-BE32-E72D297353CC}">
                <c16:uniqueId val="{0000005B-9DDC-4DDB-8D0B-B2F861475B35}"/>
              </c:ext>
            </c:extLst>
          </c:dPt>
          <c:dPt>
            <c:idx val="46"/>
            <c:bubble3D val="0"/>
            <c:spPr>
              <a:solidFill>
                <a:srgbClr val="538DD5"/>
              </a:solidFill>
              <a:ln w="12700">
                <a:solidFill>
                  <a:srgbClr val="BFBFBF"/>
                </a:solidFill>
              </a:ln>
            </c:spPr>
            <c:extLst>
              <c:ext xmlns:c16="http://schemas.microsoft.com/office/drawing/2014/chart" uri="{C3380CC4-5D6E-409C-BE32-E72D297353CC}">
                <c16:uniqueId val="{0000005D-9DDC-4DDB-8D0B-B2F861475B35}"/>
              </c:ext>
            </c:extLst>
          </c:dPt>
          <c:dPt>
            <c:idx val="47"/>
            <c:bubble3D val="0"/>
            <c:spPr>
              <a:solidFill>
                <a:srgbClr val="B8CCE4"/>
              </a:solidFill>
              <a:ln w="12700">
                <a:solidFill>
                  <a:srgbClr val="BFBFBF"/>
                </a:solidFill>
              </a:ln>
            </c:spPr>
            <c:extLst>
              <c:ext xmlns:c16="http://schemas.microsoft.com/office/drawing/2014/chart" uri="{C3380CC4-5D6E-409C-BE32-E72D297353CC}">
                <c16:uniqueId val="{0000005F-9DDC-4DDB-8D0B-B2F861475B35}"/>
              </c:ext>
            </c:extLst>
          </c:dPt>
          <c:dPt>
            <c:idx val="48"/>
            <c:bubble3D val="0"/>
            <c:spPr>
              <a:solidFill>
                <a:srgbClr val="E6B8B7"/>
              </a:solidFill>
              <a:ln w="12700">
                <a:solidFill>
                  <a:srgbClr val="BFBFBF"/>
                </a:solidFill>
              </a:ln>
            </c:spPr>
            <c:extLst>
              <c:ext xmlns:c16="http://schemas.microsoft.com/office/drawing/2014/chart" uri="{C3380CC4-5D6E-409C-BE32-E72D297353CC}">
                <c16:uniqueId val="{00000061-9DDC-4DDB-8D0B-B2F861475B35}"/>
              </c:ext>
            </c:extLst>
          </c:dPt>
          <c:dPt>
            <c:idx val="49"/>
            <c:bubble3D val="0"/>
            <c:spPr>
              <a:solidFill>
                <a:srgbClr val="D8E4BC"/>
              </a:solidFill>
              <a:ln w="12700">
                <a:solidFill>
                  <a:srgbClr val="BFBFBF"/>
                </a:solidFill>
              </a:ln>
            </c:spPr>
            <c:extLst>
              <c:ext xmlns:c16="http://schemas.microsoft.com/office/drawing/2014/chart" uri="{C3380CC4-5D6E-409C-BE32-E72D297353CC}">
                <c16:uniqueId val="{00000063-9DDC-4DDB-8D0B-B2F861475B35}"/>
              </c:ext>
            </c:extLst>
          </c:dPt>
          <c:dPt>
            <c:idx val="50"/>
            <c:bubble3D val="0"/>
            <c:spPr>
              <a:solidFill>
                <a:srgbClr val="FCD5B4"/>
              </a:solidFill>
              <a:ln w="12700">
                <a:solidFill>
                  <a:srgbClr val="BFBFBF"/>
                </a:solidFill>
              </a:ln>
            </c:spPr>
            <c:extLst>
              <c:ext xmlns:c16="http://schemas.microsoft.com/office/drawing/2014/chart" uri="{C3380CC4-5D6E-409C-BE32-E72D297353CC}">
                <c16:uniqueId val="{00000065-9DDC-4DDB-8D0B-B2F861475B35}"/>
              </c:ext>
            </c:extLst>
          </c:dPt>
          <c:dPt>
            <c:idx val="51"/>
            <c:bubble3D val="0"/>
            <c:spPr>
              <a:solidFill>
                <a:srgbClr val="B7DEE8"/>
              </a:solidFill>
              <a:ln w="12700">
                <a:solidFill>
                  <a:srgbClr val="BFBFBF"/>
                </a:solidFill>
              </a:ln>
            </c:spPr>
            <c:extLst>
              <c:ext xmlns:c16="http://schemas.microsoft.com/office/drawing/2014/chart" uri="{C3380CC4-5D6E-409C-BE32-E72D297353CC}">
                <c16:uniqueId val="{00000067-9DDC-4DDB-8D0B-B2F861475B35}"/>
              </c:ext>
            </c:extLst>
          </c:dPt>
          <c:dPt>
            <c:idx val="52"/>
            <c:bubble3D val="0"/>
            <c:spPr>
              <a:solidFill>
                <a:srgbClr val="CCC0DA"/>
              </a:solidFill>
              <a:ln w="12700">
                <a:solidFill>
                  <a:srgbClr val="BFBFBF"/>
                </a:solidFill>
              </a:ln>
            </c:spPr>
            <c:extLst>
              <c:ext xmlns:c16="http://schemas.microsoft.com/office/drawing/2014/chart" uri="{C3380CC4-5D6E-409C-BE32-E72D297353CC}">
                <c16:uniqueId val="{00000069-9DDC-4DDB-8D0B-B2F861475B35}"/>
              </c:ext>
            </c:extLst>
          </c:dPt>
          <c:dPt>
            <c:idx val="53"/>
            <c:bubble3D val="0"/>
            <c:spPr>
              <a:solidFill>
                <a:srgbClr val="8DB4E2"/>
              </a:solidFill>
              <a:ln w="12700">
                <a:solidFill>
                  <a:srgbClr val="BFBFBF"/>
                </a:solidFill>
              </a:ln>
            </c:spPr>
            <c:extLst>
              <c:ext xmlns:c16="http://schemas.microsoft.com/office/drawing/2014/chart" uri="{C3380CC4-5D6E-409C-BE32-E72D297353CC}">
                <c16:uniqueId val="{0000006B-9DDC-4DDB-8D0B-B2F861475B35}"/>
              </c:ext>
            </c:extLst>
          </c:dPt>
          <c:dPt>
            <c:idx val="54"/>
            <c:bubble3D val="0"/>
            <c:spPr>
              <a:solidFill>
                <a:srgbClr val="DCE6F1"/>
              </a:solidFill>
              <a:ln w="12700">
                <a:solidFill>
                  <a:srgbClr val="BFBFBF"/>
                </a:solidFill>
              </a:ln>
            </c:spPr>
            <c:extLst>
              <c:ext xmlns:c16="http://schemas.microsoft.com/office/drawing/2014/chart" uri="{C3380CC4-5D6E-409C-BE32-E72D297353CC}">
                <c16:uniqueId val="{0000006D-9DDC-4DDB-8D0B-B2F861475B35}"/>
              </c:ext>
            </c:extLst>
          </c:dPt>
          <c:dPt>
            <c:idx val="55"/>
            <c:bubble3D val="0"/>
            <c:spPr>
              <a:solidFill>
                <a:srgbClr val="F2DCDB"/>
              </a:solidFill>
              <a:ln w="12700">
                <a:solidFill>
                  <a:srgbClr val="BFBFBF"/>
                </a:solidFill>
              </a:ln>
            </c:spPr>
            <c:extLst>
              <c:ext xmlns:c16="http://schemas.microsoft.com/office/drawing/2014/chart" uri="{C3380CC4-5D6E-409C-BE32-E72D297353CC}">
                <c16:uniqueId val="{0000006F-9DDC-4DDB-8D0B-B2F861475B35}"/>
              </c:ext>
            </c:extLst>
          </c:dPt>
          <c:dPt>
            <c:idx val="56"/>
            <c:bubble3D val="0"/>
            <c:spPr>
              <a:solidFill>
                <a:srgbClr val="EBF1DE"/>
              </a:solidFill>
              <a:ln w="12700">
                <a:solidFill>
                  <a:srgbClr val="BFBFBF"/>
                </a:solidFill>
              </a:ln>
            </c:spPr>
            <c:extLst>
              <c:ext xmlns:c16="http://schemas.microsoft.com/office/drawing/2014/chart" uri="{C3380CC4-5D6E-409C-BE32-E72D297353CC}">
                <c16:uniqueId val="{00000071-9DDC-4DDB-8D0B-B2F861475B35}"/>
              </c:ext>
            </c:extLst>
          </c:dPt>
          <c:dPt>
            <c:idx val="57"/>
            <c:bubble3D val="0"/>
            <c:spPr>
              <a:solidFill>
                <a:srgbClr val="FDE9D9"/>
              </a:solidFill>
              <a:ln w="12700">
                <a:solidFill>
                  <a:srgbClr val="BFBFBF"/>
                </a:solidFill>
              </a:ln>
            </c:spPr>
            <c:extLst>
              <c:ext xmlns:c16="http://schemas.microsoft.com/office/drawing/2014/chart" uri="{C3380CC4-5D6E-409C-BE32-E72D297353CC}">
                <c16:uniqueId val="{00000073-9DDC-4DDB-8D0B-B2F861475B35}"/>
              </c:ext>
            </c:extLst>
          </c:dPt>
          <c:dPt>
            <c:idx val="58"/>
            <c:bubble3D val="0"/>
            <c:spPr>
              <a:solidFill>
                <a:srgbClr val="DAEEF3"/>
              </a:solidFill>
              <a:ln w="12700">
                <a:solidFill>
                  <a:srgbClr val="BFBFBF"/>
                </a:solidFill>
              </a:ln>
            </c:spPr>
            <c:extLst>
              <c:ext xmlns:c16="http://schemas.microsoft.com/office/drawing/2014/chart" uri="{C3380CC4-5D6E-409C-BE32-E72D297353CC}">
                <c16:uniqueId val="{00000075-9DDC-4DDB-8D0B-B2F861475B35}"/>
              </c:ext>
            </c:extLst>
          </c:dPt>
          <c:dPt>
            <c:idx val="59"/>
            <c:bubble3D val="0"/>
            <c:spPr>
              <a:solidFill>
                <a:srgbClr val="E4DFEC"/>
              </a:solidFill>
              <a:ln w="12700">
                <a:solidFill>
                  <a:srgbClr val="BFBFBF"/>
                </a:solidFill>
              </a:ln>
            </c:spPr>
            <c:extLst>
              <c:ext xmlns:c16="http://schemas.microsoft.com/office/drawing/2014/chart" uri="{C3380CC4-5D6E-409C-BE32-E72D297353CC}">
                <c16:uniqueId val="{00000077-9DDC-4DDB-8D0B-B2F861475B35}"/>
              </c:ext>
            </c:extLst>
          </c:dPt>
          <c:dPt>
            <c:idx val="60"/>
            <c:bubble3D val="0"/>
            <c:spPr>
              <a:solidFill>
                <a:srgbClr val="95B3D7"/>
              </a:solidFill>
              <a:ln w="12700">
                <a:solidFill>
                  <a:srgbClr val="BFBFBF"/>
                </a:solidFill>
              </a:ln>
            </c:spPr>
            <c:extLst>
              <c:ext xmlns:c16="http://schemas.microsoft.com/office/drawing/2014/chart" uri="{C3380CC4-5D6E-409C-BE32-E72D297353CC}">
                <c16:uniqueId val="{00000079-9DDC-4DDB-8D0B-B2F861475B35}"/>
              </c:ext>
            </c:extLst>
          </c:dPt>
          <c:dPt>
            <c:idx val="61"/>
            <c:bubble3D val="0"/>
            <c:spPr>
              <a:solidFill>
                <a:srgbClr val="DA9694"/>
              </a:solidFill>
              <a:ln w="12700">
                <a:solidFill>
                  <a:srgbClr val="BFBFBF"/>
                </a:solidFill>
              </a:ln>
            </c:spPr>
            <c:extLst>
              <c:ext xmlns:c16="http://schemas.microsoft.com/office/drawing/2014/chart" uri="{C3380CC4-5D6E-409C-BE32-E72D297353CC}">
                <c16:uniqueId val="{0000007B-9DDC-4DDB-8D0B-B2F861475B35}"/>
              </c:ext>
            </c:extLst>
          </c:dPt>
          <c:dPt>
            <c:idx val="62"/>
            <c:bubble3D val="0"/>
            <c:spPr>
              <a:solidFill>
                <a:srgbClr val="C4D79B"/>
              </a:solidFill>
              <a:ln w="12700">
                <a:solidFill>
                  <a:srgbClr val="BFBFBF"/>
                </a:solidFill>
              </a:ln>
            </c:spPr>
            <c:extLst>
              <c:ext xmlns:c16="http://schemas.microsoft.com/office/drawing/2014/chart" uri="{C3380CC4-5D6E-409C-BE32-E72D297353CC}">
                <c16:uniqueId val="{0000007D-9DDC-4DDB-8D0B-B2F861475B35}"/>
              </c:ext>
            </c:extLst>
          </c:dPt>
          <c:dPt>
            <c:idx val="63"/>
            <c:bubble3D val="0"/>
            <c:spPr>
              <a:solidFill>
                <a:srgbClr val="FABF8F"/>
              </a:solidFill>
              <a:ln w="12700">
                <a:solidFill>
                  <a:srgbClr val="BFBFBF"/>
                </a:solidFill>
              </a:ln>
            </c:spPr>
            <c:extLst>
              <c:ext xmlns:c16="http://schemas.microsoft.com/office/drawing/2014/chart" uri="{C3380CC4-5D6E-409C-BE32-E72D297353CC}">
                <c16:uniqueId val="{0000007F-9DDC-4DDB-8D0B-B2F861475B35}"/>
              </c:ext>
            </c:extLst>
          </c:dPt>
          <c:dPt>
            <c:idx val="64"/>
            <c:bubble3D val="0"/>
            <c:spPr>
              <a:solidFill>
                <a:srgbClr val="92CDDC"/>
              </a:solidFill>
              <a:ln w="12700">
                <a:solidFill>
                  <a:srgbClr val="BFBFBF"/>
                </a:solidFill>
              </a:ln>
            </c:spPr>
            <c:extLst>
              <c:ext xmlns:c16="http://schemas.microsoft.com/office/drawing/2014/chart" uri="{C3380CC4-5D6E-409C-BE32-E72D297353CC}">
                <c16:uniqueId val="{00000081-9DDC-4DDB-8D0B-B2F861475B35}"/>
              </c:ext>
            </c:extLst>
          </c:dPt>
          <c:dPt>
            <c:idx val="65"/>
            <c:bubble3D val="0"/>
            <c:spPr>
              <a:solidFill>
                <a:srgbClr val="B1A0C7"/>
              </a:solidFill>
              <a:ln w="12700">
                <a:solidFill>
                  <a:srgbClr val="BFBFBF"/>
                </a:solidFill>
              </a:ln>
            </c:spPr>
            <c:extLst>
              <c:ext xmlns:c16="http://schemas.microsoft.com/office/drawing/2014/chart" uri="{C3380CC4-5D6E-409C-BE32-E72D297353CC}">
                <c16:uniqueId val="{00000083-9DDC-4DDB-8D0B-B2F861475B35}"/>
              </c:ext>
            </c:extLst>
          </c:dPt>
          <c:dPt>
            <c:idx val="66"/>
            <c:bubble3D val="0"/>
            <c:spPr>
              <a:solidFill>
                <a:srgbClr val="538DD5"/>
              </a:solidFill>
              <a:ln w="12700">
                <a:solidFill>
                  <a:srgbClr val="BFBFBF"/>
                </a:solidFill>
              </a:ln>
            </c:spPr>
            <c:extLst>
              <c:ext xmlns:c16="http://schemas.microsoft.com/office/drawing/2014/chart" uri="{C3380CC4-5D6E-409C-BE32-E72D297353CC}">
                <c16:uniqueId val="{00000085-9DDC-4DDB-8D0B-B2F861475B35}"/>
              </c:ext>
            </c:extLst>
          </c:dPt>
          <c:dPt>
            <c:idx val="67"/>
            <c:bubble3D val="0"/>
            <c:spPr>
              <a:solidFill>
                <a:srgbClr val="B8CCE4"/>
              </a:solidFill>
              <a:ln w="12700">
                <a:solidFill>
                  <a:srgbClr val="BFBFBF"/>
                </a:solidFill>
              </a:ln>
            </c:spPr>
            <c:extLst>
              <c:ext xmlns:c16="http://schemas.microsoft.com/office/drawing/2014/chart" uri="{C3380CC4-5D6E-409C-BE32-E72D297353CC}">
                <c16:uniqueId val="{00000087-9DDC-4DDB-8D0B-B2F861475B35}"/>
              </c:ext>
            </c:extLst>
          </c:dPt>
          <c:dPt>
            <c:idx val="68"/>
            <c:bubble3D val="0"/>
            <c:spPr>
              <a:solidFill>
                <a:srgbClr val="E6B8B7"/>
              </a:solidFill>
              <a:ln w="12700">
                <a:solidFill>
                  <a:srgbClr val="BFBFBF"/>
                </a:solidFill>
              </a:ln>
            </c:spPr>
            <c:extLst>
              <c:ext xmlns:c16="http://schemas.microsoft.com/office/drawing/2014/chart" uri="{C3380CC4-5D6E-409C-BE32-E72D297353CC}">
                <c16:uniqueId val="{00000089-9DDC-4DDB-8D0B-B2F861475B35}"/>
              </c:ext>
            </c:extLst>
          </c:dPt>
          <c:dPt>
            <c:idx val="69"/>
            <c:bubble3D val="0"/>
            <c:spPr>
              <a:solidFill>
                <a:srgbClr val="D8E4BC"/>
              </a:solidFill>
              <a:ln w="12700">
                <a:solidFill>
                  <a:srgbClr val="BFBFBF"/>
                </a:solidFill>
              </a:ln>
            </c:spPr>
            <c:extLst>
              <c:ext xmlns:c16="http://schemas.microsoft.com/office/drawing/2014/chart" uri="{C3380CC4-5D6E-409C-BE32-E72D297353CC}">
                <c16:uniqueId val="{0000008B-9DDC-4DDB-8D0B-B2F861475B35}"/>
              </c:ext>
            </c:extLst>
          </c:dPt>
          <c:dPt>
            <c:idx val="70"/>
            <c:bubble3D val="0"/>
            <c:spPr>
              <a:solidFill>
                <a:srgbClr val="FCD5B4"/>
              </a:solidFill>
              <a:ln w="12700">
                <a:solidFill>
                  <a:srgbClr val="BFBFBF"/>
                </a:solidFill>
              </a:ln>
            </c:spPr>
            <c:extLst>
              <c:ext xmlns:c16="http://schemas.microsoft.com/office/drawing/2014/chart" uri="{C3380CC4-5D6E-409C-BE32-E72D297353CC}">
                <c16:uniqueId val="{0000008D-9DDC-4DDB-8D0B-B2F861475B35}"/>
              </c:ext>
            </c:extLst>
          </c:dPt>
          <c:dPt>
            <c:idx val="71"/>
            <c:bubble3D val="0"/>
            <c:spPr>
              <a:solidFill>
                <a:srgbClr val="B7DEE8"/>
              </a:solidFill>
              <a:ln w="12700">
                <a:solidFill>
                  <a:srgbClr val="BFBFBF"/>
                </a:solidFill>
              </a:ln>
            </c:spPr>
            <c:extLst>
              <c:ext xmlns:c16="http://schemas.microsoft.com/office/drawing/2014/chart" uri="{C3380CC4-5D6E-409C-BE32-E72D297353CC}">
                <c16:uniqueId val="{0000008F-9DDC-4DDB-8D0B-B2F861475B35}"/>
              </c:ext>
            </c:extLst>
          </c:dPt>
          <c:dPt>
            <c:idx val="72"/>
            <c:bubble3D val="0"/>
            <c:spPr>
              <a:solidFill>
                <a:srgbClr val="CCC0DA"/>
              </a:solidFill>
              <a:ln w="12700">
                <a:solidFill>
                  <a:srgbClr val="BFBFBF"/>
                </a:solidFill>
              </a:ln>
            </c:spPr>
            <c:extLst>
              <c:ext xmlns:c16="http://schemas.microsoft.com/office/drawing/2014/chart" uri="{C3380CC4-5D6E-409C-BE32-E72D297353CC}">
                <c16:uniqueId val="{00000091-9DDC-4DDB-8D0B-B2F861475B35}"/>
              </c:ext>
            </c:extLst>
          </c:dPt>
          <c:dPt>
            <c:idx val="73"/>
            <c:bubble3D val="0"/>
            <c:spPr>
              <a:solidFill>
                <a:srgbClr val="8DB4E2"/>
              </a:solidFill>
              <a:ln w="12700">
                <a:solidFill>
                  <a:srgbClr val="BFBFBF"/>
                </a:solidFill>
              </a:ln>
            </c:spPr>
            <c:extLst>
              <c:ext xmlns:c16="http://schemas.microsoft.com/office/drawing/2014/chart" uri="{C3380CC4-5D6E-409C-BE32-E72D297353CC}">
                <c16:uniqueId val="{00000093-9DDC-4DDB-8D0B-B2F861475B35}"/>
              </c:ext>
            </c:extLst>
          </c:dPt>
          <c:dPt>
            <c:idx val="74"/>
            <c:bubble3D val="0"/>
            <c:spPr>
              <a:solidFill>
                <a:srgbClr val="DCE6F1"/>
              </a:solidFill>
              <a:ln w="12700">
                <a:solidFill>
                  <a:srgbClr val="BFBFBF"/>
                </a:solidFill>
              </a:ln>
            </c:spPr>
            <c:extLst>
              <c:ext xmlns:c16="http://schemas.microsoft.com/office/drawing/2014/chart" uri="{C3380CC4-5D6E-409C-BE32-E72D297353CC}">
                <c16:uniqueId val="{00000095-9DDC-4DDB-8D0B-B2F861475B35}"/>
              </c:ext>
            </c:extLst>
          </c:dPt>
          <c:dPt>
            <c:idx val="75"/>
            <c:bubble3D val="0"/>
            <c:spPr>
              <a:solidFill>
                <a:srgbClr val="F2DCDB"/>
              </a:solidFill>
              <a:ln w="12700">
                <a:solidFill>
                  <a:srgbClr val="BFBFBF"/>
                </a:solidFill>
              </a:ln>
            </c:spPr>
            <c:extLst>
              <c:ext xmlns:c16="http://schemas.microsoft.com/office/drawing/2014/chart" uri="{C3380CC4-5D6E-409C-BE32-E72D297353CC}">
                <c16:uniqueId val="{00000097-9DDC-4DDB-8D0B-B2F861475B35}"/>
              </c:ext>
            </c:extLst>
          </c:dPt>
          <c:dPt>
            <c:idx val="76"/>
            <c:bubble3D val="0"/>
            <c:spPr>
              <a:solidFill>
                <a:srgbClr val="EBF1DE"/>
              </a:solidFill>
              <a:ln w="12700">
                <a:solidFill>
                  <a:srgbClr val="BFBFBF"/>
                </a:solidFill>
              </a:ln>
            </c:spPr>
            <c:extLst>
              <c:ext xmlns:c16="http://schemas.microsoft.com/office/drawing/2014/chart" uri="{C3380CC4-5D6E-409C-BE32-E72D297353CC}">
                <c16:uniqueId val="{00000099-9DDC-4DDB-8D0B-B2F861475B35}"/>
              </c:ext>
            </c:extLst>
          </c:dPt>
          <c:dPt>
            <c:idx val="77"/>
            <c:bubble3D val="0"/>
            <c:spPr>
              <a:solidFill>
                <a:srgbClr val="FDE9D9"/>
              </a:solidFill>
              <a:ln w="12700">
                <a:solidFill>
                  <a:srgbClr val="BFBFBF"/>
                </a:solidFill>
              </a:ln>
            </c:spPr>
            <c:extLst>
              <c:ext xmlns:c16="http://schemas.microsoft.com/office/drawing/2014/chart" uri="{C3380CC4-5D6E-409C-BE32-E72D297353CC}">
                <c16:uniqueId val="{0000009B-9DDC-4DDB-8D0B-B2F861475B35}"/>
              </c:ext>
            </c:extLst>
          </c:dPt>
          <c:dPt>
            <c:idx val="78"/>
            <c:bubble3D val="0"/>
            <c:spPr>
              <a:solidFill>
                <a:srgbClr val="DAEEF3"/>
              </a:solidFill>
              <a:ln w="12700">
                <a:solidFill>
                  <a:srgbClr val="BFBFBF"/>
                </a:solidFill>
              </a:ln>
            </c:spPr>
            <c:extLst>
              <c:ext xmlns:c16="http://schemas.microsoft.com/office/drawing/2014/chart" uri="{C3380CC4-5D6E-409C-BE32-E72D297353CC}">
                <c16:uniqueId val="{0000009D-9DDC-4DDB-8D0B-B2F861475B35}"/>
              </c:ext>
            </c:extLst>
          </c:dPt>
          <c:dPt>
            <c:idx val="79"/>
            <c:bubble3D val="0"/>
            <c:spPr>
              <a:solidFill>
                <a:srgbClr val="E4DFEC"/>
              </a:solidFill>
              <a:ln w="12700">
                <a:solidFill>
                  <a:srgbClr val="BFBFBF"/>
                </a:solidFill>
              </a:ln>
            </c:spPr>
            <c:extLst>
              <c:ext xmlns:c16="http://schemas.microsoft.com/office/drawing/2014/chart" uri="{C3380CC4-5D6E-409C-BE32-E72D297353CC}">
                <c16:uniqueId val="{0000009F-9DDC-4DDB-8D0B-B2F861475B35}"/>
              </c:ext>
            </c:extLst>
          </c:dPt>
          <c:dPt>
            <c:idx val="80"/>
            <c:bubble3D val="0"/>
            <c:spPr>
              <a:solidFill>
                <a:srgbClr val="95B3D7"/>
              </a:solidFill>
              <a:ln w="12700">
                <a:solidFill>
                  <a:srgbClr val="BFBFBF"/>
                </a:solidFill>
              </a:ln>
            </c:spPr>
            <c:extLst>
              <c:ext xmlns:c16="http://schemas.microsoft.com/office/drawing/2014/chart" uri="{C3380CC4-5D6E-409C-BE32-E72D297353CC}">
                <c16:uniqueId val="{000000A1-9DDC-4DDB-8D0B-B2F861475B35}"/>
              </c:ext>
            </c:extLst>
          </c:dPt>
          <c:dPt>
            <c:idx val="81"/>
            <c:bubble3D val="0"/>
            <c:spPr>
              <a:solidFill>
                <a:srgbClr val="DA9694"/>
              </a:solidFill>
              <a:ln w="12700">
                <a:solidFill>
                  <a:srgbClr val="BFBFBF"/>
                </a:solidFill>
              </a:ln>
            </c:spPr>
            <c:extLst>
              <c:ext xmlns:c16="http://schemas.microsoft.com/office/drawing/2014/chart" uri="{C3380CC4-5D6E-409C-BE32-E72D297353CC}">
                <c16:uniqueId val="{000000A3-9DDC-4DDB-8D0B-B2F861475B35}"/>
              </c:ext>
            </c:extLst>
          </c:dPt>
          <c:dPt>
            <c:idx val="82"/>
            <c:bubble3D val="0"/>
            <c:spPr>
              <a:solidFill>
                <a:srgbClr val="C4D79B"/>
              </a:solidFill>
              <a:ln w="12700">
                <a:solidFill>
                  <a:srgbClr val="BFBFBF"/>
                </a:solidFill>
              </a:ln>
            </c:spPr>
            <c:extLst>
              <c:ext xmlns:c16="http://schemas.microsoft.com/office/drawing/2014/chart" uri="{C3380CC4-5D6E-409C-BE32-E72D297353CC}">
                <c16:uniqueId val="{000000A5-9DDC-4DDB-8D0B-B2F861475B35}"/>
              </c:ext>
            </c:extLst>
          </c:dPt>
          <c:dPt>
            <c:idx val="83"/>
            <c:bubble3D val="0"/>
            <c:spPr>
              <a:solidFill>
                <a:srgbClr val="FABF8F"/>
              </a:solidFill>
              <a:ln w="12700">
                <a:solidFill>
                  <a:srgbClr val="BFBFBF"/>
                </a:solidFill>
              </a:ln>
            </c:spPr>
            <c:extLst>
              <c:ext xmlns:c16="http://schemas.microsoft.com/office/drawing/2014/chart" uri="{C3380CC4-5D6E-409C-BE32-E72D297353CC}">
                <c16:uniqueId val="{000000A7-9DDC-4DDB-8D0B-B2F861475B35}"/>
              </c:ext>
            </c:extLst>
          </c:dPt>
          <c:dPt>
            <c:idx val="84"/>
            <c:bubble3D val="0"/>
            <c:spPr>
              <a:solidFill>
                <a:srgbClr val="92CDDC"/>
              </a:solidFill>
              <a:ln w="12700">
                <a:solidFill>
                  <a:srgbClr val="BFBFBF"/>
                </a:solidFill>
              </a:ln>
            </c:spPr>
            <c:extLst>
              <c:ext xmlns:c16="http://schemas.microsoft.com/office/drawing/2014/chart" uri="{C3380CC4-5D6E-409C-BE32-E72D297353CC}">
                <c16:uniqueId val="{000000A9-9DDC-4DDB-8D0B-B2F861475B35}"/>
              </c:ext>
            </c:extLst>
          </c:dPt>
          <c:dPt>
            <c:idx val="85"/>
            <c:bubble3D val="0"/>
            <c:spPr>
              <a:solidFill>
                <a:srgbClr val="B1A0C7"/>
              </a:solidFill>
              <a:ln w="12700">
                <a:solidFill>
                  <a:srgbClr val="BFBFBF"/>
                </a:solidFill>
              </a:ln>
            </c:spPr>
            <c:extLst>
              <c:ext xmlns:c16="http://schemas.microsoft.com/office/drawing/2014/chart" uri="{C3380CC4-5D6E-409C-BE32-E72D297353CC}">
                <c16:uniqueId val="{000000AB-9DDC-4DDB-8D0B-B2F861475B35}"/>
              </c:ext>
            </c:extLst>
          </c:dPt>
          <c:dPt>
            <c:idx val="86"/>
            <c:bubble3D val="0"/>
            <c:spPr>
              <a:solidFill>
                <a:srgbClr val="538DD5"/>
              </a:solidFill>
              <a:ln w="12700">
                <a:solidFill>
                  <a:srgbClr val="BFBFBF"/>
                </a:solidFill>
              </a:ln>
            </c:spPr>
            <c:extLst>
              <c:ext xmlns:c16="http://schemas.microsoft.com/office/drawing/2014/chart" uri="{C3380CC4-5D6E-409C-BE32-E72D297353CC}">
                <c16:uniqueId val="{000000AD-9DDC-4DDB-8D0B-B2F861475B35}"/>
              </c:ext>
            </c:extLst>
          </c:dPt>
          <c:dPt>
            <c:idx val="87"/>
            <c:bubble3D val="0"/>
            <c:spPr>
              <a:solidFill>
                <a:srgbClr val="B8CCE4"/>
              </a:solidFill>
              <a:ln w="12700">
                <a:solidFill>
                  <a:srgbClr val="BFBFBF"/>
                </a:solidFill>
              </a:ln>
            </c:spPr>
            <c:extLst>
              <c:ext xmlns:c16="http://schemas.microsoft.com/office/drawing/2014/chart" uri="{C3380CC4-5D6E-409C-BE32-E72D297353CC}">
                <c16:uniqueId val="{000000AF-9DDC-4DDB-8D0B-B2F861475B35}"/>
              </c:ext>
            </c:extLst>
          </c:dPt>
          <c:dPt>
            <c:idx val="88"/>
            <c:bubble3D val="0"/>
            <c:spPr>
              <a:solidFill>
                <a:srgbClr val="E6B8B7"/>
              </a:solidFill>
              <a:ln w="12700">
                <a:solidFill>
                  <a:srgbClr val="BFBFBF"/>
                </a:solidFill>
              </a:ln>
            </c:spPr>
            <c:extLst>
              <c:ext xmlns:c16="http://schemas.microsoft.com/office/drawing/2014/chart" uri="{C3380CC4-5D6E-409C-BE32-E72D297353CC}">
                <c16:uniqueId val="{000000B1-9DDC-4DDB-8D0B-B2F861475B35}"/>
              </c:ext>
            </c:extLst>
          </c:dPt>
          <c:dPt>
            <c:idx val="89"/>
            <c:bubble3D val="0"/>
            <c:spPr>
              <a:solidFill>
                <a:srgbClr val="D8E4BC"/>
              </a:solidFill>
              <a:ln w="12700">
                <a:solidFill>
                  <a:srgbClr val="BFBFBF"/>
                </a:solidFill>
              </a:ln>
            </c:spPr>
            <c:extLst>
              <c:ext xmlns:c16="http://schemas.microsoft.com/office/drawing/2014/chart" uri="{C3380CC4-5D6E-409C-BE32-E72D297353CC}">
                <c16:uniqueId val="{000000B3-9DDC-4DDB-8D0B-B2F861475B35}"/>
              </c:ext>
            </c:extLst>
          </c:dPt>
          <c:dPt>
            <c:idx val="90"/>
            <c:bubble3D val="0"/>
            <c:spPr>
              <a:solidFill>
                <a:srgbClr val="FCD5B4"/>
              </a:solidFill>
              <a:ln w="12700">
                <a:solidFill>
                  <a:srgbClr val="BFBFBF"/>
                </a:solidFill>
              </a:ln>
            </c:spPr>
            <c:extLst>
              <c:ext xmlns:c16="http://schemas.microsoft.com/office/drawing/2014/chart" uri="{C3380CC4-5D6E-409C-BE32-E72D297353CC}">
                <c16:uniqueId val="{000000B5-9DDC-4DDB-8D0B-B2F861475B35}"/>
              </c:ext>
            </c:extLst>
          </c:dPt>
          <c:dPt>
            <c:idx val="91"/>
            <c:bubble3D val="0"/>
            <c:spPr>
              <a:solidFill>
                <a:srgbClr val="B7DEE8"/>
              </a:solidFill>
              <a:ln w="12700">
                <a:solidFill>
                  <a:srgbClr val="BFBFBF"/>
                </a:solidFill>
              </a:ln>
            </c:spPr>
            <c:extLst>
              <c:ext xmlns:c16="http://schemas.microsoft.com/office/drawing/2014/chart" uri="{C3380CC4-5D6E-409C-BE32-E72D297353CC}">
                <c16:uniqueId val="{000000B7-9DDC-4DDB-8D0B-B2F861475B35}"/>
              </c:ext>
            </c:extLst>
          </c:dPt>
          <c:dPt>
            <c:idx val="92"/>
            <c:bubble3D val="0"/>
            <c:spPr>
              <a:solidFill>
                <a:srgbClr val="CCC0DA"/>
              </a:solidFill>
              <a:ln w="12700">
                <a:solidFill>
                  <a:srgbClr val="BFBFBF"/>
                </a:solidFill>
              </a:ln>
            </c:spPr>
            <c:extLst>
              <c:ext xmlns:c16="http://schemas.microsoft.com/office/drawing/2014/chart" uri="{C3380CC4-5D6E-409C-BE32-E72D297353CC}">
                <c16:uniqueId val="{000000B9-9DDC-4DDB-8D0B-B2F861475B35}"/>
              </c:ext>
            </c:extLst>
          </c:dPt>
          <c:dPt>
            <c:idx val="93"/>
            <c:bubble3D val="0"/>
            <c:spPr>
              <a:solidFill>
                <a:srgbClr val="8DB4E2"/>
              </a:solidFill>
              <a:ln w="12700">
                <a:solidFill>
                  <a:srgbClr val="BFBFBF"/>
                </a:solidFill>
              </a:ln>
            </c:spPr>
            <c:extLst>
              <c:ext xmlns:c16="http://schemas.microsoft.com/office/drawing/2014/chart" uri="{C3380CC4-5D6E-409C-BE32-E72D297353CC}">
                <c16:uniqueId val="{000000BB-9DDC-4DDB-8D0B-B2F861475B35}"/>
              </c:ext>
            </c:extLst>
          </c:dPt>
          <c:dPt>
            <c:idx val="94"/>
            <c:bubble3D val="0"/>
            <c:spPr>
              <a:solidFill>
                <a:srgbClr val="DCE6F1"/>
              </a:solidFill>
              <a:ln w="12700">
                <a:solidFill>
                  <a:srgbClr val="BFBFBF"/>
                </a:solidFill>
              </a:ln>
            </c:spPr>
            <c:extLst>
              <c:ext xmlns:c16="http://schemas.microsoft.com/office/drawing/2014/chart" uri="{C3380CC4-5D6E-409C-BE32-E72D297353CC}">
                <c16:uniqueId val="{000000BD-9DDC-4DDB-8D0B-B2F861475B35}"/>
              </c:ext>
            </c:extLst>
          </c:dPt>
          <c:dPt>
            <c:idx val="95"/>
            <c:bubble3D val="0"/>
            <c:spPr>
              <a:solidFill>
                <a:srgbClr val="F2DCDB"/>
              </a:solidFill>
              <a:ln w="12700">
                <a:solidFill>
                  <a:srgbClr val="BFBFBF"/>
                </a:solidFill>
              </a:ln>
            </c:spPr>
            <c:extLst>
              <c:ext xmlns:c16="http://schemas.microsoft.com/office/drawing/2014/chart" uri="{C3380CC4-5D6E-409C-BE32-E72D297353CC}">
                <c16:uniqueId val="{000000BF-9DDC-4DDB-8D0B-B2F861475B35}"/>
              </c:ext>
            </c:extLst>
          </c:dPt>
          <c:dPt>
            <c:idx val="96"/>
            <c:bubble3D val="0"/>
            <c:spPr>
              <a:solidFill>
                <a:srgbClr val="EBF1DE"/>
              </a:solidFill>
              <a:ln w="12700">
                <a:solidFill>
                  <a:srgbClr val="BFBFBF"/>
                </a:solidFill>
              </a:ln>
            </c:spPr>
            <c:extLst>
              <c:ext xmlns:c16="http://schemas.microsoft.com/office/drawing/2014/chart" uri="{C3380CC4-5D6E-409C-BE32-E72D297353CC}">
                <c16:uniqueId val="{000000C1-9DDC-4DDB-8D0B-B2F861475B35}"/>
              </c:ext>
            </c:extLst>
          </c:dPt>
          <c:dPt>
            <c:idx val="97"/>
            <c:bubble3D val="0"/>
            <c:spPr>
              <a:solidFill>
                <a:srgbClr val="FDE9D9"/>
              </a:solidFill>
              <a:ln w="12700">
                <a:solidFill>
                  <a:srgbClr val="BFBFBF"/>
                </a:solidFill>
              </a:ln>
            </c:spPr>
            <c:extLst>
              <c:ext xmlns:c16="http://schemas.microsoft.com/office/drawing/2014/chart" uri="{C3380CC4-5D6E-409C-BE32-E72D297353CC}">
                <c16:uniqueId val="{000000C3-9DDC-4DDB-8D0B-B2F861475B35}"/>
              </c:ext>
            </c:extLst>
          </c:dPt>
          <c:dPt>
            <c:idx val="98"/>
            <c:bubble3D val="0"/>
            <c:spPr>
              <a:solidFill>
                <a:srgbClr val="DAEEF3"/>
              </a:solidFill>
              <a:ln w="12700">
                <a:solidFill>
                  <a:srgbClr val="BFBFBF"/>
                </a:solidFill>
              </a:ln>
            </c:spPr>
            <c:extLst>
              <c:ext xmlns:c16="http://schemas.microsoft.com/office/drawing/2014/chart" uri="{C3380CC4-5D6E-409C-BE32-E72D297353CC}">
                <c16:uniqueId val="{000000C5-9DDC-4DDB-8D0B-B2F861475B35}"/>
              </c:ext>
            </c:extLst>
          </c:dPt>
          <c:dPt>
            <c:idx val="99"/>
            <c:bubble3D val="0"/>
            <c:spPr>
              <a:solidFill>
                <a:srgbClr val="E4DFEC"/>
              </a:solidFill>
              <a:ln w="12700">
                <a:solidFill>
                  <a:srgbClr val="BFBFBF"/>
                </a:solidFill>
              </a:ln>
            </c:spPr>
            <c:extLst>
              <c:ext xmlns:c16="http://schemas.microsoft.com/office/drawing/2014/chart" uri="{C3380CC4-5D6E-409C-BE32-E72D297353CC}">
                <c16:uniqueId val="{000000C7-9DDC-4DDB-8D0B-B2F861475B35}"/>
              </c:ext>
            </c:extLst>
          </c:dPt>
          <c:dPt>
            <c:idx val="100"/>
            <c:bubble3D val="0"/>
            <c:spPr>
              <a:solidFill>
                <a:srgbClr val="95B3D7"/>
              </a:solidFill>
              <a:ln w="12700">
                <a:solidFill>
                  <a:srgbClr val="BFBFBF"/>
                </a:solidFill>
              </a:ln>
            </c:spPr>
            <c:extLst>
              <c:ext xmlns:c16="http://schemas.microsoft.com/office/drawing/2014/chart" uri="{C3380CC4-5D6E-409C-BE32-E72D297353CC}">
                <c16:uniqueId val="{000000C9-9DDC-4DDB-8D0B-B2F861475B35}"/>
              </c:ext>
            </c:extLst>
          </c:dPt>
          <c:dPt>
            <c:idx val="101"/>
            <c:bubble3D val="0"/>
            <c:spPr>
              <a:solidFill>
                <a:srgbClr val="DA9694"/>
              </a:solidFill>
              <a:ln w="12700">
                <a:solidFill>
                  <a:srgbClr val="BFBFBF"/>
                </a:solidFill>
              </a:ln>
            </c:spPr>
            <c:extLst>
              <c:ext xmlns:c16="http://schemas.microsoft.com/office/drawing/2014/chart" uri="{C3380CC4-5D6E-409C-BE32-E72D297353CC}">
                <c16:uniqueId val="{000000CB-9DDC-4DDB-8D0B-B2F861475B35}"/>
              </c:ext>
            </c:extLst>
          </c:dPt>
          <c:dPt>
            <c:idx val="102"/>
            <c:bubble3D val="0"/>
            <c:spPr>
              <a:solidFill>
                <a:srgbClr val="C4D79B"/>
              </a:solidFill>
              <a:ln w="12700">
                <a:solidFill>
                  <a:srgbClr val="BFBFBF"/>
                </a:solidFill>
              </a:ln>
            </c:spPr>
            <c:extLst>
              <c:ext xmlns:c16="http://schemas.microsoft.com/office/drawing/2014/chart" uri="{C3380CC4-5D6E-409C-BE32-E72D297353CC}">
                <c16:uniqueId val="{000000CD-9DDC-4DDB-8D0B-B2F861475B35}"/>
              </c:ext>
            </c:extLst>
          </c:dPt>
          <c:dPt>
            <c:idx val="103"/>
            <c:bubble3D val="0"/>
            <c:spPr>
              <a:solidFill>
                <a:srgbClr val="FABF8F"/>
              </a:solidFill>
              <a:ln w="12700">
                <a:solidFill>
                  <a:srgbClr val="BFBFBF"/>
                </a:solidFill>
              </a:ln>
            </c:spPr>
            <c:extLst>
              <c:ext xmlns:c16="http://schemas.microsoft.com/office/drawing/2014/chart" uri="{C3380CC4-5D6E-409C-BE32-E72D297353CC}">
                <c16:uniqueId val="{000000CF-9DDC-4DDB-8D0B-B2F861475B35}"/>
              </c:ext>
            </c:extLst>
          </c:dPt>
          <c:dPt>
            <c:idx val="104"/>
            <c:bubble3D val="0"/>
            <c:spPr>
              <a:solidFill>
                <a:srgbClr val="92CDDC"/>
              </a:solidFill>
              <a:ln w="12700">
                <a:solidFill>
                  <a:srgbClr val="BFBFBF"/>
                </a:solidFill>
              </a:ln>
            </c:spPr>
            <c:extLst>
              <c:ext xmlns:c16="http://schemas.microsoft.com/office/drawing/2014/chart" uri="{C3380CC4-5D6E-409C-BE32-E72D297353CC}">
                <c16:uniqueId val="{000000D1-9DDC-4DDB-8D0B-B2F861475B35}"/>
              </c:ext>
            </c:extLst>
          </c:dPt>
          <c:dPt>
            <c:idx val="105"/>
            <c:bubble3D val="0"/>
            <c:spPr>
              <a:solidFill>
                <a:srgbClr val="B1A0C7"/>
              </a:solidFill>
              <a:ln w="12700">
                <a:solidFill>
                  <a:srgbClr val="BFBFBF"/>
                </a:solidFill>
              </a:ln>
            </c:spPr>
            <c:extLst>
              <c:ext xmlns:c16="http://schemas.microsoft.com/office/drawing/2014/chart" uri="{C3380CC4-5D6E-409C-BE32-E72D297353CC}">
                <c16:uniqueId val="{000000D3-9DDC-4DDB-8D0B-B2F861475B35}"/>
              </c:ext>
            </c:extLst>
          </c:dPt>
          <c:dPt>
            <c:idx val="106"/>
            <c:bubble3D val="0"/>
            <c:spPr>
              <a:solidFill>
                <a:srgbClr val="538DD5"/>
              </a:solidFill>
              <a:ln w="12700">
                <a:solidFill>
                  <a:srgbClr val="BFBFBF"/>
                </a:solidFill>
              </a:ln>
            </c:spPr>
            <c:extLst>
              <c:ext xmlns:c16="http://schemas.microsoft.com/office/drawing/2014/chart" uri="{C3380CC4-5D6E-409C-BE32-E72D297353CC}">
                <c16:uniqueId val="{000000D5-9DDC-4DDB-8D0B-B2F861475B35}"/>
              </c:ext>
            </c:extLst>
          </c:dPt>
          <c:dPt>
            <c:idx val="107"/>
            <c:bubble3D val="0"/>
            <c:spPr>
              <a:solidFill>
                <a:srgbClr val="B8CCE4"/>
              </a:solidFill>
              <a:ln w="12700">
                <a:solidFill>
                  <a:srgbClr val="BFBFBF"/>
                </a:solidFill>
              </a:ln>
            </c:spPr>
            <c:extLst>
              <c:ext xmlns:c16="http://schemas.microsoft.com/office/drawing/2014/chart" uri="{C3380CC4-5D6E-409C-BE32-E72D297353CC}">
                <c16:uniqueId val="{000000D7-9DDC-4DDB-8D0B-B2F861475B35}"/>
              </c:ext>
            </c:extLst>
          </c:dPt>
          <c:dPt>
            <c:idx val="108"/>
            <c:bubble3D val="0"/>
            <c:spPr>
              <a:solidFill>
                <a:srgbClr val="E6B8B7"/>
              </a:solidFill>
              <a:ln w="12700">
                <a:solidFill>
                  <a:srgbClr val="BFBFBF"/>
                </a:solidFill>
              </a:ln>
            </c:spPr>
            <c:extLst>
              <c:ext xmlns:c16="http://schemas.microsoft.com/office/drawing/2014/chart" uri="{C3380CC4-5D6E-409C-BE32-E72D297353CC}">
                <c16:uniqueId val="{000000D9-9DDC-4DDB-8D0B-B2F861475B35}"/>
              </c:ext>
            </c:extLst>
          </c:dPt>
          <c:dPt>
            <c:idx val="109"/>
            <c:bubble3D val="0"/>
            <c:spPr>
              <a:solidFill>
                <a:srgbClr val="D8E4BC"/>
              </a:solidFill>
              <a:ln w="12700">
                <a:solidFill>
                  <a:srgbClr val="BFBFBF"/>
                </a:solidFill>
              </a:ln>
            </c:spPr>
            <c:extLst>
              <c:ext xmlns:c16="http://schemas.microsoft.com/office/drawing/2014/chart" uri="{C3380CC4-5D6E-409C-BE32-E72D297353CC}">
                <c16:uniqueId val="{000000DB-9DDC-4DDB-8D0B-B2F861475B35}"/>
              </c:ext>
            </c:extLst>
          </c:dPt>
          <c:dPt>
            <c:idx val="110"/>
            <c:bubble3D val="0"/>
            <c:spPr>
              <a:solidFill>
                <a:srgbClr val="FCD5B4"/>
              </a:solidFill>
              <a:ln w="12700">
                <a:solidFill>
                  <a:srgbClr val="BFBFBF"/>
                </a:solidFill>
              </a:ln>
            </c:spPr>
            <c:extLst>
              <c:ext xmlns:c16="http://schemas.microsoft.com/office/drawing/2014/chart" uri="{C3380CC4-5D6E-409C-BE32-E72D297353CC}">
                <c16:uniqueId val="{000000DD-9DDC-4DDB-8D0B-B2F861475B35}"/>
              </c:ext>
            </c:extLst>
          </c:dPt>
          <c:dPt>
            <c:idx val="111"/>
            <c:bubble3D val="0"/>
            <c:spPr>
              <a:solidFill>
                <a:srgbClr val="B7DEE8"/>
              </a:solidFill>
              <a:ln w="12700">
                <a:solidFill>
                  <a:srgbClr val="BFBFBF"/>
                </a:solidFill>
              </a:ln>
            </c:spPr>
            <c:extLst>
              <c:ext xmlns:c16="http://schemas.microsoft.com/office/drawing/2014/chart" uri="{C3380CC4-5D6E-409C-BE32-E72D297353CC}">
                <c16:uniqueId val="{000000DF-9DDC-4DDB-8D0B-B2F861475B35}"/>
              </c:ext>
            </c:extLst>
          </c:dPt>
          <c:dPt>
            <c:idx val="112"/>
            <c:bubble3D val="0"/>
            <c:spPr>
              <a:solidFill>
                <a:srgbClr val="CCC0DA"/>
              </a:solidFill>
              <a:ln w="12700">
                <a:solidFill>
                  <a:srgbClr val="BFBFBF"/>
                </a:solidFill>
              </a:ln>
            </c:spPr>
            <c:extLst>
              <c:ext xmlns:c16="http://schemas.microsoft.com/office/drawing/2014/chart" uri="{C3380CC4-5D6E-409C-BE32-E72D297353CC}">
                <c16:uniqueId val="{000000E1-9DDC-4DDB-8D0B-B2F861475B35}"/>
              </c:ext>
            </c:extLst>
          </c:dPt>
          <c:dPt>
            <c:idx val="113"/>
            <c:bubble3D val="0"/>
            <c:spPr>
              <a:solidFill>
                <a:srgbClr val="8DB4E2"/>
              </a:solidFill>
              <a:ln w="12700">
                <a:solidFill>
                  <a:srgbClr val="BFBFBF"/>
                </a:solidFill>
              </a:ln>
            </c:spPr>
            <c:extLst>
              <c:ext xmlns:c16="http://schemas.microsoft.com/office/drawing/2014/chart" uri="{C3380CC4-5D6E-409C-BE32-E72D297353CC}">
                <c16:uniqueId val="{000000E3-9DDC-4DDB-8D0B-B2F861475B35}"/>
              </c:ext>
            </c:extLst>
          </c:dPt>
          <c:dPt>
            <c:idx val="114"/>
            <c:bubble3D val="0"/>
            <c:spPr>
              <a:solidFill>
                <a:srgbClr val="DCE6F1"/>
              </a:solidFill>
              <a:ln w="12700">
                <a:solidFill>
                  <a:srgbClr val="BFBFBF"/>
                </a:solidFill>
              </a:ln>
            </c:spPr>
            <c:extLst>
              <c:ext xmlns:c16="http://schemas.microsoft.com/office/drawing/2014/chart" uri="{C3380CC4-5D6E-409C-BE32-E72D297353CC}">
                <c16:uniqueId val="{000000E5-9DDC-4DDB-8D0B-B2F861475B35}"/>
              </c:ext>
            </c:extLst>
          </c:dPt>
          <c:dPt>
            <c:idx val="115"/>
            <c:bubble3D val="0"/>
            <c:spPr>
              <a:solidFill>
                <a:srgbClr val="F2DCDB"/>
              </a:solidFill>
              <a:ln w="12700">
                <a:solidFill>
                  <a:srgbClr val="BFBFBF"/>
                </a:solidFill>
              </a:ln>
            </c:spPr>
            <c:extLst>
              <c:ext xmlns:c16="http://schemas.microsoft.com/office/drawing/2014/chart" uri="{C3380CC4-5D6E-409C-BE32-E72D297353CC}">
                <c16:uniqueId val="{000000E7-9DDC-4DDB-8D0B-B2F861475B35}"/>
              </c:ext>
            </c:extLst>
          </c:dPt>
          <c:dPt>
            <c:idx val="116"/>
            <c:bubble3D val="0"/>
            <c:spPr>
              <a:solidFill>
                <a:srgbClr val="EBF1DE"/>
              </a:solidFill>
              <a:ln w="12700">
                <a:solidFill>
                  <a:srgbClr val="BFBFBF"/>
                </a:solidFill>
              </a:ln>
            </c:spPr>
            <c:extLst>
              <c:ext xmlns:c16="http://schemas.microsoft.com/office/drawing/2014/chart" uri="{C3380CC4-5D6E-409C-BE32-E72D297353CC}">
                <c16:uniqueId val="{000000E9-9DDC-4DDB-8D0B-B2F861475B35}"/>
              </c:ext>
            </c:extLst>
          </c:dPt>
          <c:dPt>
            <c:idx val="117"/>
            <c:bubble3D val="0"/>
            <c:spPr>
              <a:solidFill>
                <a:srgbClr val="FDE9D9"/>
              </a:solidFill>
              <a:ln w="12700">
                <a:solidFill>
                  <a:srgbClr val="BFBFBF"/>
                </a:solidFill>
              </a:ln>
            </c:spPr>
            <c:extLst>
              <c:ext xmlns:c16="http://schemas.microsoft.com/office/drawing/2014/chart" uri="{C3380CC4-5D6E-409C-BE32-E72D297353CC}">
                <c16:uniqueId val="{000000EB-9DDC-4DDB-8D0B-B2F861475B35}"/>
              </c:ext>
            </c:extLst>
          </c:dPt>
          <c:dPt>
            <c:idx val="118"/>
            <c:bubble3D val="0"/>
            <c:spPr>
              <a:solidFill>
                <a:srgbClr val="DAEEF3"/>
              </a:solidFill>
              <a:ln w="12700">
                <a:solidFill>
                  <a:srgbClr val="BFBFBF"/>
                </a:solidFill>
              </a:ln>
            </c:spPr>
            <c:extLst>
              <c:ext xmlns:c16="http://schemas.microsoft.com/office/drawing/2014/chart" uri="{C3380CC4-5D6E-409C-BE32-E72D297353CC}">
                <c16:uniqueId val="{000000ED-9DDC-4DDB-8D0B-B2F861475B35}"/>
              </c:ext>
            </c:extLst>
          </c:dPt>
          <c:dPt>
            <c:idx val="119"/>
            <c:bubble3D val="0"/>
            <c:spPr>
              <a:solidFill>
                <a:srgbClr val="E4DFEC"/>
              </a:solidFill>
              <a:ln w="12700">
                <a:solidFill>
                  <a:srgbClr val="BFBFBF"/>
                </a:solidFill>
              </a:ln>
            </c:spPr>
            <c:extLst>
              <c:ext xmlns:c16="http://schemas.microsoft.com/office/drawing/2014/chart" uri="{C3380CC4-5D6E-409C-BE32-E72D297353CC}">
                <c16:uniqueId val="{000000EF-9DDC-4DDB-8D0B-B2F861475B35}"/>
              </c:ext>
            </c:extLst>
          </c:dPt>
          <c:dPt>
            <c:idx val="120"/>
            <c:bubble3D val="0"/>
            <c:spPr>
              <a:solidFill>
                <a:srgbClr val="95B3D7"/>
              </a:solidFill>
              <a:ln w="12700">
                <a:solidFill>
                  <a:srgbClr val="BFBFBF"/>
                </a:solidFill>
              </a:ln>
            </c:spPr>
            <c:extLst>
              <c:ext xmlns:c16="http://schemas.microsoft.com/office/drawing/2014/chart" uri="{C3380CC4-5D6E-409C-BE32-E72D297353CC}">
                <c16:uniqueId val="{000000F1-9DDC-4DDB-8D0B-B2F861475B35}"/>
              </c:ext>
            </c:extLst>
          </c:dPt>
          <c:dPt>
            <c:idx val="121"/>
            <c:bubble3D val="0"/>
            <c:spPr>
              <a:solidFill>
                <a:srgbClr val="DA9694"/>
              </a:solidFill>
              <a:ln w="12700">
                <a:solidFill>
                  <a:srgbClr val="BFBFBF"/>
                </a:solidFill>
              </a:ln>
            </c:spPr>
            <c:extLst>
              <c:ext xmlns:c16="http://schemas.microsoft.com/office/drawing/2014/chart" uri="{C3380CC4-5D6E-409C-BE32-E72D297353CC}">
                <c16:uniqueId val="{000000F3-9DDC-4DDB-8D0B-B2F861475B35}"/>
              </c:ext>
            </c:extLst>
          </c:dPt>
          <c:dPt>
            <c:idx val="122"/>
            <c:bubble3D val="0"/>
            <c:spPr>
              <a:solidFill>
                <a:srgbClr val="C4D79B"/>
              </a:solidFill>
              <a:ln w="12700">
                <a:solidFill>
                  <a:srgbClr val="BFBFBF"/>
                </a:solidFill>
              </a:ln>
            </c:spPr>
            <c:extLst>
              <c:ext xmlns:c16="http://schemas.microsoft.com/office/drawing/2014/chart" uri="{C3380CC4-5D6E-409C-BE32-E72D297353CC}">
                <c16:uniqueId val="{000000F5-9DDC-4DDB-8D0B-B2F861475B35}"/>
              </c:ext>
            </c:extLst>
          </c:dPt>
          <c:dPt>
            <c:idx val="123"/>
            <c:bubble3D val="0"/>
            <c:spPr>
              <a:solidFill>
                <a:srgbClr val="FABF8F"/>
              </a:solidFill>
              <a:ln w="12700">
                <a:solidFill>
                  <a:srgbClr val="BFBFBF"/>
                </a:solidFill>
              </a:ln>
            </c:spPr>
            <c:extLst>
              <c:ext xmlns:c16="http://schemas.microsoft.com/office/drawing/2014/chart" uri="{C3380CC4-5D6E-409C-BE32-E72D297353CC}">
                <c16:uniqueId val="{000000F7-9DDC-4DDB-8D0B-B2F861475B35}"/>
              </c:ext>
            </c:extLst>
          </c:dPt>
          <c:dPt>
            <c:idx val="124"/>
            <c:bubble3D val="0"/>
            <c:spPr>
              <a:solidFill>
                <a:srgbClr val="92CDDC"/>
              </a:solidFill>
              <a:ln w="12700">
                <a:solidFill>
                  <a:srgbClr val="BFBFBF"/>
                </a:solidFill>
              </a:ln>
            </c:spPr>
            <c:extLst>
              <c:ext xmlns:c16="http://schemas.microsoft.com/office/drawing/2014/chart" uri="{C3380CC4-5D6E-409C-BE32-E72D297353CC}">
                <c16:uniqueId val="{000000F9-9DDC-4DDB-8D0B-B2F861475B35}"/>
              </c:ext>
            </c:extLst>
          </c:dPt>
          <c:dPt>
            <c:idx val="125"/>
            <c:bubble3D val="0"/>
            <c:spPr>
              <a:solidFill>
                <a:srgbClr val="B1A0C7"/>
              </a:solidFill>
              <a:ln w="12700">
                <a:solidFill>
                  <a:srgbClr val="BFBFBF"/>
                </a:solidFill>
              </a:ln>
            </c:spPr>
            <c:extLst>
              <c:ext xmlns:c16="http://schemas.microsoft.com/office/drawing/2014/chart" uri="{C3380CC4-5D6E-409C-BE32-E72D297353CC}">
                <c16:uniqueId val="{000000FB-9DDC-4DDB-8D0B-B2F861475B35}"/>
              </c:ext>
            </c:extLst>
          </c:dPt>
          <c:dPt>
            <c:idx val="126"/>
            <c:bubble3D val="0"/>
            <c:spPr>
              <a:solidFill>
                <a:srgbClr val="538DD5"/>
              </a:solidFill>
              <a:ln w="12700">
                <a:solidFill>
                  <a:srgbClr val="BFBFBF"/>
                </a:solidFill>
              </a:ln>
            </c:spPr>
            <c:extLst>
              <c:ext xmlns:c16="http://schemas.microsoft.com/office/drawing/2014/chart" uri="{C3380CC4-5D6E-409C-BE32-E72D297353CC}">
                <c16:uniqueId val="{000000FD-9DDC-4DDB-8D0B-B2F861475B35}"/>
              </c:ext>
            </c:extLst>
          </c:dPt>
          <c:dPt>
            <c:idx val="127"/>
            <c:bubble3D val="0"/>
            <c:spPr>
              <a:solidFill>
                <a:srgbClr val="B8CCE4"/>
              </a:solidFill>
              <a:ln w="12700">
                <a:solidFill>
                  <a:srgbClr val="BFBFBF"/>
                </a:solidFill>
              </a:ln>
            </c:spPr>
            <c:extLst>
              <c:ext xmlns:c16="http://schemas.microsoft.com/office/drawing/2014/chart" uri="{C3380CC4-5D6E-409C-BE32-E72D297353CC}">
                <c16:uniqueId val="{000000FF-9DDC-4DDB-8D0B-B2F861475B35}"/>
              </c:ext>
            </c:extLst>
          </c:dPt>
          <c:dPt>
            <c:idx val="128"/>
            <c:bubble3D val="0"/>
            <c:spPr>
              <a:solidFill>
                <a:srgbClr val="E6B8B7"/>
              </a:solidFill>
              <a:ln w="12700">
                <a:solidFill>
                  <a:srgbClr val="BFBFBF"/>
                </a:solidFill>
              </a:ln>
            </c:spPr>
            <c:extLst>
              <c:ext xmlns:c16="http://schemas.microsoft.com/office/drawing/2014/chart" uri="{C3380CC4-5D6E-409C-BE32-E72D297353CC}">
                <c16:uniqueId val="{00000101-9DDC-4DDB-8D0B-B2F861475B35}"/>
              </c:ext>
            </c:extLst>
          </c:dPt>
          <c:dPt>
            <c:idx val="129"/>
            <c:bubble3D val="0"/>
            <c:spPr>
              <a:solidFill>
                <a:srgbClr val="D8E4BC"/>
              </a:solidFill>
              <a:ln w="12700">
                <a:solidFill>
                  <a:srgbClr val="BFBFBF"/>
                </a:solidFill>
              </a:ln>
            </c:spPr>
            <c:extLst>
              <c:ext xmlns:c16="http://schemas.microsoft.com/office/drawing/2014/chart" uri="{C3380CC4-5D6E-409C-BE32-E72D297353CC}">
                <c16:uniqueId val="{00000103-9DDC-4DDB-8D0B-B2F861475B35}"/>
              </c:ext>
            </c:extLst>
          </c:dPt>
          <c:dPt>
            <c:idx val="130"/>
            <c:bubble3D val="0"/>
            <c:spPr>
              <a:solidFill>
                <a:srgbClr val="FCD5B4"/>
              </a:solidFill>
              <a:ln w="12700">
                <a:solidFill>
                  <a:srgbClr val="BFBFBF"/>
                </a:solidFill>
              </a:ln>
            </c:spPr>
            <c:extLst>
              <c:ext xmlns:c16="http://schemas.microsoft.com/office/drawing/2014/chart" uri="{C3380CC4-5D6E-409C-BE32-E72D297353CC}">
                <c16:uniqueId val="{00000105-9DDC-4DDB-8D0B-B2F861475B35}"/>
              </c:ext>
            </c:extLst>
          </c:dPt>
          <c:dPt>
            <c:idx val="131"/>
            <c:bubble3D val="0"/>
            <c:spPr>
              <a:solidFill>
                <a:srgbClr val="B7DEE8"/>
              </a:solidFill>
              <a:ln w="12700">
                <a:solidFill>
                  <a:srgbClr val="BFBFBF"/>
                </a:solidFill>
              </a:ln>
            </c:spPr>
            <c:extLst>
              <c:ext xmlns:c16="http://schemas.microsoft.com/office/drawing/2014/chart" uri="{C3380CC4-5D6E-409C-BE32-E72D297353CC}">
                <c16:uniqueId val="{00000107-9DDC-4DDB-8D0B-B2F861475B35}"/>
              </c:ext>
            </c:extLst>
          </c:dPt>
          <c:dPt>
            <c:idx val="132"/>
            <c:bubble3D val="0"/>
            <c:spPr>
              <a:solidFill>
                <a:srgbClr val="CCC0DA"/>
              </a:solidFill>
              <a:ln w="12700">
                <a:solidFill>
                  <a:srgbClr val="BFBFBF"/>
                </a:solidFill>
              </a:ln>
            </c:spPr>
            <c:extLst>
              <c:ext xmlns:c16="http://schemas.microsoft.com/office/drawing/2014/chart" uri="{C3380CC4-5D6E-409C-BE32-E72D297353CC}">
                <c16:uniqueId val="{00000109-9DDC-4DDB-8D0B-B2F861475B35}"/>
              </c:ext>
            </c:extLst>
          </c:dPt>
          <c:dPt>
            <c:idx val="133"/>
            <c:bubble3D val="0"/>
            <c:spPr>
              <a:solidFill>
                <a:srgbClr val="8DB4E2"/>
              </a:solidFill>
              <a:ln w="12700">
                <a:solidFill>
                  <a:srgbClr val="BFBFBF"/>
                </a:solidFill>
              </a:ln>
            </c:spPr>
            <c:extLst>
              <c:ext xmlns:c16="http://schemas.microsoft.com/office/drawing/2014/chart" uri="{C3380CC4-5D6E-409C-BE32-E72D297353CC}">
                <c16:uniqueId val="{0000010B-9DDC-4DDB-8D0B-B2F861475B35}"/>
              </c:ext>
            </c:extLst>
          </c:dPt>
          <c:dPt>
            <c:idx val="134"/>
            <c:bubble3D val="0"/>
            <c:spPr>
              <a:solidFill>
                <a:srgbClr val="DCE6F1"/>
              </a:solidFill>
              <a:ln w="12700">
                <a:solidFill>
                  <a:srgbClr val="BFBFBF"/>
                </a:solidFill>
              </a:ln>
            </c:spPr>
            <c:extLst>
              <c:ext xmlns:c16="http://schemas.microsoft.com/office/drawing/2014/chart" uri="{C3380CC4-5D6E-409C-BE32-E72D297353CC}">
                <c16:uniqueId val="{0000010D-9DDC-4DDB-8D0B-B2F861475B35}"/>
              </c:ext>
            </c:extLst>
          </c:dPt>
          <c:dPt>
            <c:idx val="135"/>
            <c:bubble3D val="0"/>
            <c:spPr>
              <a:solidFill>
                <a:srgbClr val="F2DCDB"/>
              </a:solidFill>
              <a:ln w="12700">
                <a:solidFill>
                  <a:srgbClr val="BFBFBF"/>
                </a:solidFill>
              </a:ln>
            </c:spPr>
            <c:extLst>
              <c:ext xmlns:c16="http://schemas.microsoft.com/office/drawing/2014/chart" uri="{C3380CC4-5D6E-409C-BE32-E72D297353CC}">
                <c16:uniqueId val="{0000010F-9DDC-4DDB-8D0B-B2F861475B35}"/>
              </c:ext>
            </c:extLst>
          </c:dPt>
          <c:dPt>
            <c:idx val="136"/>
            <c:bubble3D val="0"/>
            <c:spPr>
              <a:solidFill>
                <a:srgbClr val="EBF1DE"/>
              </a:solidFill>
              <a:ln w="12700">
                <a:solidFill>
                  <a:srgbClr val="BFBFBF"/>
                </a:solidFill>
              </a:ln>
            </c:spPr>
            <c:extLst>
              <c:ext xmlns:c16="http://schemas.microsoft.com/office/drawing/2014/chart" uri="{C3380CC4-5D6E-409C-BE32-E72D297353CC}">
                <c16:uniqueId val="{00000111-9DDC-4DDB-8D0B-B2F861475B35}"/>
              </c:ext>
            </c:extLst>
          </c:dPt>
          <c:dPt>
            <c:idx val="137"/>
            <c:bubble3D val="0"/>
            <c:spPr>
              <a:solidFill>
                <a:srgbClr val="FDE9D9"/>
              </a:solidFill>
              <a:ln w="12700">
                <a:solidFill>
                  <a:srgbClr val="BFBFBF"/>
                </a:solidFill>
              </a:ln>
            </c:spPr>
            <c:extLst>
              <c:ext xmlns:c16="http://schemas.microsoft.com/office/drawing/2014/chart" uri="{C3380CC4-5D6E-409C-BE32-E72D297353CC}">
                <c16:uniqueId val="{00000113-9DDC-4DDB-8D0B-B2F861475B35}"/>
              </c:ext>
            </c:extLst>
          </c:dPt>
          <c:dPt>
            <c:idx val="138"/>
            <c:bubble3D val="0"/>
            <c:spPr>
              <a:solidFill>
                <a:srgbClr val="DAEEF3"/>
              </a:solidFill>
              <a:ln w="12700">
                <a:solidFill>
                  <a:srgbClr val="BFBFBF"/>
                </a:solidFill>
              </a:ln>
            </c:spPr>
            <c:extLst>
              <c:ext xmlns:c16="http://schemas.microsoft.com/office/drawing/2014/chart" uri="{C3380CC4-5D6E-409C-BE32-E72D297353CC}">
                <c16:uniqueId val="{00000115-9DDC-4DDB-8D0B-B2F861475B35}"/>
              </c:ext>
            </c:extLst>
          </c:dPt>
          <c:dPt>
            <c:idx val="139"/>
            <c:bubble3D val="0"/>
            <c:spPr>
              <a:solidFill>
                <a:srgbClr val="E4DFEC"/>
              </a:solidFill>
              <a:ln w="12700">
                <a:solidFill>
                  <a:srgbClr val="BFBFBF"/>
                </a:solidFill>
              </a:ln>
            </c:spPr>
            <c:extLst>
              <c:ext xmlns:c16="http://schemas.microsoft.com/office/drawing/2014/chart" uri="{C3380CC4-5D6E-409C-BE32-E72D297353CC}">
                <c16:uniqueId val="{00000117-9DDC-4DDB-8D0B-B2F861475B35}"/>
              </c:ext>
            </c:extLst>
          </c:dPt>
          <c:dPt>
            <c:idx val="140"/>
            <c:bubble3D val="0"/>
            <c:spPr>
              <a:solidFill>
                <a:srgbClr val="95B3D7"/>
              </a:solidFill>
              <a:ln w="12700">
                <a:solidFill>
                  <a:srgbClr val="BFBFBF"/>
                </a:solidFill>
              </a:ln>
            </c:spPr>
            <c:extLst>
              <c:ext xmlns:c16="http://schemas.microsoft.com/office/drawing/2014/chart" uri="{C3380CC4-5D6E-409C-BE32-E72D297353CC}">
                <c16:uniqueId val="{00000119-9DDC-4DDB-8D0B-B2F861475B35}"/>
              </c:ext>
            </c:extLst>
          </c:dPt>
          <c:dPt>
            <c:idx val="141"/>
            <c:bubble3D val="0"/>
            <c:spPr>
              <a:solidFill>
                <a:srgbClr val="DA9694"/>
              </a:solidFill>
              <a:ln w="12700">
                <a:solidFill>
                  <a:srgbClr val="BFBFBF"/>
                </a:solidFill>
              </a:ln>
            </c:spPr>
            <c:extLst>
              <c:ext xmlns:c16="http://schemas.microsoft.com/office/drawing/2014/chart" uri="{C3380CC4-5D6E-409C-BE32-E72D297353CC}">
                <c16:uniqueId val="{0000011B-9DDC-4DDB-8D0B-B2F861475B35}"/>
              </c:ext>
            </c:extLst>
          </c:dPt>
          <c:dPt>
            <c:idx val="142"/>
            <c:bubble3D val="0"/>
            <c:spPr>
              <a:solidFill>
                <a:srgbClr val="C4D79B"/>
              </a:solidFill>
              <a:ln w="12700">
                <a:solidFill>
                  <a:srgbClr val="BFBFBF"/>
                </a:solidFill>
              </a:ln>
            </c:spPr>
            <c:extLst>
              <c:ext xmlns:c16="http://schemas.microsoft.com/office/drawing/2014/chart" uri="{C3380CC4-5D6E-409C-BE32-E72D297353CC}">
                <c16:uniqueId val="{0000011D-9DDC-4DDB-8D0B-B2F861475B35}"/>
              </c:ext>
            </c:extLst>
          </c:dPt>
          <c:dPt>
            <c:idx val="143"/>
            <c:bubble3D val="0"/>
            <c:spPr>
              <a:solidFill>
                <a:srgbClr val="FABF8F"/>
              </a:solidFill>
              <a:ln w="12700">
                <a:solidFill>
                  <a:srgbClr val="BFBFBF"/>
                </a:solidFill>
              </a:ln>
            </c:spPr>
            <c:extLst>
              <c:ext xmlns:c16="http://schemas.microsoft.com/office/drawing/2014/chart" uri="{C3380CC4-5D6E-409C-BE32-E72D297353CC}">
                <c16:uniqueId val="{0000011F-9DDC-4DDB-8D0B-B2F861475B35}"/>
              </c:ext>
            </c:extLst>
          </c:dPt>
          <c:dPt>
            <c:idx val="144"/>
            <c:bubble3D val="0"/>
            <c:spPr>
              <a:solidFill>
                <a:srgbClr val="92CDDC"/>
              </a:solidFill>
              <a:ln w="12700">
                <a:solidFill>
                  <a:srgbClr val="BFBFBF"/>
                </a:solidFill>
              </a:ln>
            </c:spPr>
            <c:extLst>
              <c:ext xmlns:c16="http://schemas.microsoft.com/office/drawing/2014/chart" uri="{C3380CC4-5D6E-409C-BE32-E72D297353CC}">
                <c16:uniqueId val="{00000121-9DDC-4DDB-8D0B-B2F861475B35}"/>
              </c:ext>
            </c:extLst>
          </c:dPt>
          <c:dPt>
            <c:idx val="145"/>
            <c:bubble3D val="0"/>
            <c:spPr>
              <a:solidFill>
                <a:srgbClr val="B1A0C7"/>
              </a:solidFill>
              <a:ln w="12700">
                <a:solidFill>
                  <a:srgbClr val="BFBFBF"/>
                </a:solidFill>
              </a:ln>
            </c:spPr>
            <c:extLst>
              <c:ext xmlns:c16="http://schemas.microsoft.com/office/drawing/2014/chart" uri="{C3380CC4-5D6E-409C-BE32-E72D297353CC}">
                <c16:uniqueId val="{00000123-9DDC-4DDB-8D0B-B2F861475B35}"/>
              </c:ext>
            </c:extLst>
          </c:dPt>
          <c:dPt>
            <c:idx val="146"/>
            <c:bubble3D val="0"/>
            <c:spPr>
              <a:solidFill>
                <a:srgbClr val="538DD5"/>
              </a:solidFill>
              <a:ln w="12700">
                <a:solidFill>
                  <a:srgbClr val="BFBFBF"/>
                </a:solidFill>
              </a:ln>
            </c:spPr>
            <c:extLst>
              <c:ext xmlns:c16="http://schemas.microsoft.com/office/drawing/2014/chart" uri="{C3380CC4-5D6E-409C-BE32-E72D297353CC}">
                <c16:uniqueId val="{00000125-9DDC-4DDB-8D0B-B2F861475B35}"/>
              </c:ext>
            </c:extLst>
          </c:dPt>
          <c:dPt>
            <c:idx val="147"/>
            <c:bubble3D val="0"/>
            <c:spPr>
              <a:solidFill>
                <a:srgbClr val="B8CCE4"/>
              </a:solidFill>
              <a:ln w="12700">
                <a:solidFill>
                  <a:srgbClr val="BFBFBF"/>
                </a:solidFill>
              </a:ln>
            </c:spPr>
            <c:extLst>
              <c:ext xmlns:c16="http://schemas.microsoft.com/office/drawing/2014/chart" uri="{C3380CC4-5D6E-409C-BE32-E72D297353CC}">
                <c16:uniqueId val="{00000127-9DDC-4DDB-8D0B-B2F861475B35}"/>
              </c:ext>
            </c:extLst>
          </c:dPt>
          <c:dPt>
            <c:idx val="148"/>
            <c:bubble3D val="0"/>
            <c:spPr>
              <a:solidFill>
                <a:srgbClr val="E6B8B7"/>
              </a:solidFill>
              <a:ln w="12700">
                <a:solidFill>
                  <a:srgbClr val="BFBFBF"/>
                </a:solidFill>
              </a:ln>
            </c:spPr>
            <c:extLst>
              <c:ext xmlns:c16="http://schemas.microsoft.com/office/drawing/2014/chart" uri="{C3380CC4-5D6E-409C-BE32-E72D297353CC}">
                <c16:uniqueId val="{00000129-9DDC-4DDB-8D0B-B2F861475B35}"/>
              </c:ext>
            </c:extLst>
          </c:dPt>
          <c:dPt>
            <c:idx val="149"/>
            <c:bubble3D val="0"/>
            <c:spPr>
              <a:solidFill>
                <a:srgbClr val="D8E4BC"/>
              </a:solidFill>
              <a:ln w="12700">
                <a:solidFill>
                  <a:srgbClr val="BFBFBF"/>
                </a:solidFill>
              </a:ln>
            </c:spPr>
            <c:extLst>
              <c:ext xmlns:c16="http://schemas.microsoft.com/office/drawing/2014/chart" uri="{C3380CC4-5D6E-409C-BE32-E72D297353CC}">
                <c16:uniqueId val="{0000012B-9DDC-4DDB-8D0B-B2F861475B35}"/>
              </c:ext>
            </c:extLst>
          </c:dPt>
          <c:dPt>
            <c:idx val="150"/>
            <c:bubble3D val="0"/>
            <c:spPr>
              <a:solidFill>
                <a:srgbClr val="FCD5B4"/>
              </a:solidFill>
              <a:ln w="12700">
                <a:solidFill>
                  <a:srgbClr val="BFBFBF"/>
                </a:solidFill>
              </a:ln>
            </c:spPr>
            <c:extLst>
              <c:ext xmlns:c16="http://schemas.microsoft.com/office/drawing/2014/chart" uri="{C3380CC4-5D6E-409C-BE32-E72D297353CC}">
                <c16:uniqueId val="{0000012D-9DDC-4DDB-8D0B-B2F861475B35}"/>
              </c:ext>
            </c:extLst>
          </c:dPt>
          <c:dPt>
            <c:idx val="151"/>
            <c:bubble3D val="0"/>
            <c:spPr>
              <a:solidFill>
                <a:srgbClr val="B7DEE8"/>
              </a:solidFill>
              <a:ln w="12700">
                <a:solidFill>
                  <a:srgbClr val="BFBFBF"/>
                </a:solidFill>
              </a:ln>
            </c:spPr>
            <c:extLst>
              <c:ext xmlns:c16="http://schemas.microsoft.com/office/drawing/2014/chart" uri="{C3380CC4-5D6E-409C-BE32-E72D297353CC}">
                <c16:uniqueId val="{0000012F-9DDC-4DDB-8D0B-B2F861475B35}"/>
              </c:ext>
            </c:extLst>
          </c:dPt>
          <c:dPt>
            <c:idx val="152"/>
            <c:bubble3D val="0"/>
            <c:spPr>
              <a:solidFill>
                <a:srgbClr val="CCC0DA"/>
              </a:solidFill>
              <a:ln w="12700">
                <a:solidFill>
                  <a:srgbClr val="BFBFBF"/>
                </a:solidFill>
              </a:ln>
            </c:spPr>
            <c:extLst>
              <c:ext xmlns:c16="http://schemas.microsoft.com/office/drawing/2014/chart" uri="{C3380CC4-5D6E-409C-BE32-E72D297353CC}">
                <c16:uniqueId val="{00000131-9DDC-4DDB-8D0B-B2F861475B35}"/>
              </c:ext>
            </c:extLst>
          </c:dPt>
          <c:dPt>
            <c:idx val="153"/>
            <c:bubble3D val="0"/>
            <c:spPr>
              <a:solidFill>
                <a:srgbClr val="8DB4E2"/>
              </a:solidFill>
              <a:ln w="12700">
                <a:solidFill>
                  <a:srgbClr val="BFBFBF"/>
                </a:solidFill>
              </a:ln>
            </c:spPr>
            <c:extLst>
              <c:ext xmlns:c16="http://schemas.microsoft.com/office/drawing/2014/chart" uri="{C3380CC4-5D6E-409C-BE32-E72D297353CC}">
                <c16:uniqueId val="{00000133-9DDC-4DDB-8D0B-B2F861475B35}"/>
              </c:ext>
            </c:extLst>
          </c:dPt>
          <c:dPt>
            <c:idx val="154"/>
            <c:bubble3D val="0"/>
            <c:spPr>
              <a:solidFill>
                <a:srgbClr val="DCE6F1"/>
              </a:solidFill>
              <a:ln w="12700">
                <a:solidFill>
                  <a:srgbClr val="BFBFBF"/>
                </a:solidFill>
              </a:ln>
            </c:spPr>
            <c:extLst>
              <c:ext xmlns:c16="http://schemas.microsoft.com/office/drawing/2014/chart" uri="{C3380CC4-5D6E-409C-BE32-E72D297353CC}">
                <c16:uniqueId val="{00000135-9DDC-4DDB-8D0B-B2F861475B35}"/>
              </c:ext>
            </c:extLst>
          </c:dPt>
          <c:dPt>
            <c:idx val="155"/>
            <c:bubble3D val="0"/>
            <c:spPr>
              <a:solidFill>
                <a:srgbClr val="F2DCDB"/>
              </a:solidFill>
              <a:ln w="12700">
                <a:solidFill>
                  <a:srgbClr val="BFBFBF"/>
                </a:solidFill>
              </a:ln>
            </c:spPr>
            <c:extLst>
              <c:ext xmlns:c16="http://schemas.microsoft.com/office/drawing/2014/chart" uri="{C3380CC4-5D6E-409C-BE32-E72D297353CC}">
                <c16:uniqueId val="{00000137-9DDC-4DDB-8D0B-B2F861475B35}"/>
              </c:ext>
            </c:extLst>
          </c:dPt>
          <c:dPt>
            <c:idx val="156"/>
            <c:bubble3D val="0"/>
            <c:spPr>
              <a:solidFill>
                <a:srgbClr val="EBF1DE"/>
              </a:solidFill>
              <a:ln w="12700">
                <a:solidFill>
                  <a:srgbClr val="BFBFBF"/>
                </a:solidFill>
              </a:ln>
            </c:spPr>
            <c:extLst>
              <c:ext xmlns:c16="http://schemas.microsoft.com/office/drawing/2014/chart" uri="{C3380CC4-5D6E-409C-BE32-E72D297353CC}">
                <c16:uniqueId val="{00000139-9DDC-4DDB-8D0B-B2F861475B35}"/>
              </c:ext>
            </c:extLst>
          </c:dPt>
          <c:dPt>
            <c:idx val="157"/>
            <c:bubble3D val="0"/>
            <c:spPr>
              <a:solidFill>
                <a:srgbClr val="FDE9D9"/>
              </a:solidFill>
              <a:ln w="12700">
                <a:solidFill>
                  <a:srgbClr val="BFBFBF"/>
                </a:solidFill>
              </a:ln>
            </c:spPr>
            <c:extLst>
              <c:ext xmlns:c16="http://schemas.microsoft.com/office/drawing/2014/chart" uri="{C3380CC4-5D6E-409C-BE32-E72D297353CC}">
                <c16:uniqueId val="{0000013B-9DDC-4DDB-8D0B-B2F861475B35}"/>
              </c:ext>
            </c:extLst>
          </c:dPt>
          <c:dPt>
            <c:idx val="158"/>
            <c:bubble3D val="0"/>
            <c:spPr>
              <a:solidFill>
                <a:srgbClr val="DAEEF3"/>
              </a:solidFill>
              <a:ln w="12700">
                <a:solidFill>
                  <a:srgbClr val="BFBFBF"/>
                </a:solidFill>
              </a:ln>
            </c:spPr>
            <c:extLst>
              <c:ext xmlns:c16="http://schemas.microsoft.com/office/drawing/2014/chart" uri="{C3380CC4-5D6E-409C-BE32-E72D297353CC}">
                <c16:uniqueId val="{0000013D-9DDC-4DDB-8D0B-B2F861475B35}"/>
              </c:ext>
            </c:extLst>
          </c:dPt>
          <c:dPt>
            <c:idx val="159"/>
            <c:bubble3D val="0"/>
            <c:spPr>
              <a:solidFill>
                <a:srgbClr val="E4DFEC"/>
              </a:solidFill>
              <a:ln w="12700">
                <a:solidFill>
                  <a:srgbClr val="BFBFBF"/>
                </a:solidFill>
              </a:ln>
            </c:spPr>
            <c:extLst>
              <c:ext xmlns:c16="http://schemas.microsoft.com/office/drawing/2014/chart" uri="{C3380CC4-5D6E-409C-BE32-E72D297353CC}">
                <c16:uniqueId val="{0000013F-9DDC-4DDB-8D0B-B2F861475B35}"/>
              </c:ext>
            </c:extLst>
          </c:dPt>
          <c:dPt>
            <c:idx val="160"/>
            <c:bubble3D val="0"/>
            <c:spPr>
              <a:solidFill>
                <a:srgbClr val="95B3D7"/>
              </a:solidFill>
              <a:ln w="12700">
                <a:solidFill>
                  <a:srgbClr val="BFBFBF"/>
                </a:solidFill>
              </a:ln>
            </c:spPr>
            <c:extLst>
              <c:ext xmlns:c16="http://schemas.microsoft.com/office/drawing/2014/chart" uri="{C3380CC4-5D6E-409C-BE32-E72D297353CC}">
                <c16:uniqueId val="{00000141-9DDC-4DDB-8D0B-B2F861475B35}"/>
              </c:ext>
            </c:extLst>
          </c:dPt>
          <c:dPt>
            <c:idx val="161"/>
            <c:bubble3D val="0"/>
            <c:spPr>
              <a:solidFill>
                <a:srgbClr val="DA9694"/>
              </a:solidFill>
              <a:ln w="12700">
                <a:solidFill>
                  <a:srgbClr val="BFBFBF"/>
                </a:solidFill>
              </a:ln>
            </c:spPr>
            <c:extLst>
              <c:ext xmlns:c16="http://schemas.microsoft.com/office/drawing/2014/chart" uri="{C3380CC4-5D6E-409C-BE32-E72D297353CC}">
                <c16:uniqueId val="{00000143-9DDC-4DDB-8D0B-B2F861475B35}"/>
              </c:ext>
            </c:extLst>
          </c:dPt>
          <c:dPt>
            <c:idx val="162"/>
            <c:bubble3D val="0"/>
            <c:spPr>
              <a:solidFill>
                <a:srgbClr val="C4D79B"/>
              </a:solidFill>
              <a:ln w="12700">
                <a:solidFill>
                  <a:srgbClr val="BFBFBF"/>
                </a:solidFill>
              </a:ln>
            </c:spPr>
            <c:extLst>
              <c:ext xmlns:c16="http://schemas.microsoft.com/office/drawing/2014/chart" uri="{C3380CC4-5D6E-409C-BE32-E72D297353CC}">
                <c16:uniqueId val="{00000145-9DDC-4DDB-8D0B-B2F861475B35}"/>
              </c:ext>
            </c:extLst>
          </c:dPt>
          <c:dPt>
            <c:idx val="163"/>
            <c:bubble3D val="0"/>
            <c:spPr>
              <a:solidFill>
                <a:srgbClr val="FABF8F"/>
              </a:solidFill>
              <a:ln w="12700">
                <a:solidFill>
                  <a:srgbClr val="BFBFBF"/>
                </a:solidFill>
              </a:ln>
            </c:spPr>
            <c:extLst>
              <c:ext xmlns:c16="http://schemas.microsoft.com/office/drawing/2014/chart" uri="{C3380CC4-5D6E-409C-BE32-E72D297353CC}">
                <c16:uniqueId val="{00000147-9DDC-4DDB-8D0B-B2F861475B35}"/>
              </c:ext>
            </c:extLst>
          </c:dPt>
          <c:dPt>
            <c:idx val="164"/>
            <c:bubble3D val="0"/>
            <c:spPr>
              <a:solidFill>
                <a:srgbClr val="92CDDC"/>
              </a:solidFill>
              <a:ln w="12700">
                <a:solidFill>
                  <a:srgbClr val="BFBFBF"/>
                </a:solidFill>
              </a:ln>
            </c:spPr>
            <c:extLst>
              <c:ext xmlns:c16="http://schemas.microsoft.com/office/drawing/2014/chart" uri="{C3380CC4-5D6E-409C-BE32-E72D297353CC}">
                <c16:uniqueId val="{00000149-9DDC-4DDB-8D0B-B2F861475B35}"/>
              </c:ext>
            </c:extLst>
          </c:dPt>
          <c:dPt>
            <c:idx val="165"/>
            <c:bubble3D val="0"/>
            <c:spPr>
              <a:solidFill>
                <a:srgbClr val="B1A0C7"/>
              </a:solidFill>
              <a:ln w="12700">
                <a:solidFill>
                  <a:srgbClr val="BFBFBF"/>
                </a:solidFill>
              </a:ln>
            </c:spPr>
            <c:extLst>
              <c:ext xmlns:c16="http://schemas.microsoft.com/office/drawing/2014/chart" uri="{C3380CC4-5D6E-409C-BE32-E72D297353CC}">
                <c16:uniqueId val="{0000014B-9DDC-4DDB-8D0B-B2F861475B35}"/>
              </c:ext>
            </c:extLst>
          </c:dPt>
          <c:dPt>
            <c:idx val="166"/>
            <c:bubble3D val="0"/>
            <c:spPr>
              <a:solidFill>
                <a:srgbClr val="538DD5"/>
              </a:solidFill>
              <a:ln w="12700">
                <a:solidFill>
                  <a:srgbClr val="BFBFBF"/>
                </a:solidFill>
              </a:ln>
            </c:spPr>
            <c:extLst>
              <c:ext xmlns:c16="http://schemas.microsoft.com/office/drawing/2014/chart" uri="{C3380CC4-5D6E-409C-BE32-E72D297353CC}">
                <c16:uniqueId val="{0000014D-9DDC-4DDB-8D0B-B2F861475B35}"/>
              </c:ext>
            </c:extLst>
          </c:dPt>
          <c:dPt>
            <c:idx val="167"/>
            <c:bubble3D val="0"/>
            <c:spPr>
              <a:solidFill>
                <a:srgbClr val="B8CCE4"/>
              </a:solidFill>
              <a:ln w="12700">
                <a:solidFill>
                  <a:srgbClr val="BFBFBF"/>
                </a:solidFill>
              </a:ln>
            </c:spPr>
            <c:extLst>
              <c:ext xmlns:c16="http://schemas.microsoft.com/office/drawing/2014/chart" uri="{C3380CC4-5D6E-409C-BE32-E72D297353CC}">
                <c16:uniqueId val="{0000014F-9DDC-4DDB-8D0B-B2F861475B35}"/>
              </c:ext>
            </c:extLst>
          </c:dPt>
          <c:dPt>
            <c:idx val="168"/>
            <c:bubble3D val="0"/>
            <c:spPr>
              <a:solidFill>
                <a:srgbClr val="E6B8B7"/>
              </a:solidFill>
              <a:ln w="12700">
                <a:solidFill>
                  <a:srgbClr val="BFBFBF"/>
                </a:solidFill>
              </a:ln>
            </c:spPr>
            <c:extLst>
              <c:ext xmlns:c16="http://schemas.microsoft.com/office/drawing/2014/chart" uri="{C3380CC4-5D6E-409C-BE32-E72D297353CC}">
                <c16:uniqueId val="{00000151-9DDC-4DDB-8D0B-B2F861475B35}"/>
              </c:ext>
            </c:extLst>
          </c:dPt>
          <c:dPt>
            <c:idx val="169"/>
            <c:bubble3D val="0"/>
            <c:spPr>
              <a:solidFill>
                <a:srgbClr val="D8E4BC"/>
              </a:solidFill>
              <a:ln w="12700">
                <a:solidFill>
                  <a:srgbClr val="BFBFBF"/>
                </a:solidFill>
              </a:ln>
            </c:spPr>
            <c:extLst>
              <c:ext xmlns:c16="http://schemas.microsoft.com/office/drawing/2014/chart" uri="{C3380CC4-5D6E-409C-BE32-E72D297353CC}">
                <c16:uniqueId val="{00000153-9DDC-4DDB-8D0B-B2F861475B35}"/>
              </c:ext>
            </c:extLst>
          </c:dPt>
          <c:dPt>
            <c:idx val="170"/>
            <c:bubble3D val="0"/>
            <c:spPr>
              <a:solidFill>
                <a:srgbClr val="FCD5B4"/>
              </a:solidFill>
              <a:ln w="12700">
                <a:solidFill>
                  <a:srgbClr val="BFBFBF"/>
                </a:solidFill>
              </a:ln>
            </c:spPr>
            <c:extLst>
              <c:ext xmlns:c16="http://schemas.microsoft.com/office/drawing/2014/chart" uri="{C3380CC4-5D6E-409C-BE32-E72D297353CC}">
                <c16:uniqueId val="{00000155-9DDC-4DDB-8D0B-B2F861475B35}"/>
              </c:ext>
            </c:extLst>
          </c:dPt>
          <c:dPt>
            <c:idx val="171"/>
            <c:bubble3D val="0"/>
            <c:spPr>
              <a:solidFill>
                <a:srgbClr val="B7DEE8"/>
              </a:solidFill>
              <a:ln w="12700">
                <a:solidFill>
                  <a:srgbClr val="BFBFBF"/>
                </a:solidFill>
              </a:ln>
            </c:spPr>
            <c:extLst>
              <c:ext xmlns:c16="http://schemas.microsoft.com/office/drawing/2014/chart" uri="{C3380CC4-5D6E-409C-BE32-E72D297353CC}">
                <c16:uniqueId val="{00000157-9DDC-4DDB-8D0B-B2F861475B35}"/>
              </c:ext>
            </c:extLst>
          </c:dPt>
          <c:dPt>
            <c:idx val="172"/>
            <c:bubble3D val="0"/>
            <c:spPr>
              <a:solidFill>
                <a:srgbClr val="CCC0DA"/>
              </a:solidFill>
              <a:ln w="12700">
                <a:solidFill>
                  <a:srgbClr val="BFBFBF"/>
                </a:solidFill>
              </a:ln>
            </c:spPr>
            <c:extLst>
              <c:ext xmlns:c16="http://schemas.microsoft.com/office/drawing/2014/chart" uri="{C3380CC4-5D6E-409C-BE32-E72D297353CC}">
                <c16:uniqueId val="{00000159-9DDC-4DDB-8D0B-B2F861475B35}"/>
              </c:ext>
            </c:extLst>
          </c:dPt>
          <c:dPt>
            <c:idx val="173"/>
            <c:bubble3D val="0"/>
            <c:spPr>
              <a:solidFill>
                <a:srgbClr val="8DB4E2"/>
              </a:solidFill>
              <a:ln w="12700">
                <a:solidFill>
                  <a:srgbClr val="BFBFBF"/>
                </a:solidFill>
              </a:ln>
            </c:spPr>
            <c:extLst>
              <c:ext xmlns:c16="http://schemas.microsoft.com/office/drawing/2014/chart" uri="{C3380CC4-5D6E-409C-BE32-E72D297353CC}">
                <c16:uniqueId val="{0000015B-9DDC-4DDB-8D0B-B2F861475B35}"/>
              </c:ext>
            </c:extLst>
          </c:dPt>
          <c:dPt>
            <c:idx val="174"/>
            <c:bubble3D val="0"/>
            <c:spPr>
              <a:solidFill>
                <a:srgbClr val="DCE6F1"/>
              </a:solidFill>
              <a:ln w="12700">
                <a:solidFill>
                  <a:srgbClr val="BFBFBF"/>
                </a:solidFill>
              </a:ln>
            </c:spPr>
            <c:extLst>
              <c:ext xmlns:c16="http://schemas.microsoft.com/office/drawing/2014/chart" uri="{C3380CC4-5D6E-409C-BE32-E72D297353CC}">
                <c16:uniqueId val="{0000015D-9DDC-4DDB-8D0B-B2F861475B35}"/>
              </c:ext>
            </c:extLst>
          </c:dPt>
          <c:dPt>
            <c:idx val="175"/>
            <c:bubble3D val="0"/>
            <c:spPr>
              <a:solidFill>
                <a:srgbClr val="F2DCDB"/>
              </a:solidFill>
              <a:ln w="12700">
                <a:solidFill>
                  <a:srgbClr val="BFBFBF"/>
                </a:solidFill>
              </a:ln>
            </c:spPr>
            <c:extLst>
              <c:ext xmlns:c16="http://schemas.microsoft.com/office/drawing/2014/chart" uri="{C3380CC4-5D6E-409C-BE32-E72D297353CC}">
                <c16:uniqueId val="{0000015F-9DDC-4DDB-8D0B-B2F861475B35}"/>
              </c:ext>
            </c:extLst>
          </c:dPt>
          <c:dPt>
            <c:idx val="176"/>
            <c:bubble3D val="0"/>
            <c:spPr>
              <a:solidFill>
                <a:srgbClr val="EBF1DE"/>
              </a:solidFill>
              <a:ln w="12700">
                <a:solidFill>
                  <a:srgbClr val="BFBFBF"/>
                </a:solidFill>
              </a:ln>
            </c:spPr>
            <c:extLst>
              <c:ext xmlns:c16="http://schemas.microsoft.com/office/drawing/2014/chart" uri="{C3380CC4-5D6E-409C-BE32-E72D297353CC}">
                <c16:uniqueId val="{00000161-9DDC-4DDB-8D0B-B2F861475B35}"/>
              </c:ext>
            </c:extLst>
          </c:dPt>
          <c:dPt>
            <c:idx val="177"/>
            <c:bubble3D val="0"/>
            <c:spPr>
              <a:solidFill>
                <a:srgbClr val="FDE9D9"/>
              </a:solidFill>
              <a:ln w="12700">
                <a:solidFill>
                  <a:srgbClr val="BFBFBF"/>
                </a:solidFill>
              </a:ln>
            </c:spPr>
            <c:extLst>
              <c:ext xmlns:c16="http://schemas.microsoft.com/office/drawing/2014/chart" uri="{C3380CC4-5D6E-409C-BE32-E72D297353CC}">
                <c16:uniqueId val="{00000163-9DDC-4DDB-8D0B-B2F861475B35}"/>
              </c:ext>
            </c:extLst>
          </c:dPt>
          <c:dPt>
            <c:idx val="178"/>
            <c:bubble3D val="0"/>
            <c:spPr>
              <a:solidFill>
                <a:srgbClr val="DAEEF3"/>
              </a:solidFill>
              <a:ln w="12700">
                <a:solidFill>
                  <a:srgbClr val="BFBFBF"/>
                </a:solidFill>
              </a:ln>
            </c:spPr>
            <c:extLst>
              <c:ext xmlns:c16="http://schemas.microsoft.com/office/drawing/2014/chart" uri="{C3380CC4-5D6E-409C-BE32-E72D297353CC}">
                <c16:uniqueId val="{00000165-9DDC-4DDB-8D0B-B2F861475B35}"/>
              </c:ext>
            </c:extLst>
          </c:dPt>
          <c:dPt>
            <c:idx val="179"/>
            <c:bubble3D val="0"/>
            <c:spPr>
              <a:solidFill>
                <a:srgbClr val="E4DFEC"/>
              </a:solidFill>
              <a:ln w="12700">
                <a:solidFill>
                  <a:srgbClr val="BFBFBF"/>
                </a:solidFill>
              </a:ln>
            </c:spPr>
            <c:extLst>
              <c:ext xmlns:c16="http://schemas.microsoft.com/office/drawing/2014/chart" uri="{C3380CC4-5D6E-409C-BE32-E72D297353CC}">
                <c16:uniqueId val="{00000167-9DDC-4DDB-8D0B-B2F861475B35}"/>
              </c:ext>
            </c:extLst>
          </c:dPt>
          <c:dPt>
            <c:idx val="180"/>
            <c:bubble3D val="0"/>
            <c:spPr>
              <a:solidFill>
                <a:srgbClr val="95B3D7"/>
              </a:solidFill>
              <a:ln w="12700">
                <a:solidFill>
                  <a:srgbClr val="BFBFBF"/>
                </a:solidFill>
              </a:ln>
            </c:spPr>
            <c:extLst>
              <c:ext xmlns:c16="http://schemas.microsoft.com/office/drawing/2014/chart" uri="{C3380CC4-5D6E-409C-BE32-E72D297353CC}">
                <c16:uniqueId val="{00000169-9DDC-4DDB-8D0B-B2F861475B35}"/>
              </c:ext>
            </c:extLst>
          </c:dPt>
          <c:dPt>
            <c:idx val="181"/>
            <c:bubble3D val="0"/>
            <c:spPr>
              <a:solidFill>
                <a:srgbClr val="DA9694"/>
              </a:solidFill>
              <a:ln w="12700">
                <a:solidFill>
                  <a:srgbClr val="BFBFBF"/>
                </a:solidFill>
              </a:ln>
            </c:spPr>
            <c:extLst>
              <c:ext xmlns:c16="http://schemas.microsoft.com/office/drawing/2014/chart" uri="{C3380CC4-5D6E-409C-BE32-E72D297353CC}">
                <c16:uniqueId val="{0000016B-9DDC-4DDB-8D0B-B2F861475B35}"/>
              </c:ext>
            </c:extLst>
          </c:dPt>
          <c:dPt>
            <c:idx val="182"/>
            <c:bubble3D val="0"/>
            <c:spPr>
              <a:solidFill>
                <a:srgbClr val="C4D79B"/>
              </a:solidFill>
              <a:ln w="12700">
                <a:solidFill>
                  <a:srgbClr val="BFBFBF"/>
                </a:solidFill>
              </a:ln>
            </c:spPr>
            <c:extLst>
              <c:ext xmlns:c16="http://schemas.microsoft.com/office/drawing/2014/chart" uri="{C3380CC4-5D6E-409C-BE32-E72D297353CC}">
                <c16:uniqueId val="{0000016D-9DDC-4DDB-8D0B-B2F861475B35}"/>
              </c:ext>
            </c:extLst>
          </c:dPt>
          <c:dPt>
            <c:idx val="183"/>
            <c:bubble3D val="0"/>
            <c:spPr>
              <a:solidFill>
                <a:srgbClr val="FABF8F"/>
              </a:solidFill>
              <a:ln w="12700">
                <a:solidFill>
                  <a:srgbClr val="BFBFBF"/>
                </a:solidFill>
              </a:ln>
            </c:spPr>
            <c:extLst>
              <c:ext xmlns:c16="http://schemas.microsoft.com/office/drawing/2014/chart" uri="{C3380CC4-5D6E-409C-BE32-E72D297353CC}">
                <c16:uniqueId val="{0000016F-9DDC-4DDB-8D0B-B2F861475B35}"/>
              </c:ext>
            </c:extLst>
          </c:dPt>
          <c:dPt>
            <c:idx val="184"/>
            <c:bubble3D val="0"/>
            <c:spPr>
              <a:solidFill>
                <a:srgbClr val="92CDDC"/>
              </a:solidFill>
              <a:ln w="12700">
                <a:solidFill>
                  <a:srgbClr val="BFBFBF"/>
                </a:solidFill>
              </a:ln>
            </c:spPr>
            <c:extLst>
              <c:ext xmlns:c16="http://schemas.microsoft.com/office/drawing/2014/chart" uri="{C3380CC4-5D6E-409C-BE32-E72D297353CC}">
                <c16:uniqueId val="{00000171-9DDC-4DDB-8D0B-B2F861475B35}"/>
              </c:ext>
            </c:extLst>
          </c:dPt>
          <c:dPt>
            <c:idx val="185"/>
            <c:bubble3D val="0"/>
            <c:spPr>
              <a:solidFill>
                <a:srgbClr val="B1A0C7"/>
              </a:solidFill>
              <a:ln w="12700">
                <a:solidFill>
                  <a:srgbClr val="BFBFBF"/>
                </a:solidFill>
              </a:ln>
            </c:spPr>
            <c:extLst>
              <c:ext xmlns:c16="http://schemas.microsoft.com/office/drawing/2014/chart" uri="{C3380CC4-5D6E-409C-BE32-E72D297353CC}">
                <c16:uniqueId val="{00000173-9DDC-4DDB-8D0B-B2F861475B35}"/>
              </c:ext>
            </c:extLst>
          </c:dPt>
          <c:dPt>
            <c:idx val="186"/>
            <c:bubble3D val="0"/>
            <c:spPr>
              <a:solidFill>
                <a:srgbClr val="538DD5"/>
              </a:solidFill>
              <a:ln w="12700">
                <a:solidFill>
                  <a:srgbClr val="BFBFBF"/>
                </a:solidFill>
              </a:ln>
            </c:spPr>
            <c:extLst>
              <c:ext xmlns:c16="http://schemas.microsoft.com/office/drawing/2014/chart" uri="{C3380CC4-5D6E-409C-BE32-E72D297353CC}">
                <c16:uniqueId val="{00000175-9DDC-4DDB-8D0B-B2F861475B35}"/>
              </c:ext>
            </c:extLst>
          </c:dPt>
          <c:dPt>
            <c:idx val="187"/>
            <c:bubble3D val="0"/>
            <c:spPr>
              <a:solidFill>
                <a:srgbClr val="B8CCE4"/>
              </a:solidFill>
              <a:ln w="12700">
                <a:solidFill>
                  <a:srgbClr val="BFBFBF"/>
                </a:solidFill>
              </a:ln>
            </c:spPr>
            <c:extLst>
              <c:ext xmlns:c16="http://schemas.microsoft.com/office/drawing/2014/chart" uri="{C3380CC4-5D6E-409C-BE32-E72D297353CC}">
                <c16:uniqueId val="{00000177-9DDC-4DDB-8D0B-B2F861475B35}"/>
              </c:ext>
            </c:extLst>
          </c:dPt>
          <c:dPt>
            <c:idx val="188"/>
            <c:bubble3D val="0"/>
            <c:spPr>
              <a:solidFill>
                <a:srgbClr val="E6B8B7"/>
              </a:solidFill>
              <a:ln w="12700">
                <a:solidFill>
                  <a:srgbClr val="BFBFBF"/>
                </a:solidFill>
              </a:ln>
            </c:spPr>
            <c:extLst>
              <c:ext xmlns:c16="http://schemas.microsoft.com/office/drawing/2014/chart" uri="{C3380CC4-5D6E-409C-BE32-E72D297353CC}">
                <c16:uniqueId val="{00000179-9DDC-4DDB-8D0B-B2F861475B35}"/>
              </c:ext>
            </c:extLst>
          </c:dPt>
          <c:dPt>
            <c:idx val="189"/>
            <c:bubble3D val="0"/>
            <c:spPr>
              <a:solidFill>
                <a:srgbClr val="D8E4BC"/>
              </a:solidFill>
              <a:ln w="12700">
                <a:solidFill>
                  <a:srgbClr val="BFBFBF"/>
                </a:solidFill>
              </a:ln>
            </c:spPr>
            <c:extLst>
              <c:ext xmlns:c16="http://schemas.microsoft.com/office/drawing/2014/chart" uri="{C3380CC4-5D6E-409C-BE32-E72D297353CC}">
                <c16:uniqueId val="{0000017B-9DDC-4DDB-8D0B-B2F861475B35}"/>
              </c:ext>
            </c:extLst>
          </c:dPt>
          <c:dPt>
            <c:idx val="190"/>
            <c:bubble3D val="0"/>
            <c:spPr>
              <a:solidFill>
                <a:srgbClr val="FCD5B4"/>
              </a:solidFill>
              <a:ln w="12700">
                <a:solidFill>
                  <a:srgbClr val="BFBFBF"/>
                </a:solidFill>
              </a:ln>
            </c:spPr>
            <c:extLst>
              <c:ext xmlns:c16="http://schemas.microsoft.com/office/drawing/2014/chart" uri="{C3380CC4-5D6E-409C-BE32-E72D297353CC}">
                <c16:uniqueId val="{0000017D-9DDC-4DDB-8D0B-B2F861475B35}"/>
              </c:ext>
            </c:extLst>
          </c:dPt>
          <c:dPt>
            <c:idx val="191"/>
            <c:bubble3D val="0"/>
            <c:spPr>
              <a:solidFill>
                <a:srgbClr val="B7DEE8"/>
              </a:solidFill>
              <a:ln w="12700">
                <a:solidFill>
                  <a:srgbClr val="BFBFBF"/>
                </a:solidFill>
              </a:ln>
            </c:spPr>
            <c:extLst>
              <c:ext xmlns:c16="http://schemas.microsoft.com/office/drawing/2014/chart" uri="{C3380CC4-5D6E-409C-BE32-E72D297353CC}">
                <c16:uniqueId val="{0000017F-9DDC-4DDB-8D0B-B2F861475B35}"/>
              </c:ext>
            </c:extLst>
          </c:dPt>
          <c:dPt>
            <c:idx val="192"/>
            <c:bubble3D val="0"/>
            <c:spPr>
              <a:solidFill>
                <a:srgbClr val="CCC0DA"/>
              </a:solidFill>
              <a:ln w="12700">
                <a:solidFill>
                  <a:srgbClr val="BFBFBF"/>
                </a:solidFill>
              </a:ln>
            </c:spPr>
            <c:extLst>
              <c:ext xmlns:c16="http://schemas.microsoft.com/office/drawing/2014/chart" uri="{C3380CC4-5D6E-409C-BE32-E72D297353CC}">
                <c16:uniqueId val="{00000181-9DDC-4DDB-8D0B-B2F861475B35}"/>
              </c:ext>
            </c:extLst>
          </c:dPt>
          <c:dPt>
            <c:idx val="193"/>
            <c:bubble3D val="0"/>
            <c:spPr>
              <a:solidFill>
                <a:srgbClr val="8DB4E2"/>
              </a:solidFill>
              <a:ln w="12700">
                <a:solidFill>
                  <a:srgbClr val="BFBFBF"/>
                </a:solidFill>
              </a:ln>
            </c:spPr>
            <c:extLst>
              <c:ext xmlns:c16="http://schemas.microsoft.com/office/drawing/2014/chart" uri="{C3380CC4-5D6E-409C-BE32-E72D297353CC}">
                <c16:uniqueId val="{00000183-9DDC-4DDB-8D0B-B2F861475B35}"/>
              </c:ext>
            </c:extLst>
          </c:dPt>
          <c:dPt>
            <c:idx val="194"/>
            <c:bubble3D val="0"/>
            <c:spPr>
              <a:solidFill>
                <a:srgbClr val="DCE6F1"/>
              </a:solidFill>
              <a:ln w="12700">
                <a:solidFill>
                  <a:srgbClr val="BFBFBF"/>
                </a:solidFill>
              </a:ln>
            </c:spPr>
            <c:extLst>
              <c:ext xmlns:c16="http://schemas.microsoft.com/office/drawing/2014/chart" uri="{C3380CC4-5D6E-409C-BE32-E72D297353CC}">
                <c16:uniqueId val="{00000185-9DDC-4DDB-8D0B-B2F861475B35}"/>
              </c:ext>
            </c:extLst>
          </c:dPt>
          <c:dPt>
            <c:idx val="195"/>
            <c:bubble3D val="0"/>
            <c:spPr>
              <a:solidFill>
                <a:srgbClr val="F2DCDB"/>
              </a:solidFill>
              <a:ln w="12700">
                <a:solidFill>
                  <a:srgbClr val="BFBFBF"/>
                </a:solidFill>
              </a:ln>
            </c:spPr>
            <c:extLst>
              <c:ext xmlns:c16="http://schemas.microsoft.com/office/drawing/2014/chart" uri="{C3380CC4-5D6E-409C-BE32-E72D297353CC}">
                <c16:uniqueId val="{00000187-9DDC-4DDB-8D0B-B2F861475B35}"/>
              </c:ext>
            </c:extLst>
          </c:dPt>
          <c:dPt>
            <c:idx val="196"/>
            <c:bubble3D val="0"/>
            <c:spPr>
              <a:solidFill>
                <a:srgbClr val="EBF1DE"/>
              </a:solidFill>
              <a:ln w="12700">
                <a:solidFill>
                  <a:srgbClr val="BFBFBF"/>
                </a:solidFill>
              </a:ln>
            </c:spPr>
            <c:extLst>
              <c:ext xmlns:c16="http://schemas.microsoft.com/office/drawing/2014/chart" uri="{C3380CC4-5D6E-409C-BE32-E72D297353CC}">
                <c16:uniqueId val="{00000189-9DDC-4DDB-8D0B-B2F861475B35}"/>
              </c:ext>
            </c:extLst>
          </c:dPt>
          <c:dPt>
            <c:idx val="197"/>
            <c:bubble3D val="0"/>
            <c:spPr>
              <a:solidFill>
                <a:srgbClr val="FDE9D9"/>
              </a:solidFill>
              <a:ln w="12700">
                <a:solidFill>
                  <a:srgbClr val="BFBFBF"/>
                </a:solidFill>
              </a:ln>
            </c:spPr>
            <c:extLst>
              <c:ext xmlns:c16="http://schemas.microsoft.com/office/drawing/2014/chart" uri="{C3380CC4-5D6E-409C-BE32-E72D297353CC}">
                <c16:uniqueId val="{0000018B-9DDC-4DDB-8D0B-B2F861475B35}"/>
              </c:ext>
            </c:extLst>
          </c:dPt>
          <c:dPt>
            <c:idx val="198"/>
            <c:bubble3D val="0"/>
            <c:spPr>
              <a:solidFill>
                <a:srgbClr val="DAEEF3"/>
              </a:solidFill>
              <a:ln w="12700">
                <a:solidFill>
                  <a:srgbClr val="BFBFBF"/>
                </a:solidFill>
              </a:ln>
            </c:spPr>
            <c:extLst>
              <c:ext xmlns:c16="http://schemas.microsoft.com/office/drawing/2014/chart" uri="{C3380CC4-5D6E-409C-BE32-E72D297353CC}">
                <c16:uniqueId val="{0000018D-9DDC-4DDB-8D0B-B2F861475B35}"/>
              </c:ext>
            </c:extLst>
          </c:dPt>
          <c:dPt>
            <c:idx val="199"/>
            <c:bubble3D val="0"/>
            <c:spPr>
              <a:solidFill>
                <a:srgbClr val="E4DFEC"/>
              </a:solidFill>
              <a:ln w="12700">
                <a:solidFill>
                  <a:srgbClr val="BFBFBF"/>
                </a:solidFill>
              </a:ln>
            </c:spPr>
            <c:extLst>
              <c:ext xmlns:c16="http://schemas.microsoft.com/office/drawing/2014/chart" uri="{C3380CC4-5D6E-409C-BE32-E72D297353CC}">
                <c16:uniqueId val="{0000018F-9DDC-4DDB-8D0B-B2F861475B35}"/>
              </c:ext>
            </c:extLst>
          </c:dPt>
          <c:dPt>
            <c:idx val="200"/>
            <c:bubble3D val="0"/>
            <c:spPr>
              <a:solidFill>
                <a:srgbClr val="95B3D7"/>
              </a:solidFill>
              <a:ln w="12700">
                <a:solidFill>
                  <a:srgbClr val="BFBFBF"/>
                </a:solidFill>
              </a:ln>
            </c:spPr>
            <c:extLst>
              <c:ext xmlns:c16="http://schemas.microsoft.com/office/drawing/2014/chart" uri="{C3380CC4-5D6E-409C-BE32-E72D297353CC}">
                <c16:uniqueId val="{00000191-9DDC-4DDB-8D0B-B2F861475B35}"/>
              </c:ext>
            </c:extLst>
          </c:dPt>
          <c:dPt>
            <c:idx val="201"/>
            <c:bubble3D val="0"/>
            <c:spPr>
              <a:solidFill>
                <a:srgbClr val="DA9694"/>
              </a:solidFill>
              <a:ln w="12700">
                <a:solidFill>
                  <a:srgbClr val="BFBFBF"/>
                </a:solidFill>
              </a:ln>
            </c:spPr>
            <c:extLst>
              <c:ext xmlns:c16="http://schemas.microsoft.com/office/drawing/2014/chart" uri="{C3380CC4-5D6E-409C-BE32-E72D297353CC}">
                <c16:uniqueId val="{00000193-9DDC-4DDB-8D0B-B2F861475B35}"/>
              </c:ext>
            </c:extLst>
          </c:dPt>
          <c:dPt>
            <c:idx val="202"/>
            <c:bubble3D val="0"/>
            <c:spPr>
              <a:solidFill>
                <a:srgbClr val="C4D79B"/>
              </a:solidFill>
              <a:ln w="12700">
                <a:solidFill>
                  <a:srgbClr val="BFBFBF"/>
                </a:solidFill>
              </a:ln>
            </c:spPr>
            <c:extLst>
              <c:ext xmlns:c16="http://schemas.microsoft.com/office/drawing/2014/chart" uri="{C3380CC4-5D6E-409C-BE32-E72D297353CC}">
                <c16:uniqueId val="{00000195-9DDC-4DDB-8D0B-B2F861475B35}"/>
              </c:ext>
            </c:extLst>
          </c:dPt>
          <c:dPt>
            <c:idx val="203"/>
            <c:bubble3D val="0"/>
            <c:spPr>
              <a:solidFill>
                <a:srgbClr val="FABF8F"/>
              </a:solidFill>
              <a:ln w="12700">
                <a:solidFill>
                  <a:srgbClr val="BFBFBF"/>
                </a:solidFill>
              </a:ln>
            </c:spPr>
            <c:extLst>
              <c:ext xmlns:c16="http://schemas.microsoft.com/office/drawing/2014/chart" uri="{C3380CC4-5D6E-409C-BE32-E72D297353CC}">
                <c16:uniqueId val="{00000197-9DDC-4DDB-8D0B-B2F861475B35}"/>
              </c:ext>
            </c:extLst>
          </c:dPt>
          <c:dPt>
            <c:idx val="204"/>
            <c:bubble3D val="0"/>
            <c:spPr>
              <a:solidFill>
                <a:srgbClr val="92CDDC"/>
              </a:solidFill>
              <a:ln w="12700">
                <a:solidFill>
                  <a:srgbClr val="BFBFBF"/>
                </a:solidFill>
              </a:ln>
            </c:spPr>
            <c:extLst>
              <c:ext xmlns:c16="http://schemas.microsoft.com/office/drawing/2014/chart" uri="{C3380CC4-5D6E-409C-BE32-E72D297353CC}">
                <c16:uniqueId val="{00000199-9DDC-4DDB-8D0B-B2F861475B35}"/>
              </c:ext>
            </c:extLst>
          </c:dPt>
          <c:dPt>
            <c:idx val="205"/>
            <c:bubble3D val="0"/>
            <c:spPr>
              <a:solidFill>
                <a:srgbClr val="B1A0C7"/>
              </a:solidFill>
              <a:ln w="12700">
                <a:solidFill>
                  <a:srgbClr val="BFBFBF"/>
                </a:solidFill>
              </a:ln>
            </c:spPr>
            <c:extLst>
              <c:ext xmlns:c16="http://schemas.microsoft.com/office/drawing/2014/chart" uri="{C3380CC4-5D6E-409C-BE32-E72D297353CC}">
                <c16:uniqueId val="{0000019B-9DDC-4DDB-8D0B-B2F861475B35}"/>
              </c:ext>
            </c:extLst>
          </c:dPt>
          <c:dPt>
            <c:idx val="206"/>
            <c:bubble3D val="0"/>
            <c:spPr>
              <a:solidFill>
                <a:srgbClr val="538DD5"/>
              </a:solidFill>
              <a:ln w="12700">
                <a:solidFill>
                  <a:srgbClr val="BFBFBF"/>
                </a:solidFill>
              </a:ln>
            </c:spPr>
            <c:extLst>
              <c:ext xmlns:c16="http://schemas.microsoft.com/office/drawing/2014/chart" uri="{C3380CC4-5D6E-409C-BE32-E72D297353CC}">
                <c16:uniqueId val="{0000019D-9DDC-4DDB-8D0B-B2F861475B35}"/>
              </c:ext>
            </c:extLst>
          </c:dPt>
          <c:dPt>
            <c:idx val="207"/>
            <c:bubble3D val="0"/>
            <c:spPr>
              <a:solidFill>
                <a:srgbClr val="B8CCE4"/>
              </a:solidFill>
              <a:ln w="12700">
                <a:solidFill>
                  <a:srgbClr val="BFBFBF"/>
                </a:solidFill>
              </a:ln>
            </c:spPr>
            <c:extLst>
              <c:ext xmlns:c16="http://schemas.microsoft.com/office/drawing/2014/chart" uri="{C3380CC4-5D6E-409C-BE32-E72D297353CC}">
                <c16:uniqueId val="{0000019F-9DDC-4DDB-8D0B-B2F861475B35}"/>
              </c:ext>
            </c:extLst>
          </c:dPt>
          <c:dPt>
            <c:idx val="208"/>
            <c:bubble3D val="0"/>
            <c:spPr>
              <a:solidFill>
                <a:srgbClr val="E6B8B7"/>
              </a:solidFill>
              <a:ln w="12700">
                <a:solidFill>
                  <a:srgbClr val="BFBFBF"/>
                </a:solidFill>
              </a:ln>
            </c:spPr>
            <c:extLst>
              <c:ext xmlns:c16="http://schemas.microsoft.com/office/drawing/2014/chart" uri="{C3380CC4-5D6E-409C-BE32-E72D297353CC}">
                <c16:uniqueId val="{000001A1-9DDC-4DDB-8D0B-B2F861475B35}"/>
              </c:ext>
            </c:extLst>
          </c:dPt>
          <c:dPt>
            <c:idx val="209"/>
            <c:bubble3D val="0"/>
            <c:spPr>
              <a:solidFill>
                <a:srgbClr val="D8E4BC"/>
              </a:solidFill>
              <a:ln w="12700">
                <a:solidFill>
                  <a:srgbClr val="BFBFBF"/>
                </a:solidFill>
              </a:ln>
            </c:spPr>
            <c:extLst>
              <c:ext xmlns:c16="http://schemas.microsoft.com/office/drawing/2014/chart" uri="{C3380CC4-5D6E-409C-BE32-E72D297353CC}">
                <c16:uniqueId val="{000001A3-9DDC-4DDB-8D0B-B2F861475B35}"/>
              </c:ext>
            </c:extLst>
          </c:dPt>
          <c:dPt>
            <c:idx val="210"/>
            <c:bubble3D val="0"/>
            <c:spPr>
              <a:solidFill>
                <a:srgbClr val="FCD5B4"/>
              </a:solidFill>
              <a:ln w="12700">
                <a:solidFill>
                  <a:srgbClr val="BFBFBF"/>
                </a:solidFill>
              </a:ln>
            </c:spPr>
            <c:extLst>
              <c:ext xmlns:c16="http://schemas.microsoft.com/office/drawing/2014/chart" uri="{C3380CC4-5D6E-409C-BE32-E72D297353CC}">
                <c16:uniqueId val="{000001A5-9DDC-4DDB-8D0B-B2F861475B35}"/>
              </c:ext>
            </c:extLst>
          </c:dPt>
          <c:dPt>
            <c:idx val="211"/>
            <c:bubble3D val="0"/>
            <c:spPr>
              <a:solidFill>
                <a:srgbClr val="B7DEE8"/>
              </a:solidFill>
              <a:ln w="12700">
                <a:solidFill>
                  <a:srgbClr val="BFBFBF"/>
                </a:solidFill>
              </a:ln>
            </c:spPr>
            <c:extLst>
              <c:ext xmlns:c16="http://schemas.microsoft.com/office/drawing/2014/chart" uri="{C3380CC4-5D6E-409C-BE32-E72D297353CC}">
                <c16:uniqueId val="{000001A7-9DDC-4DDB-8D0B-B2F861475B35}"/>
              </c:ext>
            </c:extLst>
          </c:dPt>
          <c:dPt>
            <c:idx val="212"/>
            <c:bubble3D val="0"/>
            <c:spPr>
              <a:solidFill>
                <a:srgbClr val="CCC0DA"/>
              </a:solidFill>
              <a:ln w="12700">
                <a:solidFill>
                  <a:srgbClr val="BFBFBF"/>
                </a:solidFill>
              </a:ln>
            </c:spPr>
            <c:extLst>
              <c:ext xmlns:c16="http://schemas.microsoft.com/office/drawing/2014/chart" uri="{C3380CC4-5D6E-409C-BE32-E72D297353CC}">
                <c16:uniqueId val="{000001A9-9DDC-4DDB-8D0B-B2F861475B35}"/>
              </c:ext>
            </c:extLst>
          </c:dPt>
          <c:dPt>
            <c:idx val="213"/>
            <c:bubble3D val="0"/>
            <c:spPr>
              <a:solidFill>
                <a:srgbClr val="8DB4E2"/>
              </a:solidFill>
              <a:ln w="12700">
                <a:solidFill>
                  <a:srgbClr val="BFBFBF"/>
                </a:solidFill>
              </a:ln>
            </c:spPr>
            <c:extLst>
              <c:ext xmlns:c16="http://schemas.microsoft.com/office/drawing/2014/chart" uri="{C3380CC4-5D6E-409C-BE32-E72D297353CC}">
                <c16:uniqueId val="{000001AB-9DDC-4DDB-8D0B-B2F861475B35}"/>
              </c:ext>
            </c:extLst>
          </c:dPt>
          <c:dPt>
            <c:idx val="214"/>
            <c:bubble3D val="0"/>
            <c:spPr>
              <a:solidFill>
                <a:srgbClr val="DCE6F1"/>
              </a:solidFill>
              <a:ln w="12700">
                <a:solidFill>
                  <a:srgbClr val="BFBFBF"/>
                </a:solidFill>
              </a:ln>
            </c:spPr>
            <c:extLst>
              <c:ext xmlns:c16="http://schemas.microsoft.com/office/drawing/2014/chart" uri="{C3380CC4-5D6E-409C-BE32-E72D297353CC}">
                <c16:uniqueId val="{000001AD-9DDC-4DDB-8D0B-B2F861475B35}"/>
              </c:ext>
            </c:extLst>
          </c:dPt>
          <c:dPt>
            <c:idx val="215"/>
            <c:bubble3D val="0"/>
            <c:spPr>
              <a:solidFill>
                <a:srgbClr val="F2DCDB"/>
              </a:solidFill>
              <a:ln w="12700">
                <a:solidFill>
                  <a:srgbClr val="BFBFBF"/>
                </a:solidFill>
              </a:ln>
            </c:spPr>
            <c:extLst>
              <c:ext xmlns:c16="http://schemas.microsoft.com/office/drawing/2014/chart" uri="{C3380CC4-5D6E-409C-BE32-E72D297353CC}">
                <c16:uniqueId val="{000001AF-9DDC-4DDB-8D0B-B2F861475B35}"/>
              </c:ext>
            </c:extLst>
          </c:dPt>
          <c:dPt>
            <c:idx val="216"/>
            <c:bubble3D val="0"/>
            <c:spPr>
              <a:solidFill>
                <a:srgbClr val="EBF1DE"/>
              </a:solidFill>
              <a:ln w="12700">
                <a:solidFill>
                  <a:srgbClr val="BFBFBF"/>
                </a:solidFill>
              </a:ln>
            </c:spPr>
            <c:extLst>
              <c:ext xmlns:c16="http://schemas.microsoft.com/office/drawing/2014/chart" uri="{C3380CC4-5D6E-409C-BE32-E72D297353CC}">
                <c16:uniqueId val="{000001B1-9DDC-4DDB-8D0B-B2F861475B35}"/>
              </c:ext>
            </c:extLst>
          </c:dPt>
          <c:dPt>
            <c:idx val="217"/>
            <c:bubble3D val="0"/>
            <c:spPr>
              <a:solidFill>
                <a:srgbClr val="FDE9D9"/>
              </a:solidFill>
              <a:ln w="12700">
                <a:solidFill>
                  <a:srgbClr val="BFBFBF"/>
                </a:solidFill>
              </a:ln>
            </c:spPr>
            <c:extLst>
              <c:ext xmlns:c16="http://schemas.microsoft.com/office/drawing/2014/chart" uri="{C3380CC4-5D6E-409C-BE32-E72D297353CC}">
                <c16:uniqueId val="{000001B3-9DDC-4DDB-8D0B-B2F861475B35}"/>
              </c:ext>
            </c:extLst>
          </c:dPt>
          <c:dPt>
            <c:idx val="218"/>
            <c:bubble3D val="0"/>
            <c:spPr>
              <a:solidFill>
                <a:srgbClr val="DAEEF3"/>
              </a:solidFill>
              <a:ln w="12700">
                <a:solidFill>
                  <a:srgbClr val="BFBFBF"/>
                </a:solidFill>
              </a:ln>
            </c:spPr>
            <c:extLst>
              <c:ext xmlns:c16="http://schemas.microsoft.com/office/drawing/2014/chart" uri="{C3380CC4-5D6E-409C-BE32-E72D297353CC}">
                <c16:uniqueId val="{000001B5-9DDC-4DDB-8D0B-B2F861475B35}"/>
              </c:ext>
            </c:extLst>
          </c:dPt>
          <c:dPt>
            <c:idx val="219"/>
            <c:bubble3D val="0"/>
            <c:spPr>
              <a:solidFill>
                <a:srgbClr val="E4DFEC"/>
              </a:solidFill>
              <a:ln w="12700">
                <a:solidFill>
                  <a:srgbClr val="BFBFBF"/>
                </a:solidFill>
              </a:ln>
            </c:spPr>
            <c:extLst>
              <c:ext xmlns:c16="http://schemas.microsoft.com/office/drawing/2014/chart" uri="{C3380CC4-5D6E-409C-BE32-E72D297353CC}">
                <c16:uniqueId val="{000001B7-9DDC-4DDB-8D0B-B2F861475B35}"/>
              </c:ext>
            </c:extLst>
          </c:dPt>
          <c:dPt>
            <c:idx val="220"/>
            <c:bubble3D val="0"/>
            <c:spPr>
              <a:solidFill>
                <a:srgbClr val="95B3D7"/>
              </a:solidFill>
              <a:ln w="12700">
                <a:solidFill>
                  <a:srgbClr val="BFBFBF"/>
                </a:solidFill>
              </a:ln>
            </c:spPr>
            <c:extLst>
              <c:ext xmlns:c16="http://schemas.microsoft.com/office/drawing/2014/chart" uri="{C3380CC4-5D6E-409C-BE32-E72D297353CC}">
                <c16:uniqueId val="{000001B9-9DDC-4DDB-8D0B-B2F861475B35}"/>
              </c:ext>
            </c:extLst>
          </c:dPt>
          <c:dPt>
            <c:idx val="221"/>
            <c:bubble3D val="0"/>
            <c:spPr>
              <a:solidFill>
                <a:srgbClr val="DA9694"/>
              </a:solidFill>
              <a:ln w="12700">
                <a:solidFill>
                  <a:srgbClr val="BFBFBF"/>
                </a:solidFill>
              </a:ln>
            </c:spPr>
            <c:extLst>
              <c:ext xmlns:c16="http://schemas.microsoft.com/office/drawing/2014/chart" uri="{C3380CC4-5D6E-409C-BE32-E72D297353CC}">
                <c16:uniqueId val="{000001BB-9DDC-4DDB-8D0B-B2F861475B35}"/>
              </c:ext>
            </c:extLst>
          </c:dPt>
          <c:dPt>
            <c:idx val="222"/>
            <c:bubble3D val="0"/>
            <c:spPr>
              <a:solidFill>
                <a:srgbClr val="C4D79B"/>
              </a:solidFill>
              <a:ln w="12700">
                <a:solidFill>
                  <a:srgbClr val="BFBFBF"/>
                </a:solidFill>
              </a:ln>
            </c:spPr>
            <c:extLst>
              <c:ext xmlns:c16="http://schemas.microsoft.com/office/drawing/2014/chart" uri="{C3380CC4-5D6E-409C-BE32-E72D297353CC}">
                <c16:uniqueId val="{000001BD-9DDC-4DDB-8D0B-B2F861475B35}"/>
              </c:ext>
            </c:extLst>
          </c:dPt>
          <c:dPt>
            <c:idx val="223"/>
            <c:bubble3D val="0"/>
            <c:spPr>
              <a:solidFill>
                <a:srgbClr val="FABF8F"/>
              </a:solidFill>
              <a:ln w="12700">
                <a:solidFill>
                  <a:srgbClr val="BFBFBF"/>
                </a:solidFill>
              </a:ln>
            </c:spPr>
            <c:extLst>
              <c:ext xmlns:c16="http://schemas.microsoft.com/office/drawing/2014/chart" uri="{C3380CC4-5D6E-409C-BE32-E72D297353CC}">
                <c16:uniqueId val="{000001BF-9DDC-4DDB-8D0B-B2F861475B35}"/>
              </c:ext>
            </c:extLst>
          </c:dPt>
          <c:dPt>
            <c:idx val="224"/>
            <c:bubble3D val="0"/>
            <c:spPr>
              <a:solidFill>
                <a:srgbClr val="92CDDC"/>
              </a:solidFill>
              <a:ln w="12700">
                <a:solidFill>
                  <a:srgbClr val="BFBFBF"/>
                </a:solidFill>
              </a:ln>
            </c:spPr>
            <c:extLst>
              <c:ext xmlns:c16="http://schemas.microsoft.com/office/drawing/2014/chart" uri="{C3380CC4-5D6E-409C-BE32-E72D297353CC}">
                <c16:uniqueId val="{000001C1-9DDC-4DDB-8D0B-B2F861475B35}"/>
              </c:ext>
            </c:extLst>
          </c:dPt>
          <c:dPt>
            <c:idx val="225"/>
            <c:bubble3D val="0"/>
            <c:spPr>
              <a:solidFill>
                <a:srgbClr val="B1A0C7"/>
              </a:solidFill>
              <a:ln w="12700">
                <a:solidFill>
                  <a:srgbClr val="BFBFBF"/>
                </a:solidFill>
              </a:ln>
            </c:spPr>
            <c:extLst>
              <c:ext xmlns:c16="http://schemas.microsoft.com/office/drawing/2014/chart" uri="{C3380CC4-5D6E-409C-BE32-E72D297353CC}">
                <c16:uniqueId val="{000001C3-9DDC-4DDB-8D0B-B2F861475B35}"/>
              </c:ext>
            </c:extLst>
          </c:dPt>
          <c:dPt>
            <c:idx val="226"/>
            <c:bubble3D val="0"/>
            <c:spPr>
              <a:solidFill>
                <a:srgbClr val="538DD5"/>
              </a:solidFill>
              <a:ln w="12700">
                <a:solidFill>
                  <a:srgbClr val="BFBFBF"/>
                </a:solidFill>
              </a:ln>
            </c:spPr>
            <c:extLst>
              <c:ext xmlns:c16="http://schemas.microsoft.com/office/drawing/2014/chart" uri="{C3380CC4-5D6E-409C-BE32-E72D297353CC}">
                <c16:uniqueId val="{000001C5-9DDC-4DDB-8D0B-B2F861475B35}"/>
              </c:ext>
            </c:extLst>
          </c:dPt>
          <c:dPt>
            <c:idx val="227"/>
            <c:bubble3D val="0"/>
            <c:spPr>
              <a:solidFill>
                <a:srgbClr val="B8CCE4"/>
              </a:solidFill>
              <a:ln w="12700">
                <a:solidFill>
                  <a:srgbClr val="BFBFBF"/>
                </a:solidFill>
              </a:ln>
            </c:spPr>
            <c:extLst>
              <c:ext xmlns:c16="http://schemas.microsoft.com/office/drawing/2014/chart" uri="{C3380CC4-5D6E-409C-BE32-E72D297353CC}">
                <c16:uniqueId val="{000001C7-9DDC-4DDB-8D0B-B2F861475B35}"/>
              </c:ext>
            </c:extLst>
          </c:dPt>
          <c:dPt>
            <c:idx val="228"/>
            <c:bubble3D val="0"/>
            <c:spPr>
              <a:solidFill>
                <a:srgbClr val="E6B8B7"/>
              </a:solidFill>
              <a:ln w="12700">
                <a:solidFill>
                  <a:srgbClr val="BFBFBF"/>
                </a:solidFill>
              </a:ln>
            </c:spPr>
            <c:extLst>
              <c:ext xmlns:c16="http://schemas.microsoft.com/office/drawing/2014/chart" uri="{C3380CC4-5D6E-409C-BE32-E72D297353CC}">
                <c16:uniqueId val="{000001C9-9DDC-4DDB-8D0B-B2F861475B35}"/>
              </c:ext>
            </c:extLst>
          </c:dPt>
          <c:dPt>
            <c:idx val="229"/>
            <c:bubble3D val="0"/>
            <c:spPr>
              <a:solidFill>
                <a:srgbClr val="D8E4BC"/>
              </a:solidFill>
              <a:ln w="12700">
                <a:solidFill>
                  <a:srgbClr val="BFBFBF"/>
                </a:solidFill>
              </a:ln>
            </c:spPr>
            <c:extLst>
              <c:ext xmlns:c16="http://schemas.microsoft.com/office/drawing/2014/chart" uri="{C3380CC4-5D6E-409C-BE32-E72D297353CC}">
                <c16:uniqueId val="{000001CB-9DDC-4DDB-8D0B-B2F861475B35}"/>
              </c:ext>
            </c:extLst>
          </c:dPt>
          <c:dPt>
            <c:idx val="230"/>
            <c:bubble3D val="0"/>
            <c:spPr>
              <a:solidFill>
                <a:srgbClr val="FCD5B4"/>
              </a:solidFill>
              <a:ln w="12700">
                <a:solidFill>
                  <a:srgbClr val="BFBFBF"/>
                </a:solidFill>
              </a:ln>
            </c:spPr>
            <c:extLst>
              <c:ext xmlns:c16="http://schemas.microsoft.com/office/drawing/2014/chart" uri="{C3380CC4-5D6E-409C-BE32-E72D297353CC}">
                <c16:uniqueId val="{000001CD-9DDC-4DDB-8D0B-B2F861475B35}"/>
              </c:ext>
            </c:extLst>
          </c:dPt>
          <c:dPt>
            <c:idx val="231"/>
            <c:bubble3D val="0"/>
            <c:spPr>
              <a:solidFill>
                <a:srgbClr val="B7DEE8"/>
              </a:solidFill>
              <a:ln w="12700">
                <a:solidFill>
                  <a:srgbClr val="BFBFBF"/>
                </a:solidFill>
              </a:ln>
            </c:spPr>
            <c:extLst>
              <c:ext xmlns:c16="http://schemas.microsoft.com/office/drawing/2014/chart" uri="{C3380CC4-5D6E-409C-BE32-E72D297353CC}">
                <c16:uniqueId val="{000001CF-9DDC-4DDB-8D0B-B2F861475B35}"/>
              </c:ext>
            </c:extLst>
          </c:dPt>
          <c:dPt>
            <c:idx val="232"/>
            <c:bubble3D val="0"/>
            <c:spPr>
              <a:solidFill>
                <a:srgbClr val="CCC0DA"/>
              </a:solidFill>
              <a:ln w="12700">
                <a:solidFill>
                  <a:srgbClr val="BFBFBF"/>
                </a:solidFill>
              </a:ln>
            </c:spPr>
            <c:extLst>
              <c:ext xmlns:c16="http://schemas.microsoft.com/office/drawing/2014/chart" uri="{C3380CC4-5D6E-409C-BE32-E72D297353CC}">
                <c16:uniqueId val="{000001D1-9DDC-4DDB-8D0B-B2F861475B35}"/>
              </c:ext>
            </c:extLst>
          </c:dPt>
          <c:dPt>
            <c:idx val="233"/>
            <c:bubble3D val="0"/>
            <c:spPr>
              <a:solidFill>
                <a:srgbClr val="8DB4E2"/>
              </a:solidFill>
              <a:ln w="12700">
                <a:solidFill>
                  <a:srgbClr val="BFBFBF"/>
                </a:solidFill>
              </a:ln>
            </c:spPr>
            <c:extLst>
              <c:ext xmlns:c16="http://schemas.microsoft.com/office/drawing/2014/chart" uri="{C3380CC4-5D6E-409C-BE32-E72D297353CC}">
                <c16:uniqueId val="{000001D3-9DDC-4DDB-8D0B-B2F861475B35}"/>
              </c:ext>
            </c:extLst>
          </c:dPt>
          <c:dPt>
            <c:idx val="234"/>
            <c:bubble3D val="0"/>
            <c:spPr>
              <a:solidFill>
                <a:srgbClr val="DCE6F1"/>
              </a:solidFill>
              <a:ln w="12700">
                <a:solidFill>
                  <a:srgbClr val="BFBFBF"/>
                </a:solidFill>
              </a:ln>
            </c:spPr>
            <c:extLst>
              <c:ext xmlns:c16="http://schemas.microsoft.com/office/drawing/2014/chart" uri="{C3380CC4-5D6E-409C-BE32-E72D297353CC}">
                <c16:uniqueId val="{000001D5-9DDC-4DDB-8D0B-B2F861475B35}"/>
              </c:ext>
            </c:extLst>
          </c:dPt>
          <c:dPt>
            <c:idx val="235"/>
            <c:bubble3D val="0"/>
            <c:spPr>
              <a:solidFill>
                <a:srgbClr val="F2DCDB"/>
              </a:solidFill>
              <a:ln w="12700">
                <a:solidFill>
                  <a:srgbClr val="BFBFBF"/>
                </a:solidFill>
              </a:ln>
            </c:spPr>
            <c:extLst>
              <c:ext xmlns:c16="http://schemas.microsoft.com/office/drawing/2014/chart" uri="{C3380CC4-5D6E-409C-BE32-E72D297353CC}">
                <c16:uniqueId val="{000001D7-9DDC-4DDB-8D0B-B2F861475B35}"/>
              </c:ext>
            </c:extLst>
          </c:dPt>
          <c:dPt>
            <c:idx val="236"/>
            <c:bubble3D val="0"/>
            <c:spPr>
              <a:solidFill>
                <a:srgbClr val="EBF1DE"/>
              </a:solidFill>
              <a:ln w="12700">
                <a:solidFill>
                  <a:srgbClr val="BFBFBF"/>
                </a:solidFill>
              </a:ln>
            </c:spPr>
            <c:extLst>
              <c:ext xmlns:c16="http://schemas.microsoft.com/office/drawing/2014/chart" uri="{C3380CC4-5D6E-409C-BE32-E72D297353CC}">
                <c16:uniqueId val="{000001D9-9DDC-4DDB-8D0B-B2F861475B35}"/>
              </c:ext>
            </c:extLst>
          </c:dPt>
          <c:dPt>
            <c:idx val="237"/>
            <c:bubble3D val="0"/>
            <c:spPr>
              <a:solidFill>
                <a:srgbClr val="FDE9D9"/>
              </a:solidFill>
              <a:ln w="12700">
                <a:solidFill>
                  <a:srgbClr val="BFBFBF"/>
                </a:solidFill>
              </a:ln>
            </c:spPr>
            <c:extLst>
              <c:ext xmlns:c16="http://schemas.microsoft.com/office/drawing/2014/chart" uri="{C3380CC4-5D6E-409C-BE32-E72D297353CC}">
                <c16:uniqueId val="{000001DB-9DDC-4DDB-8D0B-B2F861475B35}"/>
              </c:ext>
            </c:extLst>
          </c:dPt>
          <c:dPt>
            <c:idx val="238"/>
            <c:bubble3D val="0"/>
            <c:spPr>
              <a:solidFill>
                <a:srgbClr val="DAEEF3"/>
              </a:solidFill>
              <a:ln w="12700">
                <a:solidFill>
                  <a:srgbClr val="BFBFBF"/>
                </a:solidFill>
              </a:ln>
            </c:spPr>
            <c:extLst>
              <c:ext xmlns:c16="http://schemas.microsoft.com/office/drawing/2014/chart" uri="{C3380CC4-5D6E-409C-BE32-E72D297353CC}">
                <c16:uniqueId val="{000001DD-9DDC-4DDB-8D0B-B2F861475B35}"/>
              </c:ext>
            </c:extLst>
          </c:dPt>
          <c:dPt>
            <c:idx val="239"/>
            <c:bubble3D val="0"/>
            <c:spPr>
              <a:solidFill>
                <a:srgbClr val="E4DFEC"/>
              </a:solidFill>
              <a:ln w="12700">
                <a:solidFill>
                  <a:srgbClr val="BFBFBF"/>
                </a:solidFill>
              </a:ln>
            </c:spPr>
            <c:extLst>
              <c:ext xmlns:c16="http://schemas.microsoft.com/office/drawing/2014/chart" uri="{C3380CC4-5D6E-409C-BE32-E72D297353CC}">
                <c16:uniqueId val="{000001DF-9DDC-4DDB-8D0B-B2F861475B35}"/>
              </c:ext>
            </c:extLst>
          </c:dPt>
          <c:dPt>
            <c:idx val="240"/>
            <c:bubble3D val="0"/>
            <c:spPr>
              <a:solidFill>
                <a:srgbClr val="95B3D7"/>
              </a:solidFill>
              <a:ln w="12700">
                <a:solidFill>
                  <a:srgbClr val="BFBFBF"/>
                </a:solidFill>
              </a:ln>
            </c:spPr>
            <c:extLst>
              <c:ext xmlns:c16="http://schemas.microsoft.com/office/drawing/2014/chart" uri="{C3380CC4-5D6E-409C-BE32-E72D297353CC}">
                <c16:uniqueId val="{000001E1-9DDC-4DDB-8D0B-B2F861475B35}"/>
              </c:ext>
            </c:extLst>
          </c:dPt>
          <c:dPt>
            <c:idx val="241"/>
            <c:bubble3D val="0"/>
            <c:spPr>
              <a:solidFill>
                <a:srgbClr val="DA9694"/>
              </a:solidFill>
              <a:ln w="12700">
                <a:solidFill>
                  <a:srgbClr val="BFBFBF"/>
                </a:solidFill>
              </a:ln>
            </c:spPr>
            <c:extLst>
              <c:ext xmlns:c16="http://schemas.microsoft.com/office/drawing/2014/chart" uri="{C3380CC4-5D6E-409C-BE32-E72D297353CC}">
                <c16:uniqueId val="{000001E3-9DDC-4DDB-8D0B-B2F861475B35}"/>
              </c:ext>
            </c:extLst>
          </c:dPt>
          <c:dPt>
            <c:idx val="242"/>
            <c:bubble3D val="0"/>
            <c:spPr>
              <a:solidFill>
                <a:srgbClr val="C4D79B"/>
              </a:solidFill>
              <a:ln w="12700">
                <a:solidFill>
                  <a:srgbClr val="BFBFBF"/>
                </a:solidFill>
              </a:ln>
            </c:spPr>
            <c:extLst>
              <c:ext xmlns:c16="http://schemas.microsoft.com/office/drawing/2014/chart" uri="{C3380CC4-5D6E-409C-BE32-E72D297353CC}">
                <c16:uniqueId val="{000001E5-9DDC-4DDB-8D0B-B2F861475B35}"/>
              </c:ext>
            </c:extLst>
          </c:dPt>
          <c:dPt>
            <c:idx val="243"/>
            <c:bubble3D val="0"/>
            <c:spPr>
              <a:solidFill>
                <a:srgbClr val="FABF8F"/>
              </a:solidFill>
              <a:ln w="12700">
                <a:solidFill>
                  <a:srgbClr val="BFBFBF"/>
                </a:solidFill>
              </a:ln>
            </c:spPr>
            <c:extLst>
              <c:ext xmlns:c16="http://schemas.microsoft.com/office/drawing/2014/chart" uri="{C3380CC4-5D6E-409C-BE32-E72D297353CC}">
                <c16:uniqueId val="{000001E7-9DDC-4DDB-8D0B-B2F861475B35}"/>
              </c:ext>
            </c:extLst>
          </c:dPt>
          <c:dPt>
            <c:idx val="244"/>
            <c:bubble3D val="0"/>
            <c:spPr>
              <a:solidFill>
                <a:srgbClr val="92CDDC"/>
              </a:solidFill>
              <a:ln w="12700">
                <a:solidFill>
                  <a:srgbClr val="BFBFBF"/>
                </a:solidFill>
              </a:ln>
            </c:spPr>
            <c:extLst>
              <c:ext xmlns:c16="http://schemas.microsoft.com/office/drawing/2014/chart" uri="{C3380CC4-5D6E-409C-BE32-E72D297353CC}">
                <c16:uniqueId val="{000001E9-9DDC-4DDB-8D0B-B2F861475B35}"/>
              </c:ext>
            </c:extLst>
          </c:dPt>
          <c:dPt>
            <c:idx val="245"/>
            <c:bubble3D val="0"/>
            <c:spPr>
              <a:solidFill>
                <a:srgbClr val="B1A0C7"/>
              </a:solidFill>
              <a:ln w="12700">
                <a:solidFill>
                  <a:srgbClr val="BFBFBF"/>
                </a:solidFill>
              </a:ln>
            </c:spPr>
            <c:extLst>
              <c:ext xmlns:c16="http://schemas.microsoft.com/office/drawing/2014/chart" uri="{C3380CC4-5D6E-409C-BE32-E72D297353CC}">
                <c16:uniqueId val="{000001EB-9DDC-4DDB-8D0B-B2F861475B35}"/>
              </c:ext>
            </c:extLst>
          </c:dPt>
          <c:dPt>
            <c:idx val="246"/>
            <c:bubble3D val="0"/>
            <c:spPr>
              <a:solidFill>
                <a:srgbClr val="538DD5"/>
              </a:solidFill>
              <a:ln w="12700">
                <a:solidFill>
                  <a:srgbClr val="BFBFBF"/>
                </a:solidFill>
              </a:ln>
            </c:spPr>
            <c:extLst>
              <c:ext xmlns:c16="http://schemas.microsoft.com/office/drawing/2014/chart" uri="{C3380CC4-5D6E-409C-BE32-E72D297353CC}">
                <c16:uniqueId val="{000001ED-9DDC-4DDB-8D0B-B2F861475B35}"/>
              </c:ext>
            </c:extLst>
          </c:dPt>
          <c:dPt>
            <c:idx val="247"/>
            <c:bubble3D val="0"/>
            <c:spPr>
              <a:solidFill>
                <a:srgbClr val="B8CCE4"/>
              </a:solidFill>
              <a:ln w="12700">
                <a:solidFill>
                  <a:srgbClr val="BFBFBF"/>
                </a:solidFill>
              </a:ln>
            </c:spPr>
            <c:extLst>
              <c:ext xmlns:c16="http://schemas.microsoft.com/office/drawing/2014/chart" uri="{C3380CC4-5D6E-409C-BE32-E72D297353CC}">
                <c16:uniqueId val="{000001EF-9DDC-4DDB-8D0B-B2F861475B35}"/>
              </c:ext>
            </c:extLst>
          </c:dPt>
          <c:dPt>
            <c:idx val="248"/>
            <c:bubble3D val="0"/>
            <c:spPr>
              <a:solidFill>
                <a:srgbClr val="E6B8B7"/>
              </a:solidFill>
              <a:ln w="12700">
                <a:solidFill>
                  <a:srgbClr val="BFBFBF"/>
                </a:solidFill>
              </a:ln>
            </c:spPr>
            <c:extLst>
              <c:ext xmlns:c16="http://schemas.microsoft.com/office/drawing/2014/chart" uri="{C3380CC4-5D6E-409C-BE32-E72D297353CC}">
                <c16:uniqueId val="{000001F1-9DDC-4DDB-8D0B-B2F861475B35}"/>
              </c:ext>
            </c:extLst>
          </c:dPt>
          <c:dPt>
            <c:idx val="249"/>
            <c:bubble3D val="0"/>
            <c:spPr>
              <a:solidFill>
                <a:srgbClr val="D8E4BC"/>
              </a:solidFill>
              <a:ln w="12700">
                <a:solidFill>
                  <a:srgbClr val="BFBFBF"/>
                </a:solidFill>
              </a:ln>
            </c:spPr>
            <c:extLst>
              <c:ext xmlns:c16="http://schemas.microsoft.com/office/drawing/2014/chart" uri="{C3380CC4-5D6E-409C-BE32-E72D297353CC}">
                <c16:uniqueId val="{000001F3-9DDC-4DDB-8D0B-B2F861475B35}"/>
              </c:ext>
            </c:extLst>
          </c:dPt>
          <c:dPt>
            <c:idx val="250"/>
            <c:bubble3D val="0"/>
            <c:spPr>
              <a:solidFill>
                <a:srgbClr val="FCD5B4"/>
              </a:solidFill>
              <a:ln w="12700">
                <a:solidFill>
                  <a:srgbClr val="BFBFBF"/>
                </a:solidFill>
              </a:ln>
            </c:spPr>
            <c:extLst>
              <c:ext xmlns:c16="http://schemas.microsoft.com/office/drawing/2014/chart" uri="{C3380CC4-5D6E-409C-BE32-E72D297353CC}">
                <c16:uniqueId val="{000001F5-9DDC-4DDB-8D0B-B2F861475B35}"/>
              </c:ext>
            </c:extLst>
          </c:dPt>
          <c:dPt>
            <c:idx val="251"/>
            <c:bubble3D val="0"/>
            <c:spPr>
              <a:solidFill>
                <a:srgbClr val="B7DEE8"/>
              </a:solidFill>
              <a:ln w="12700">
                <a:solidFill>
                  <a:srgbClr val="BFBFBF"/>
                </a:solidFill>
              </a:ln>
            </c:spPr>
            <c:extLst>
              <c:ext xmlns:c16="http://schemas.microsoft.com/office/drawing/2014/chart" uri="{C3380CC4-5D6E-409C-BE32-E72D297353CC}">
                <c16:uniqueId val="{000001F7-9DDC-4DDB-8D0B-B2F861475B35}"/>
              </c:ext>
            </c:extLst>
          </c:dPt>
          <c:dPt>
            <c:idx val="252"/>
            <c:bubble3D val="0"/>
            <c:spPr>
              <a:solidFill>
                <a:srgbClr val="CCC0DA"/>
              </a:solidFill>
              <a:ln w="12700">
                <a:solidFill>
                  <a:srgbClr val="BFBFBF"/>
                </a:solidFill>
              </a:ln>
            </c:spPr>
            <c:extLst>
              <c:ext xmlns:c16="http://schemas.microsoft.com/office/drawing/2014/chart" uri="{C3380CC4-5D6E-409C-BE32-E72D297353CC}">
                <c16:uniqueId val="{000001F9-9DDC-4DDB-8D0B-B2F861475B35}"/>
              </c:ext>
            </c:extLst>
          </c:dPt>
          <c:dPt>
            <c:idx val="253"/>
            <c:bubble3D val="0"/>
            <c:spPr>
              <a:solidFill>
                <a:srgbClr val="8DB4E2"/>
              </a:solidFill>
              <a:ln w="12700">
                <a:solidFill>
                  <a:srgbClr val="BFBFBF"/>
                </a:solidFill>
              </a:ln>
            </c:spPr>
            <c:extLst>
              <c:ext xmlns:c16="http://schemas.microsoft.com/office/drawing/2014/chart" uri="{C3380CC4-5D6E-409C-BE32-E72D297353CC}">
                <c16:uniqueId val="{000001FB-9DDC-4DDB-8D0B-B2F861475B35}"/>
              </c:ext>
            </c:extLst>
          </c:dPt>
          <c:dPt>
            <c:idx val="254"/>
            <c:bubble3D val="0"/>
            <c:spPr>
              <a:solidFill>
                <a:srgbClr val="DCE6F1"/>
              </a:solidFill>
              <a:ln w="12700">
                <a:solidFill>
                  <a:srgbClr val="BFBFBF"/>
                </a:solidFill>
              </a:ln>
            </c:spPr>
            <c:extLst>
              <c:ext xmlns:c16="http://schemas.microsoft.com/office/drawing/2014/chart" uri="{C3380CC4-5D6E-409C-BE32-E72D297353CC}">
                <c16:uniqueId val="{000001FD-9DDC-4DDB-8D0B-B2F861475B35}"/>
              </c:ext>
            </c:extLst>
          </c:dPt>
          <c:dPt>
            <c:idx val="255"/>
            <c:bubble3D val="0"/>
            <c:spPr>
              <a:solidFill>
                <a:srgbClr val="F2DCDB"/>
              </a:solidFill>
              <a:ln w="12700">
                <a:solidFill>
                  <a:srgbClr val="BFBFBF"/>
                </a:solidFill>
              </a:ln>
            </c:spPr>
            <c:extLst>
              <c:ext xmlns:c16="http://schemas.microsoft.com/office/drawing/2014/chart" uri="{C3380CC4-5D6E-409C-BE32-E72D297353CC}">
                <c16:uniqueId val="{000001FF-9DDC-4DDB-8D0B-B2F861475B35}"/>
              </c:ext>
            </c:extLst>
          </c:dPt>
          <c:dPt>
            <c:idx val="256"/>
            <c:bubble3D val="0"/>
            <c:spPr>
              <a:solidFill>
                <a:srgbClr val="EBF1DE"/>
              </a:solidFill>
              <a:ln w="12700">
                <a:solidFill>
                  <a:srgbClr val="BFBFBF"/>
                </a:solidFill>
              </a:ln>
            </c:spPr>
            <c:extLst>
              <c:ext xmlns:c16="http://schemas.microsoft.com/office/drawing/2014/chart" uri="{C3380CC4-5D6E-409C-BE32-E72D297353CC}">
                <c16:uniqueId val="{00000201-9DDC-4DDB-8D0B-B2F861475B35}"/>
              </c:ext>
            </c:extLst>
          </c:dPt>
          <c:dPt>
            <c:idx val="257"/>
            <c:bubble3D val="0"/>
            <c:spPr>
              <a:solidFill>
                <a:srgbClr val="FDE9D9"/>
              </a:solidFill>
              <a:ln w="12700">
                <a:solidFill>
                  <a:srgbClr val="BFBFBF"/>
                </a:solidFill>
              </a:ln>
            </c:spPr>
            <c:extLst>
              <c:ext xmlns:c16="http://schemas.microsoft.com/office/drawing/2014/chart" uri="{C3380CC4-5D6E-409C-BE32-E72D297353CC}">
                <c16:uniqueId val="{00000203-9DDC-4DDB-8D0B-B2F861475B35}"/>
              </c:ext>
            </c:extLst>
          </c:dPt>
          <c:dPt>
            <c:idx val="258"/>
            <c:bubble3D val="0"/>
            <c:spPr>
              <a:solidFill>
                <a:srgbClr val="DAEEF3"/>
              </a:solidFill>
              <a:ln w="12700">
                <a:solidFill>
                  <a:srgbClr val="BFBFBF"/>
                </a:solidFill>
              </a:ln>
            </c:spPr>
            <c:extLst>
              <c:ext xmlns:c16="http://schemas.microsoft.com/office/drawing/2014/chart" uri="{C3380CC4-5D6E-409C-BE32-E72D297353CC}">
                <c16:uniqueId val="{00000205-9DDC-4DDB-8D0B-B2F861475B35}"/>
              </c:ext>
            </c:extLst>
          </c:dPt>
          <c:dPt>
            <c:idx val="259"/>
            <c:bubble3D val="0"/>
            <c:spPr>
              <a:solidFill>
                <a:srgbClr val="E4DFEC"/>
              </a:solidFill>
              <a:ln w="12700">
                <a:solidFill>
                  <a:srgbClr val="BFBFBF"/>
                </a:solidFill>
              </a:ln>
            </c:spPr>
            <c:extLst>
              <c:ext xmlns:c16="http://schemas.microsoft.com/office/drawing/2014/chart" uri="{C3380CC4-5D6E-409C-BE32-E72D297353CC}">
                <c16:uniqueId val="{00000207-9DDC-4DDB-8D0B-B2F861475B35}"/>
              </c:ext>
            </c:extLst>
          </c:dPt>
          <c:dPt>
            <c:idx val="260"/>
            <c:bubble3D val="0"/>
            <c:spPr>
              <a:solidFill>
                <a:srgbClr val="95B3D7"/>
              </a:solidFill>
              <a:ln w="12700">
                <a:solidFill>
                  <a:srgbClr val="BFBFBF"/>
                </a:solidFill>
              </a:ln>
            </c:spPr>
            <c:extLst>
              <c:ext xmlns:c16="http://schemas.microsoft.com/office/drawing/2014/chart" uri="{C3380CC4-5D6E-409C-BE32-E72D297353CC}">
                <c16:uniqueId val="{00000209-9DDC-4DDB-8D0B-B2F861475B35}"/>
              </c:ext>
            </c:extLst>
          </c:dPt>
          <c:dPt>
            <c:idx val="261"/>
            <c:bubble3D val="0"/>
            <c:spPr>
              <a:solidFill>
                <a:srgbClr val="DA9694"/>
              </a:solidFill>
              <a:ln w="12700">
                <a:solidFill>
                  <a:srgbClr val="BFBFBF"/>
                </a:solidFill>
              </a:ln>
            </c:spPr>
            <c:extLst>
              <c:ext xmlns:c16="http://schemas.microsoft.com/office/drawing/2014/chart" uri="{C3380CC4-5D6E-409C-BE32-E72D297353CC}">
                <c16:uniqueId val="{0000020B-9DDC-4DDB-8D0B-B2F861475B35}"/>
              </c:ext>
            </c:extLst>
          </c:dPt>
          <c:dPt>
            <c:idx val="262"/>
            <c:bubble3D val="0"/>
            <c:spPr>
              <a:solidFill>
                <a:srgbClr val="C4D79B"/>
              </a:solidFill>
              <a:ln w="12700">
                <a:solidFill>
                  <a:srgbClr val="BFBFBF"/>
                </a:solidFill>
              </a:ln>
            </c:spPr>
            <c:extLst>
              <c:ext xmlns:c16="http://schemas.microsoft.com/office/drawing/2014/chart" uri="{C3380CC4-5D6E-409C-BE32-E72D297353CC}">
                <c16:uniqueId val="{0000020D-9DDC-4DDB-8D0B-B2F861475B35}"/>
              </c:ext>
            </c:extLst>
          </c:dPt>
          <c:dPt>
            <c:idx val="263"/>
            <c:bubble3D val="0"/>
            <c:spPr>
              <a:solidFill>
                <a:srgbClr val="FABF8F"/>
              </a:solidFill>
              <a:ln w="12700">
                <a:solidFill>
                  <a:srgbClr val="BFBFBF"/>
                </a:solidFill>
              </a:ln>
            </c:spPr>
            <c:extLst>
              <c:ext xmlns:c16="http://schemas.microsoft.com/office/drawing/2014/chart" uri="{C3380CC4-5D6E-409C-BE32-E72D297353CC}">
                <c16:uniqueId val="{0000020F-9DDC-4DDB-8D0B-B2F861475B35}"/>
              </c:ext>
            </c:extLst>
          </c:dPt>
          <c:dPt>
            <c:idx val="264"/>
            <c:bubble3D val="0"/>
            <c:spPr>
              <a:solidFill>
                <a:srgbClr val="92CDDC"/>
              </a:solidFill>
              <a:ln w="12700">
                <a:solidFill>
                  <a:srgbClr val="BFBFBF"/>
                </a:solidFill>
              </a:ln>
            </c:spPr>
            <c:extLst>
              <c:ext xmlns:c16="http://schemas.microsoft.com/office/drawing/2014/chart" uri="{C3380CC4-5D6E-409C-BE32-E72D297353CC}">
                <c16:uniqueId val="{00000211-9DDC-4DDB-8D0B-B2F861475B35}"/>
              </c:ext>
            </c:extLst>
          </c:dPt>
          <c:dPt>
            <c:idx val="265"/>
            <c:bubble3D val="0"/>
            <c:spPr>
              <a:solidFill>
                <a:srgbClr val="B1A0C7"/>
              </a:solidFill>
              <a:ln w="12700">
                <a:solidFill>
                  <a:srgbClr val="BFBFBF"/>
                </a:solidFill>
              </a:ln>
            </c:spPr>
            <c:extLst>
              <c:ext xmlns:c16="http://schemas.microsoft.com/office/drawing/2014/chart" uri="{C3380CC4-5D6E-409C-BE32-E72D297353CC}">
                <c16:uniqueId val="{00000213-9DDC-4DDB-8D0B-B2F861475B35}"/>
              </c:ext>
            </c:extLst>
          </c:dPt>
          <c:dPt>
            <c:idx val="266"/>
            <c:bubble3D val="0"/>
            <c:spPr>
              <a:solidFill>
                <a:srgbClr val="538DD5"/>
              </a:solidFill>
              <a:ln w="12700">
                <a:solidFill>
                  <a:srgbClr val="BFBFBF"/>
                </a:solidFill>
              </a:ln>
            </c:spPr>
            <c:extLst>
              <c:ext xmlns:c16="http://schemas.microsoft.com/office/drawing/2014/chart" uri="{C3380CC4-5D6E-409C-BE32-E72D297353CC}">
                <c16:uniqueId val="{00000215-9DDC-4DDB-8D0B-B2F861475B35}"/>
              </c:ext>
            </c:extLst>
          </c:dPt>
          <c:dPt>
            <c:idx val="267"/>
            <c:bubble3D val="0"/>
            <c:spPr>
              <a:solidFill>
                <a:srgbClr val="B8CCE4"/>
              </a:solidFill>
              <a:ln w="12700">
                <a:solidFill>
                  <a:srgbClr val="BFBFBF"/>
                </a:solidFill>
              </a:ln>
            </c:spPr>
            <c:extLst>
              <c:ext xmlns:c16="http://schemas.microsoft.com/office/drawing/2014/chart" uri="{C3380CC4-5D6E-409C-BE32-E72D297353CC}">
                <c16:uniqueId val="{00000217-9DDC-4DDB-8D0B-B2F861475B35}"/>
              </c:ext>
            </c:extLst>
          </c:dPt>
          <c:dPt>
            <c:idx val="268"/>
            <c:bubble3D val="0"/>
            <c:spPr>
              <a:solidFill>
                <a:srgbClr val="E6B8B7"/>
              </a:solidFill>
              <a:ln w="12700">
                <a:solidFill>
                  <a:srgbClr val="BFBFBF"/>
                </a:solidFill>
              </a:ln>
            </c:spPr>
            <c:extLst>
              <c:ext xmlns:c16="http://schemas.microsoft.com/office/drawing/2014/chart" uri="{C3380CC4-5D6E-409C-BE32-E72D297353CC}">
                <c16:uniqueId val="{00000219-9DDC-4DDB-8D0B-B2F861475B35}"/>
              </c:ext>
            </c:extLst>
          </c:dPt>
          <c:dPt>
            <c:idx val="269"/>
            <c:bubble3D val="0"/>
            <c:spPr>
              <a:solidFill>
                <a:srgbClr val="D8E4BC"/>
              </a:solidFill>
              <a:ln w="12700">
                <a:solidFill>
                  <a:srgbClr val="BFBFBF"/>
                </a:solidFill>
              </a:ln>
            </c:spPr>
            <c:extLst>
              <c:ext xmlns:c16="http://schemas.microsoft.com/office/drawing/2014/chart" uri="{C3380CC4-5D6E-409C-BE32-E72D297353CC}">
                <c16:uniqueId val="{0000021B-9DDC-4DDB-8D0B-B2F861475B35}"/>
              </c:ext>
            </c:extLst>
          </c:dPt>
          <c:dPt>
            <c:idx val="270"/>
            <c:bubble3D val="0"/>
            <c:spPr>
              <a:solidFill>
                <a:srgbClr val="FCD5B4"/>
              </a:solidFill>
              <a:ln w="12700">
                <a:solidFill>
                  <a:srgbClr val="BFBFBF"/>
                </a:solidFill>
              </a:ln>
            </c:spPr>
            <c:extLst>
              <c:ext xmlns:c16="http://schemas.microsoft.com/office/drawing/2014/chart" uri="{C3380CC4-5D6E-409C-BE32-E72D297353CC}">
                <c16:uniqueId val="{0000021D-9DDC-4DDB-8D0B-B2F861475B35}"/>
              </c:ext>
            </c:extLst>
          </c:dPt>
          <c:dPt>
            <c:idx val="271"/>
            <c:bubble3D val="0"/>
            <c:spPr>
              <a:solidFill>
                <a:srgbClr val="B7DEE8"/>
              </a:solidFill>
              <a:ln w="12700">
                <a:solidFill>
                  <a:srgbClr val="BFBFBF"/>
                </a:solidFill>
              </a:ln>
            </c:spPr>
            <c:extLst>
              <c:ext xmlns:c16="http://schemas.microsoft.com/office/drawing/2014/chart" uri="{C3380CC4-5D6E-409C-BE32-E72D297353CC}">
                <c16:uniqueId val="{0000021F-9DDC-4DDB-8D0B-B2F861475B35}"/>
              </c:ext>
            </c:extLst>
          </c:dPt>
          <c:dPt>
            <c:idx val="272"/>
            <c:bubble3D val="0"/>
            <c:spPr>
              <a:solidFill>
                <a:srgbClr val="CCC0DA"/>
              </a:solidFill>
              <a:ln w="12700">
                <a:solidFill>
                  <a:srgbClr val="BFBFBF"/>
                </a:solidFill>
              </a:ln>
            </c:spPr>
            <c:extLst>
              <c:ext xmlns:c16="http://schemas.microsoft.com/office/drawing/2014/chart" uri="{C3380CC4-5D6E-409C-BE32-E72D297353CC}">
                <c16:uniqueId val="{00000221-9DDC-4DDB-8D0B-B2F861475B35}"/>
              </c:ext>
            </c:extLst>
          </c:dPt>
          <c:dPt>
            <c:idx val="273"/>
            <c:bubble3D val="0"/>
            <c:spPr>
              <a:solidFill>
                <a:srgbClr val="8DB4E2"/>
              </a:solidFill>
              <a:ln w="12700">
                <a:solidFill>
                  <a:srgbClr val="BFBFBF"/>
                </a:solidFill>
              </a:ln>
            </c:spPr>
            <c:extLst>
              <c:ext xmlns:c16="http://schemas.microsoft.com/office/drawing/2014/chart" uri="{C3380CC4-5D6E-409C-BE32-E72D297353CC}">
                <c16:uniqueId val="{00000223-9DDC-4DDB-8D0B-B2F861475B35}"/>
              </c:ext>
            </c:extLst>
          </c:dPt>
          <c:dPt>
            <c:idx val="274"/>
            <c:bubble3D val="0"/>
            <c:spPr>
              <a:solidFill>
                <a:srgbClr val="DCE6F1"/>
              </a:solidFill>
              <a:ln w="12700">
                <a:solidFill>
                  <a:srgbClr val="BFBFBF"/>
                </a:solidFill>
              </a:ln>
            </c:spPr>
            <c:extLst>
              <c:ext xmlns:c16="http://schemas.microsoft.com/office/drawing/2014/chart" uri="{C3380CC4-5D6E-409C-BE32-E72D297353CC}">
                <c16:uniqueId val="{00000225-9DDC-4DDB-8D0B-B2F861475B35}"/>
              </c:ext>
            </c:extLst>
          </c:dPt>
          <c:dPt>
            <c:idx val="275"/>
            <c:bubble3D val="0"/>
            <c:spPr>
              <a:solidFill>
                <a:srgbClr val="F2DCDB"/>
              </a:solidFill>
              <a:ln w="12700">
                <a:solidFill>
                  <a:srgbClr val="BFBFBF"/>
                </a:solidFill>
              </a:ln>
            </c:spPr>
            <c:extLst>
              <c:ext xmlns:c16="http://schemas.microsoft.com/office/drawing/2014/chart" uri="{C3380CC4-5D6E-409C-BE32-E72D297353CC}">
                <c16:uniqueId val="{00000227-9DDC-4DDB-8D0B-B2F861475B35}"/>
              </c:ext>
            </c:extLst>
          </c:dPt>
          <c:dPt>
            <c:idx val="276"/>
            <c:bubble3D val="0"/>
            <c:spPr>
              <a:solidFill>
                <a:srgbClr val="EBF1DE"/>
              </a:solidFill>
              <a:ln w="12700">
                <a:solidFill>
                  <a:srgbClr val="BFBFBF"/>
                </a:solidFill>
              </a:ln>
            </c:spPr>
            <c:extLst>
              <c:ext xmlns:c16="http://schemas.microsoft.com/office/drawing/2014/chart" uri="{C3380CC4-5D6E-409C-BE32-E72D297353CC}">
                <c16:uniqueId val="{00000229-9DDC-4DDB-8D0B-B2F861475B35}"/>
              </c:ext>
            </c:extLst>
          </c:dPt>
          <c:dPt>
            <c:idx val="277"/>
            <c:bubble3D val="0"/>
            <c:spPr>
              <a:solidFill>
                <a:srgbClr val="FDE9D9"/>
              </a:solidFill>
              <a:ln w="12700">
                <a:solidFill>
                  <a:srgbClr val="BFBFBF"/>
                </a:solidFill>
              </a:ln>
            </c:spPr>
            <c:extLst>
              <c:ext xmlns:c16="http://schemas.microsoft.com/office/drawing/2014/chart" uri="{C3380CC4-5D6E-409C-BE32-E72D297353CC}">
                <c16:uniqueId val="{0000022B-9DDC-4DDB-8D0B-B2F861475B35}"/>
              </c:ext>
            </c:extLst>
          </c:dPt>
          <c:dPt>
            <c:idx val="278"/>
            <c:bubble3D val="0"/>
            <c:spPr>
              <a:solidFill>
                <a:srgbClr val="DAEEF3"/>
              </a:solidFill>
              <a:ln w="12700">
                <a:solidFill>
                  <a:srgbClr val="BFBFBF"/>
                </a:solidFill>
              </a:ln>
            </c:spPr>
            <c:extLst>
              <c:ext xmlns:c16="http://schemas.microsoft.com/office/drawing/2014/chart" uri="{C3380CC4-5D6E-409C-BE32-E72D297353CC}">
                <c16:uniqueId val="{0000022D-9DDC-4DDB-8D0B-B2F861475B35}"/>
              </c:ext>
            </c:extLst>
          </c:dPt>
          <c:dPt>
            <c:idx val="279"/>
            <c:bubble3D val="0"/>
            <c:spPr>
              <a:solidFill>
                <a:srgbClr val="E4DFEC"/>
              </a:solidFill>
              <a:ln w="12700">
                <a:solidFill>
                  <a:srgbClr val="BFBFBF"/>
                </a:solidFill>
              </a:ln>
            </c:spPr>
            <c:extLst>
              <c:ext xmlns:c16="http://schemas.microsoft.com/office/drawing/2014/chart" uri="{C3380CC4-5D6E-409C-BE32-E72D297353CC}">
                <c16:uniqueId val="{0000022F-9DDC-4DDB-8D0B-B2F861475B35}"/>
              </c:ext>
            </c:extLst>
          </c:dPt>
          <c:dPt>
            <c:idx val="280"/>
            <c:bubble3D val="0"/>
            <c:spPr>
              <a:solidFill>
                <a:srgbClr val="95B3D7"/>
              </a:solidFill>
              <a:ln w="12700">
                <a:solidFill>
                  <a:srgbClr val="BFBFBF"/>
                </a:solidFill>
              </a:ln>
            </c:spPr>
            <c:extLst>
              <c:ext xmlns:c16="http://schemas.microsoft.com/office/drawing/2014/chart" uri="{C3380CC4-5D6E-409C-BE32-E72D297353CC}">
                <c16:uniqueId val="{00000231-9DDC-4DDB-8D0B-B2F861475B35}"/>
              </c:ext>
            </c:extLst>
          </c:dPt>
          <c:dPt>
            <c:idx val="281"/>
            <c:bubble3D val="0"/>
            <c:spPr>
              <a:solidFill>
                <a:srgbClr val="DA9694"/>
              </a:solidFill>
              <a:ln w="12700">
                <a:solidFill>
                  <a:srgbClr val="BFBFBF"/>
                </a:solidFill>
              </a:ln>
            </c:spPr>
            <c:extLst>
              <c:ext xmlns:c16="http://schemas.microsoft.com/office/drawing/2014/chart" uri="{C3380CC4-5D6E-409C-BE32-E72D297353CC}">
                <c16:uniqueId val="{00000233-9DDC-4DDB-8D0B-B2F861475B35}"/>
              </c:ext>
            </c:extLst>
          </c:dPt>
          <c:dPt>
            <c:idx val="282"/>
            <c:bubble3D val="0"/>
            <c:spPr>
              <a:solidFill>
                <a:srgbClr val="C4D79B"/>
              </a:solidFill>
              <a:ln w="12700">
                <a:solidFill>
                  <a:srgbClr val="BFBFBF"/>
                </a:solidFill>
              </a:ln>
            </c:spPr>
            <c:extLst>
              <c:ext xmlns:c16="http://schemas.microsoft.com/office/drawing/2014/chart" uri="{C3380CC4-5D6E-409C-BE32-E72D297353CC}">
                <c16:uniqueId val="{00000235-9DDC-4DDB-8D0B-B2F861475B35}"/>
              </c:ext>
            </c:extLst>
          </c:dPt>
          <c:dPt>
            <c:idx val="283"/>
            <c:bubble3D val="0"/>
            <c:spPr>
              <a:solidFill>
                <a:srgbClr val="FABF8F"/>
              </a:solidFill>
              <a:ln w="12700">
                <a:solidFill>
                  <a:srgbClr val="BFBFBF"/>
                </a:solidFill>
              </a:ln>
            </c:spPr>
            <c:extLst>
              <c:ext xmlns:c16="http://schemas.microsoft.com/office/drawing/2014/chart" uri="{C3380CC4-5D6E-409C-BE32-E72D297353CC}">
                <c16:uniqueId val="{00000237-9DDC-4DDB-8D0B-B2F861475B35}"/>
              </c:ext>
            </c:extLst>
          </c:dPt>
          <c:dPt>
            <c:idx val="284"/>
            <c:bubble3D val="0"/>
            <c:spPr>
              <a:solidFill>
                <a:srgbClr val="92CDDC"/>
              </a:solidFill>
              <a:ln w="12700">
                <a:solidFill>
                  <a:srgbClr val="BFBFBF"/>
                </a:solidFill>
              </a:ln>
            </c:spPr>
            <c:extLst>
              <c:ext xmlns:c16="http://schemas.microsoft.com/office/drawing/2014/chart" uri="{C3380CC4-5D6E-409C-BE32-E72D297353CC}">
                <c16:uniqueId val="{00000239-9DDC-4DDB-8D0B-B2F861475B35}"/>
              </c:ext>
            </c:extLst>
          </c:dPt>
          <c:dPt>
            <c:idx val="285"/>
            <c:bubble3D val="0"/>
            <c:spPr>
              <a:solidFill>
                <a:srgbClr val="B1A0C7"/>
              </a:solidFill>
              <a:ln w="12700">
                <a:solidFill>
                  <a:srgbClr val="BFBFBF"/>
                </a:solidFill>
              </a:ln>
            </c:spPr>
            <c:extLst>
              <c:ext xmlns:c16="http://schemas.microsoft.com/office/drawing/2014/chart" uri="{C3380CC4-5D6E-409C-BE32-E72D297353CC}">
                <c16:uniqueId val="{0000023B-9DDC-4DDB-8D0B-B2F861475B35}"/>
              </c:ext>
            </c:extLst>
          </c:dPt>
          <c:dPt>
            <c:idx val="286"/>
            <c:bubble3D val="0"/>
            <c:spPr>
              <a:solidFill>
                <a:srgbClr val="538DD5"/>
              </a:solidFill>
              <a:ln w="12700">
                <a:solidFill>
                  <a:srgbClr val="BFBFBF"/>
                </a:solidFill>
              </a:ln>
            </c:spPr>
            <c:extLst>
              <c:ext xmlns:c16="http://schemas.microsoft.com/office/drawing/2014/chart" uri="{C3380CC4-5D6E-409C-BE32-E72D297353CC}">
                <c16:uniqueId val="{0000023D-9DDC-4DDB-8D0B-B2F861475B35}"/>
              </c:ext>
            </c:extLst>
          </c:dPt>
          <c:dPt>
            <c:idx val="287"/>
            <c:bubble3D val="0"/>
            <c:spPr>
              <a:solidFill>
                <a:srgbClr val="B8CCE4"/>
              </a:solidFill>
              <a:ln w="12700">
                <a:solidFill>
                  <a:srgbClr val="BFBFBF"/>
                </a:solidFill>
              </a:ln>
            </c:spPr>
            <c:extLst>
              <c:ext xmlns:c16="http://schemas.microsoft.com/office/drawing/2014/chart" uri="{C3380CC4-5D6E-409C-BE32-E72D297353CC}">
                <c16:uniqueId val="{0000023F-9DDC-4DDB-8D0B-B2F861475B35}"/>
              </c:ext>
            </c:extLst>
          </c:dPt>
          <c:dPt>
            <c:idx val="288"/>
            <c:bubble3D val="0"/>
            <c:spPr>
              <a:solidFill>
                <a:srgbClr val="E6B8B7"/>
              </a:solidFill>
              <a:ln w="12700">
                <a:solidFill>
                  <a:srgbClr val="BFBFBF"/>
                </a:solidFill>
              </a:ln>
            </c:spPr>
            <c:extLst>
              <c:ext xmlns:c16="http://schemas.microsoft.com/office/drawing/2014/chart" uri="{C3380CC4-5D6E-409C-BE32-E72D297353CC}">
                <c16:uniqueId val="{00000241-9DDC-4DDB-8D0B-B2F861475B35}"/>
              </c:ext>
            </c:extLst>
          </c:dPt>
          <c:dPt>
            <c:idx val="289"/>
            <c:bubble3D val="0"/>
            <c:spPr>
              <a:solidFill>
                <a:srgbClr val="D8E4BC"/>
              </a:solidFill>
              <a:ln w="12700">
                <a:solidFill>
                  <a:srgbClr val="BFBFBF"/>
                </a:solidFill>
              </a:ln>
            </c:spPr>
            <c:extLst>
              <c:ext xmlns:c16="http://schemas.microsoft.com/office/drawing/2014/chart" uri="{C3380CC4-5D6E-409C-BE32-E72D297353CC}">
                <c16:uniqueId val="{00000243-9DDC-4DDB-8D0B-B2F861475B35}"/>
              </c:ext>
            </c:extLst>
          </c:dPt>
          <c:dPt>
            <c:idx val="290"/>
            <c:bubble3D val="0"/>
            <c:spPr>
              <a:solidFill>
                <a:srgbClr val="FCD5B4"/>
              </a:solidFill>
              <a:ln w="12700">
                <a:solidFill>
                  <a:srgbClr val="BFBFBF"/>
                </a:solidFill>
              </a:ln>
            </c:spPr>
            <c:extLst>
              <c:ext xmlns:c16="http://schemas.microsoft.com/office/drawing/2014/chart" uri="{C3380CC4-5D6E-409C-BE32-E72D297353CC}">
                <c16:uniqueId val="{00000245-9DDC-4DDB-8D0B-B2F861475B35}"/>
              </c:ext>
            </c:extLst>
          </c:dPt>
          <c:dPt>
            <c:idx val="291"/>
            <c:bubble3D val="0"/>
            <c:spPr>
              <a:solidFill>
                <a:srgbClr val="B7DEE8"/>
              </a:solidFill>
              <a:ln w="12700">
                <a:solidFill>
                  <a:srgbClr val="BFBFBF"/>
                </a:solidFill>
              </a:ln>
            </c:spPr>
            <c:extLst>
              <c:ext xmlns:c16="http://schemas.microsoft.com/office/drawing/2014/chart" uri="{C3380CC4-5D6E-409C-BE32-E72D297353CC}">
                <c16:uniqueId val="{00000247-9DDC-4DDB-8D0B-B2F861475B35}"/>
              </c:ext>
            </c:extLst>
          </c:dPt>
          <c:dPt>
            <c:idx val="292"/>
            <c:bubble3D val="0"/>
            <c:spPr>
              <a:solidFill>
                <a:srgbClr val="CCC0DA"/>
              </a:solidFill>
              <a:ln w="12700">
                <a:solidFill>
                  <a:srgbClr val="BFBFBF"/>
                </a:solidFill>
              </a:ln>
            </c:spPr>
            <c:extLst>
              <c:ext xmlns:c16="http://schemas.microsoft.com/office/drawing/2014/chart" uri="{C3380CC4-5D6E-409C-BE32-E72D297353CC}">
                <c16:uniqueId val="{00000249-9DDC-4DDB-8D0B-B2F861475B35}"/>
              </c:ext>
            </c:extLst>
          </c:dPt>
          <c:dPt>
            <c:idx val="293"/>
            <c:bubble3D val="0"/>
            <c:spPr>
              <a:solidFill>
                <a:srgbClr val="8DB4E2"/>
              </a:solidFill>
              <a:ln w="12700">
                <a:solidFill>
                  <a:srgbClr val="BFBFBF"/>
                </a:solidFill>
              </a:ln>
            </c:spPr>
            <c:extLst>
              <c:ext xmlns:c16="http://schemas.microsoft.com/office/drawing/2014/chart" uri="{C3380CC4-5D6E-409C-BE32-E72D297353CC}">
                <c16:uniqueId val="{0000024B-9DDC-4DDB-8D0B-B2F861475B35}"/>
              </c:ext>
            </c:extLst>
          </c:dPt>
          <c:dPt>
            <c:idx val="294"/>
            <c:bubble3D val="0"/>
            <c:spPr>
              <a:solidFill>
                <a:srgbClr val="DCE6F1"/>
              </a:solidFill>
              <a:ln w="12700">
                <a:solidFill>
                  <a:srgbClr val="BFBFBF"/>
                </a:solidFill>
              </a:ln>
            </c:spPr>
            <c:extLst>
              <c:ext xmlns:c16="http://schemas.microsoft.com/office/drawing/2014/chart" uri="{C3380CC4-5D6E-409C-BE32-E72D297353CC}">
                <c16:uniqueId val="{0000024D-9DDC-4DDB-8D0B-B2F861475B35}"/>
              </c:ext>
            </c:extLst>
          </c:dPt>
          <c:dPt>
            <c:idx val="295"/>
            <c:bubble3D val="0"/>
            <c:spPr>
              <a:solidFill>
                <a:srgbClr val="F2DCDB"/>
              </a:solidFill>
              <a:ln w="12700">
                <a:solidFill>
                  <a:srgbClr val="BFBFBF"/>
                </a:solidFill>
              </a:ln>
            </c:spPr>
            <c:extLst>
              <c:ext xmlns:c16="http://schemas.microsoft.com/office/drawing/2014/chart" uri="{C3380CC4-5D6E-409C-BE32-E72D297353CC}">
                <c16:uniqueId val="{0000024F-9DDC-4DDB-8D0B-B2F861475B35}"/>
              </c:ext>
            </c:extLst>
          </c:dPt>
          <c:dPt>
            <c:idx val="296"/>
            <c:bubble3D val="0"/>
            <c:spPr>
              <a:solidFill>
                <a:srgbClr val="EBF1DE"/>
              </a:solidFill>
              <a:ln w="12700">
                <a:solidFill>
                  <a:srgbClr val="BFBFBF"/>
                </a:solidFill>
              </a:ln>
            </c:spPr>
            <c:extLst>
              <c:ext xmlns:c16="http://schemas.microsoft.com/office/drawing/2014/chart" uri="{C3380CC4-5D6E-409C-BE32-E72D297353CC}">
                <c16:uniqueId val="{00000251-9DDC-4DDB-8D0B-B2F861475B35}"/>
              </c:ext>
            </c:extLst>
          </c:dPt>
          <c:dPt>
            <c:idx val="297"/>
            <c:bubble3D val="0"/>
            <c:spPr>
              <a:solidFill>
                <a:srgbClr val="FDE9D9"/>
              </a:solidFill>
              <a:ln w="12700">
                <a:solidFill>
                  <a:srgbClr val="BFBFBF"/>
                </a:solidFill>
              </a:ln>
            </c:spPr>
            <c:extLst>
              <c:ext xmlns:c16="http://schemas.microsoft.com/office/drawing/2014/chart" uri="{C3380CC4-5D6E-409C-BE32-E72D297353CC}">
                <c16:uniqueId val="{00000253-9DDC-4DDB-8D0B-B2F861475B35}"/>
              </c:ext>
            </c:extLst>
          </c:dPt>
          <c:dPt>
            <c:idx val="298"/>
            <c:bubble3D val="0"/>
            <c:spPr>
              <a:solidFill>
                <a:srgbClr val="DAEEF3"/>
              </a:solidFill>
              <a:ln w="12700">
                <a:solidFill>
                  <a:srgbClr val="BFBFBF"/>
                </a:solidFill>
              </a:ln>
            </c:spPr>
            <c:extLst>
              <c:ext xmlns:c16="http://schemas.microsoft.com/office/drawing/2014/chart" uri="{C3380CC4-5D6E-409C-BE32-E72D297353CC}">
                <c16:uniqueId val="{00000255-9DDC-4DDB-8D0B-B2F861475B35}"/>
              </c:ext>
            </c:extLst>
          </c:dPt>
          <c:dPt>
            <c:idx val="299"/>
            <c:bubble3D val="0"/>
            <c:spPr>
              <a:solidFill>
                <a:srgbClr val="E4DFEC"/>
              </a:solidFill>
              <a:ln w="12700">
                <a:solidFill>
                  <a:srgbClr val="BFBFBF"/>
                </a:solidFill>
              </a:ln>
            </c:spPr>
            <c:extLst>
              <c:ext xmlns:c16="http://schemas.microsoft.com/office/drawing/2014/chart" uri="{C3380CC4-5D6E-409C-BE32-E72D297353CC}">
                <c16:uniqueId val="{00000257-9DDC-4DDB-8D0B-B2F861475B35}"/>
              </c:ext>
            </c:extLst>
          </c:dPt>
          <c:dPt>
            <c:idx val="300"/>
            <c:bubble3D val="0"/>
            <c:spPr>
              <a:solidFill>
                <a:srgbClr val="95B3D7"/>
              </a:solidFill>
              <a:ln w="12700">
                <a:solidFill>
                  <a:srgbClr val="BFBFBF"/>
                </a:solidFill>
              </a:ln>
            </c:spPr>
            <c:extLst>
              <c:ext xmlns:c16="http://schemas.microsoft.com/office/drawing/2014/chart" uri="{C3380CC4-5D6E-409C-BE32-E72D297353CC}">
                <c16:uniqueId val="{00000259-9DDC-4DDB-8D0B-B2F861475B35}"/>
              </c:ext>
            </c:extLst>
          </c:dPt>
          <c:dPt>
            <c:idx val="301"/>
            <c:bubble3D val="0"/>
            <c:spPr>
              <a:solidFill>
                <a:srgbClr val="DA9694"/>
              </a:solidFill>
              <a:ln w="12700">
                <a:solidFill>
                  <a:srgbClr val="BFBFBF"/>
                </a:solidFill>
              </a:ln>
            </c:spPr>
            <c:extLst>
              <c:ext xmlns:c16="http://schemas.microsoft.com/office/drawing/2014/chart" uri="{C3380CC4-5D6E-409C-BE32-E72D297353CC}">
                <c16:uniqueId val="{0000025B-9DDC-4DDB-8D0B-B2F861475B35}"/>
              </c:ext>
            </c:extLst>
          </c:dPt>
          <c:dPt>
            <c:idx val="302"/>
            <c:bubble3D val="0"/>
            <c:spPr>
              <a:solidFill>
                <a:srgbClr val="C4D79B"/>
              </a:solidFill>
              <a:ln w="12700">
                <a:solidFill>
                  <a:srgbClr val="BFBFBF"/>
                </a:solidFill>
              </a:ln>
            </c:spPr>
            <c:extLst>
              <c:ext xmlns:c16="http://schemas.microsoft.com/office/drawing/2014/chart" uri="{C3380CC4-5D6E-409C-BE32-E72D297353CC}">
                <c16:uniqueId val="{0000025D-9DDC-4DDB-8D0B-B2F861475B35}"/>
              </c:ext>
            </c:extLst>
          </c:dPt>
          <c:dPt>
            <c:idx val="303"/>
            <c:bubble3D val="0"/>
            <c:spPr>
              <a:solidFill>
                <a:srgbClr val="FABF8F"/>
              </a:solidFill>
              <a:ln w="12700">
                <a:solidFill>
                  <a:srgbClr val="BFBFBF"/>
                </a:solidFill>
              </a:ln>
            </c:spPr>
            <c:extLst>
              <c:ext xmlns:c16="http://schemas.microsoft.com/office/drawing/2014/chart" uri="{C3380CC4-5D6E-409C-BE32-E72D297353CC}">
                <c16:uniqueId val="{0000025F-9DDC-4DDB-8D0B-B2F861475B35}"/>
              </c:ext>
            </c:extLst>
          </c:dPt>
          <c:dPt>
            <c:idx val="304"/>
            <c:bubble3D val="0"/>
            <c:spPr>
              <a:solidFill>
                <a:srgbClr val="92CDDC"/>
              </a:solidFill>
              <a:ln w="12700">
                <a:solidFill>
                  <a:srgbClr val="BFBFBF"/>
                </a:solidFill>
              </a:ln>
            </c:spPr>
            <c:extLst>
              <c:ext xmlns:c16="http://schemas.microsoft.com/office/drawing/2014/chart" uri="{C3380CC4-5D6E-409C-BE32-E72D297353CC}">
                <c16:uniqueId val="{00000261-9DDC-4DDB-8D0B-B2F861475B35}"/>
              </c:ext>
            </c:extLst>
          </c:dPt>
          <c:dPt>
            <c:idx val="305"/>
            <c:bubble3D val="0"/>
            <c:spPr>
              <a:solidFill>
                <a:srgbClr val="B1A0C7"/>
              </a:solidFill>
              <a:ln w="12700">
                <a:solidFill>
                  <a:srgbClr val="BFBFBF"/>
                </a:solidFill>
              </a:ln>
            </c:spPr>
            <c:extLst>
              <c:ext xmlns:c16="http://schemas.microsoft.com/office/drawing/2014/chart" uri="{C3380CC4-5D6E-409C-BE32-E72D297353CC}">
                <c16:uniqueId val="{00000263-9DDC-4DDB-8D0B-B2F861475B35}"/>
              </c:ext>
            </c:extLst>
          </c:dPt>
          <c:dPt>
            <c:idx val="306"/>
            <c:bubble3D val="0"/>
            <c:spPr>
              <a:solidFill>
                <a:srgbClr val="538DD5"/>
              </a:solidFill>
              <a:ln w="12700">
                <a:solidFill>
                  <a:srgbClr val="BFBFBF"/>
                </a:solidFill>
              </a:ln>
            </c:spPr>
            <c:extLst>
              <c:ext xmlns:c16="http://schemas.microsoft.com/office/drawing/2014/chart" uri="{C3380CC4-5D6E-409C-BE32-E72D297353CC}">
                <c16:uniqueId val="{00000265-9DDC-4DDB-8D0B-B2F861475B35}"/>
              </c:ext>
            </c:extLst>
          </c:dPt>
          <c:dPt>
            <c:idx val="307"/>
            <c:bubble3D val="0"/>
            <c:spPr>
              <a:solidFill>
                <a:srgbClr val="B8CCE4"/>
              </a:solidFill>
              <a:ln w="12700">
                <a:solidFill>
                  <a:srgbClr val="BFBFBF"/>
                </a:solidFill>
              </a:ln>
            </c:spPr>
            <c:extLst>
              <c:ext xmlns:c16="http://schemas.microsoft.com/office/drawing/2014/chart" uri="{C3380CC4-5D6E-409C-BE32-E72D297353CC}">
                <c16:uniqueId val="{00000267-9DDC-4DDB-8D0B-B2F861475B35}"/>
              </c:ext>
            </c:extLst>
          </c:dPt>
          <c:dPt>
            <c:idx val="308"/>
            <c:bubble3D val="0"/>
            <c:spPr>
              <a:solidFill>
                <a:srgbClr val="E6B8B7"/>
              </a:solidFill>
              <a:ln w="12700">
                <a:solidFill>
                  <a:srgbClr val="BFBFBF"/>
                </a:solidFill>
              </a:ln>
            </c:spPr>
            <c:extLst>
              <c:ext xmlns:c16="http://schemas.microsoft.com/office/drawing/2014/chart" uri="{C3380CC4-5D6E-409C-BE32-E72D297353CC}">
                <c16:uniqueId val="{00000269-9DDC-4DDB-8D0B-B2F861475B35}"/>
              </c:ext>
            </c:extLst>
          </c:dPt>
          <c:dPt>
            <c:idx val="309"/>
            <c:bubble3D val="0"/>
            <c:spPr>
              <a:solidFill>
                <a:srgbClr val="D8E4BC"/>
              </a:solidFill>
              <a:ln w="12700">
                <a:solidFill>
                  <a:srgbClr val="BFBFBF"/>
                </a:solidFill>
              </a:ln>
            </c:spPr>
            <c:extLst>
              <c:ext xmlns:c16="http://schemas.microsoft.com/office/drawing/2014/chart" uri="{C3380CC4-5D6E-409C-BE32-E72D297353CC}">
                <c16:uniqueId val="{0000026B-9DDC-4DDB-8D0B-B2F861475B35}"/>
              </c:ext>
            </c:extLst>
          </c:dPt>
          <c:dPt>
            <c:idx val="310"/>
            <c:bubble3D val="0"/>
            <c:spPr>
              <a:solidFill>
                <a:srgbClr val="FCD5B4"/>
              </a:solidFill>
              <a:ln w="12700">
                <a:solidFill>
                  <a:srgbClr val="BFBFBF"/>
                </a:solidFill>
              </a:ln>
            </c:spPr>
            <c:extLst>
              <c:ext xmlns:c16="http://schemas.microsoft.com/office/drawing/2014/chart" uri="{C3380CC4-5D6E-409C-BE32-E72D297353CC}">
                <c16:uniqueId val="{0000026D-9DDC-4DDB-8D0B-B2F861475B35}"/>
              </c:ext>
            </c:extLst>
          </c:dPt>
          <c:dPt>
            <c:idx val="311"/>
            <c:bubble3D val="0"/>
            <c:spPr>
              <a:solidFill>
                <a:srgbClr val="B7DEE8"/>
              </a:solidFill>
              <a:ln w="12700">
                <a:solidFill>
                  <a:srgbClr val="BFBFBF"/>
                </a:solidFill>
              </a:ln>
            </c:spPr>
            <c:extLst>
              <c:ext xmlns:c16="http://schemas.microsoft.com/office/drawing/2014/chart" uri="{C3380CC4-5D6E-409C-BE32-E72D297353CC}">
                <c16:uniqueId val="{0000026F-9DDC-4DDB-8D0B-B2F861475B35}"/>
              </c:ext>
            </c:extLst>
          </c:dPt>
          <c:dPt>
            <c:idx val="312"/>
            <c:bubble3D val="0"/>
            <c:spPr>
              <a:solidFill>
                <a:srgbClr val="CCC0DA"/>
              </a:solidFill>
              <a:ln w="12700">
                <a:solidFill>
                  <a:srgbClr val="BFBFBF"/>
                </a:solidFill>
              </a:ln>
            </c:spPr>
            <c:extLst>
              <c:ext xmlns:c16="http://schemas.microsoft.com/office/drawing/2014/chart" uri="{C3380CC4-5D6E-409C-BE32-E72D297353CC}">
                <c16:uniqueId val="{00000271-9DDC-4DDB-8D0B-B2F861475B35}"/>
              </c:ext>
            </c:extLst>
          </c:dPt>
          <c:dPt>
            <c:idx val="313"/>
            <c:bubble3D val="0"/>
            <c:spPr>
              <a:solidFill>
                <a:srgbClr val="8DB4E2"/>
              </a:solidFill>
              <a:ln w="12700">
                <a:solidFill>
                  <a:srgbClr val="BFBFBF"/>
                </a:solidFill>
              </a:ln>
            </c:spPr>
            <c:extLst>
              <c:ext xmlns:c16="http://schemas.microsoft.com/office/drawing/2014/chart" uri="{C3380CC4-5D6E-409C-BE32-E72D297353CC}">
                <c16:uniqueId val="{00000273-9DDC-4DDB-8D0B-B2F861475B35}"/>
              </c:ext>
            </c:extLst>
          </c:dPt>
          <c:dPt>
            <c:idx val="314"/>
            <c:bubble3D val="0"/>
            <c:spPr>
              <a:solidFill>
                <a:srgbClr val="DCE6F1"/>
              </a:solidFill>
              <a:ln w="12700">
                <a:solidFill>
                  <a:srgbClr val="BFBFBF"/>
                </a:solidFill>
              </a:ln>
            </c:spPr>
            <c:extLst>
              <c:ext xmlns:c16="http://schemas.microsoft.com/office/drawing/2014/chart" uri="{C3380CC4-5D6E-409C-BE32-E72D297353CC}">
                <c16:uniqueId val="{00000275-9DDC-4DDB-8D0B-B2F861475B35}"/>
              </c:ext>
            </c:extLst>
          </c:dPt>
          <c:dPt>
            <c:idx val="315"/>
            <c:bubble3D val="0"/>
            <c:spPr>
              <a:solidFill>
                <a:srgbClr val="F2DCDB"/>
              </a:solidFill>
              <a:ln w="12700">
                <a:solidFill>
                  <a:srgbClr val="BFBFBF"/>
                </a:solidFill>
              </a:ln>
            </c:spPr>
            <c:extLst>
              <c:ext xmlns:c16="http://schemas.microsoft.com/office/drawing/2014/chart" uri="{C3380CC4-5D6E-409C-BE32-E72D297353CC}">
                <c16:uniqueId val="{00000277-9DDC-4DDB-8D0B-B2F861475B35}"/>
              </c:ext>
            </c:extLst>
          </c:dPt>
          <c:dPt>
            <c:idx val="316"/>
            <c:bubble3D val="0"/>
            <c:spPr>
              <a:solidFill>
                <a:srgbClr val="EBF1DE"/>
              </a:solidFill>
              <a:ln w="12700">
                <a:solidFill>
                  <a:srgbClr val="BFBFBF"/>
                </a:solidFill>
              </a:ln>
            </c:spPr>
            <c:extLst>
              <c:ext xmlns:c16="http://schemas.microsoft.com/office/drawing/2014/chart" uri="{C3380CC4-5D6E-409C-BE32-E72D297353CC}">
                <c16:uniqueId val="{00000279-9DDC-4DDB-8D0B-B2F861475B35}"/>
              </c:ext>
            </c:extLst>
          </c:dPt>
          <c:dPt>
            <c:idx val="317"/>
            <c:bubble3D val="0"/>
            <c:spPr>
              <a:solidFill>
                <a:srgbClr val="FDE9D9"/>
              </a:solidFill>
              <a:ln w="12700">
                <a:solidFill>
                  <a:srgbClr val="BFBFBF"/>
                </a:solidFill>
              </a:ln>
            </c:spPr>
            <c:extLst>
              <c:ext xmlns:c16="http://schemas.microsoft.com/office/drawing/2014/chart" uri="{C3380CC4-5D6E-409C-BE32-E72D297353CC}">
                <c16:uniqueId val="{0000027B-9DDC-4DDB-8D0B-B2F861475B35}"/>
              </c:ext>
            </c:extLst>
          </c:dPt>
          <c:dPt>
            <c:idx val="318"/>
            <c:bubble3D val="0"/>
            <c:spPr>
              <a:solidFill>
                <a:srgbClr val="DAEEF3"/>
              </a:solidFill>
              <a:ln w="12700">
                <a:solidFill>
                  <a:srgbClr val="BFBFBF"/>
                </a:solidFill>
              </a:ln>
            </c:spPr>
            <c:extLst>
              <c:ext xmlns:c16="http://schemas.microsoft.com/office/drawing/2014/chart" uri="{C3380CC4-5D6E-409C-BE32-E72D297353CC}">
                <c16:uniqueId val="{0000027D-9DDC-4DDB-8D0B-B2F861475B35}"/>
              </c:ext>
            </c:extLst>
          </c:dPt>
          <c:dPt>
            <c:idx val="319"/>
            <c:bubble3D val="0"/>
            <c:spPr>
              <a:solidFill>
                <a:srgbClr val="E4DFEC"/>
              </a:solidFill>
              <a:ln w="12700">
                <a:solidFill>
                  <a:srgbClr val="BFBFBF"/>
                </a:solidFill>
              </a:ln>
            </c:spPr>
            <c:extLst>
              <c:ext xmlns:c16="http://schemas.microsoft.com/office/drawing/2014/chart" uri="{C3380CC4-5D6E-409C-BE32-E72D297353CC}">
                <c16:uniqueId val="{0000027F-9DDC-4DDB-8D0B-B2F861475B35}"/>
              </c:ext>
            </c:extLst>
          </c:dPt>
          <c:dPt>
            <c:idx val="320"/>
            <c:bubble3D val="0"/>
            <c:spPr>
              <a:solidFill>
                <a:srgbClr val="95B3D7"/>
              </a:solidFill>
              <a:ln w="12700">
                <a:solidFill>
                  <a:srgbClr val="BFBFBF"/>
                </a:solidFill>
              </a:ln>
            </c:spPr>
            <c:extLst>
              <c:ext xmlns:c16="http://schemas.microsoft.com/office/drawing/2014/chart" uri="{C3380CC4-5D6E-409C-BE32-E72D297353CC}">
                <c16:uniqueId val="{00000281-9DDC-4DDB-8D0B-B2F861475B35}"/>
              </c:ext>
            </c:extLst>
          </c:dPt>
          <c:dPt>
            <c:idx val="321"/>
            <c:bubble3D val="0"/>
            <c:spPr>
              <a:solidFill>
                <a:srgbClr val="DA9694"/>
              </a:solidFill>
              <a:ln w="12700">
                <a:solidFill>
                  <a:srgbClr val="BFBFBF"/>
                </a:solidFill>
              </a:ln>
            </c:spPr>
            <c:extLst>
              <c:ext xmlns:c16="http://schemas.microsoft.com/office/drawing/2014/chart" uri="{C3380CC4-5D6E-409C-BE32-E72D297353CC}">
                <c16:uniqueId val="{00000283-9DDC-4DDB-8D0B-B2F861475B35}"/>
              </c:ext>
            </c:extLst>
          </c:dPt>
          <c:dPt>
            <c:idx val="322"/>
            <c:bubble3D val="0"/>
            <c:spPr>
              <a:solidFill>
                <a:srgbClr val="C4D79B"/>
              </a:solidFill>
              <a:ln w="12700">
                <a:solidFill>
                  <a:srgbClr val="BFBFBF"/>
                </a:solidFill>
              </a:ln>
            </c:spPr>
            <c:extLst>
              <c:ext xmlns:c16="http://schemas.microsoft.com/office/drawing/2014/chart" uri="{C3380CC4-5D6E-409C-BE32-E72D297353CC}">
                <c16:uniqueId val="{00000285-9DDC-4DDB-8D0B-B2F861475B35}"/>
              </c:ext>
            </c:extLst>
          </c:dPt>
          <c:dPt>
            <c:idx val="323"/>
            <c:bubble3D val="0"/>
            <c:spPr>
              <a:solidFill>
                <a:srgbClr val="FABF8F"/>
              </a:solidFill>
              <a:ln w="12700">
                <a:solidFill>
                  <a:srgbClr val="BFBFBF"/>
                </a:solidFill>
              </a:ln>
            </c:spPr>
            <c:extLst>
              <c:ext xmlns:c16="http://schemas.microsoft.com/office/drawing/2014/chart" uri="{C3380CC4-5D6E-409C-BE32-E72D297353CC}">
                <c16:uniqueId val="{00000287-9DDC-4DDB-8D0B-B2F861475B35}"/>
              </c:ext>
            </c:extLst>
          </c:dPt>
          <c:dPt>
            <c:idx val="324"/>
            <c:bubble3D val="0"/>
            <c:spPr>
              <a:solidFill>
                <a:srgbClr val="92CDDC"/>
              </a:solidFill>
              <a:ln w="12700">
                <a:solidFill>
                  <a:srgbClr val="BFBFBF"/>
                </a:solidFill>
              </a:ln>
            </c:spPr>
            <c:extLst>
              <c:ext xmlns:c16="http://schemas.microsoft.com/office/drawing/2014/chart" uri="{C3380CC4-5D6E-409C-BE32-E72D297353CC}">
                <c16:uniqueId val="{00000289-9DDC-4DDB-8D0B-B2F861475B35}"/>
              </c:ext>
            </c:extLst>
          </c:dPt>
          <c:dPt>
            <c:idx val="325"/>
            <c:bubble3D val="0"/>
            <c:spPr>
              <a:solidFill>
                <a:srgbClr val="B1A0C7"/>
              </a:solidFill>
              <a:ln w="12700">
                <a:solidFill>
                  <a:srgbClr val="BFBFBF"/>
                </a:solidFill>
              </a:ln>
            </c:spPr>
            <c:extLst>
              <c:ext xmlns:c16="http://schemas.microsoft.com/office/drawing/2014/chart" uri="{C3380CC4-5D6E-409C-BE32-E72D297353CC}">
                <c16:uniqueId val="{0000028B-9DDC-4DDB-8D0B-B2F861475B35}"/>
              </c:ext>
            </c:extLst>
          </c:dPt>
          <c:dPt>
            <c:idx val="326"/>
            <c:bubble3D val="0"/>
            <c:spPr>
              <a:solidFill>
                <a:srgbClr val="538DD5"/>
              </a:solidFill>
              <a:ln w="12700">
                <a:solidFill>
                  <a:srgbClr val="BFBFBF"/>
                </a:solidFill>
              </a:ln>
            </c:spPr>
            <c:extLst>
              <c:ext xmlns:c16="http://schemas.microsoft.com/office/drawing/2014/chart" uri="{C3380CC4-5D6E-409C-BE32-E72D297353CC}">
                <c16:uniqueId val="{0000028D-9DDC-4DDB-8D0B-B2F861475B35}"/>
              </c:ext>
            </c:extLst>
          </c:dPt>
          <c:dPt>
            <c:idx val="327"/>
            <c:bubble3D val="0"/>
            <c:spPr>
              <a:solidFill>
                <a:srgbClr val="B8CCE4"/>
              </a:solidFill>
              <a:ln w="12700">
                <a:solidFill>
                  <a:srgbClr val="BFBFBF"/>
                </a:solidFill>
              </a:ln>
            </c:spPr>
            <c:extLst>
              <c:ext xmlns:c16="http://schemas.microsoft.com/office/drawing/2014/chart" uri="{C3380CC4-5D6E-409C-BE32-E72D297353CC}">
                <c16:uniqueId val="{0000028F-9DDC-4DDB-8D0B-B2F861475B35}"/>
              </c:ext>
            </c:extLst>
          </c:dPt>
          <c:dPt>
            <c:idx val="328"/>
            <c:bubble3D val="0"/>
            <c:spPr>
              <a:solidFill>
                <a:srgbClr val="E6B8B7"/>
              </a:solidFill>
              <a:ln w="12700">
                <a:solidFill>
                  <a:srgbClr val="BFBFBF"/>
                </a:solidFill>
              </a:ln>
            </c:spPr>
            <c:extLst>
              <c:ext xmlns:c16="http://schemas.microsoft.com/office/drawing/2014/chart" uri="{C3380CC4-5D6E-409C-BE32-E72D297353CC}">
                <c16:uniqueId val="{00000291-9DDC-4DDB-8D0B-B2F861475B35}"/>
              </c:ext>
            </c:extLst>
          </c:dPt>
          <c:dPt>
            <c:idx val="329"/>
            <c:bubble3D val="0"/>
            <c:spPr>
              <a:solidFill>
                <a:srgbClr val="D8E4BC"/>
              </a:solidFill>
              <a:ln w="12700">
                <a:solidFill>
                  <a:srgbClr val="BFBFBF"/>
                </a:solidFill>
              </a:ln>
            </c:spPr>
            <c:extLst>
              <c:ext xmlns:c16="http://schemas.microsoft.com/office/drawing/2014/chart" uri="{C3380CC4-5D6E-409C-BE32-E72D297353CC}">
                <c16:uniqueId val="{00000293-9DDC-4DDB-8D0B-B2F861475B35}"/>
              </c:ext>
            </c:extLst>
          </c:dPt>
          <c:dPt>
            <c:idx val="330"/>
            <c:bubble3D val="0"/>
            <c:spPr>
              <a:solidFill>
                <a:srgbClr val="FCD5B4"/>
              </a:solidFill>
              <a:ln w="12700">
                <a:solidFill>
                  <a:srgbClr val="BFBFBF"/>
                </a:solidFill>
              </a:ln>
            </c:spPr>
            <c:extLst>
              <c:ext xmlns:c16="http://schemas.microsoft.com/office/drawing/2014/chart" uri="{C3380CC4-5D6E-409C-BE32-E72D297353CC}">
                <c16:uniqueId val="{00000295-9DDC-4DDB-8D0B-B2F861475B35}"/>
              </c:ext>
            </c:extLst>
          </c:dPt>
          <c:dPt>
            <c:idx val="331"/>
            <c:bubble3D val="0"/>
            <c:spPr>
              <a:solidFill>
                <a:srgbClr val="B7DEE8"/>
              </a:solidFill>
              <a:ln w="12700">
                <a:solidFill>
                  <a:srgbClr val="BFBFBF"/>
                </a:solidFill>
              </a:ln>
            </c:spPr>
            <c:extLst>
              <c:ext xmlns:c16="http://schemas.microsoft.com/office/drawing/2014/chart" uri="{C3380CC4-5D6E-409C-BE32-E72D297353CC}">
                <c16:uniqueId val="{00000297-9DDC-4DDB-8D0B-B2F861475B35}"/>
              </c:ext>
            </c:extLst>
          </c:dPt>
          <c:dPt>
            <c:idx val="332"/>
            <c:bubble3D val="0"/>
            <c:spPr>
              <a:solidFill>
                <a:srgbClr val="CCC0DA"/>
              </a:solidFill>
              <a:ln w="12700">
                <a:solidFill>
                  <a:srgbClr val="BFBFBF"/>
                </a:solidFill>
              </a:ln>
            </c:spPr>
            <c:extLst>
              <c:ext xmlns:c16="http://schemas.microsoft.com/office/drawing/2014/chart" uri="{C3380CC4-5D6E-409C-BE32-E72D297353CC}">
                <c16:uniqueId val="{00000299-9DDC-4DDB-8D0B-B2F861475B35}"/>
              </c:ext>
            </c:extLst>
          </c:dPt>
          <c:dPt>
            <c:idx val="333"/>
            <c:bubble3D val="0"/>
            <c:spPr>
              <a:solidFill>
                <a:srgbClr val="8DB4E2"/>
              </a:solidFill>
              <a:ln w="12700">
                <a:solidFill>
                  <a:srgbClr val="BFBFBF"/>
                </a:solidFill>
              </a:ln>
            </c:spPr>
            <c:extLst>
              <c:ext xmlns:c16="http://schemas.microsoft.com/office/drawing/2014/chart" uri="{C3380CC4-5D6E-409C-BE32-E72D297353CC}">
                <c16:uniqueId val="{0000029B-9DDC-4DDB-8D0B-B2F861475B35}"/>
              </c:ext>
            </c:extLst>
          </c:dPt>
          <c:dPt>
            <c:idx val="334"/>
            <c:bubble3D val="0"/>
            <c:spPr>
              <a:solidFill>
                <a:srgbClr val="DCE6F1"/>
              </a:solidFill>
              <a:ln w="12700">
                <a:solidFill>
                  <a:srgbClr val="BFBFBF"/>
                </a:solidFill>
              </a:ln>
            </c:spPr>
            <c:extLst>
              <c:ext xmlns:c16="http://schemas.microsoft.com/office/drawing/2014/chart" uri="{C3380CC4-5D6E-409C-BE32-E72D297353CC}">
                <c16:uniqueId val="{0000029D-9DDC-4DDB-8D0B-B2F861475B35}"/>
              </c:ext>
            </c:extLst>
          </c:dPt>
          <c:dPt>
            <c:idx val="335"/>
            <c:bubble3D val="0"/>
            <c:spPr>
              <a:solidFill>
                <a:srgbClr val="F2DCDB"/>
              </a:solidFill>
              <a:ln w="12700">
                <a:solidFill>
                  <a:srgbClr val="BFBFBF"/>
                </a:solidFill>
              </a:ln>
            </c:spPr>
            <c:extLst>
              <c:ext xmlns:c16="http://schemas.microsoft.com/office/drawing/2014/chart" uri="{C3380CC4-5D6E-409C-BE32-E72D297353CC}">
                <c16:uniqueId val="{0000029F-9DDC-4DDB-8D0B-B2F861475B35}"/>
              </c:ext>
            </c:extLst>
          </c:dPt>
          <c:dPt>
            <c:idx val="336"/>
            <c:bubble3D val="0"/>
            <c:spPr>
              <a:solidFill>
                <a:srgbClr val="EBF1DE"/>
              </a:solidFill>
              <a:ln w="12700">
                <a:solidFill>
                  <a:srgbClr val="BFBFBF"/>
                </a:solidFill>
              </a:ln>
            </c:spPr>
            <c:extLst>
              <c:ext xmlns:c16="http://schemas.microsoft.com/office/drawing/2014/chart" uri="{C3380CC4-5D6E-409C-BE32-E72D297353CC}">
                <c16:uniqueId val="{000002A1-9DDC-4DDB-8D0B-B2F861475B35}"/>
              </c:ext>
            </c:extLst>
          </c:dPt>
          <c:dPt>
            <c:idx val="337"/>
            <c:bubble3D val="0"/>
            <c:spPr>
              <a:solidFill>
                <a:srgbClr val="FDE9D9"/>
              </a:solidFill>
              <a:ln w="12700">
                <a:solidFill>
                  <a:srgbClr val="BFBFBF"/>
                </a:solidFill>
              </a:ln>
            </c:spPr>
            <c:extLst>
              <c:ext xmlns:c16="http://schemas.microsoft.com/office/drawing/2014/chart" uri="{C3380CC4-5D6E-409C-BE32-E72D297353CC}">
                <c16:uniqueId val="{000002A3-9DDC-4DDB-8D0B-B2F861475B35}"/>
              </c:ext>
            </c:extLst>
          </c:dPt>
          <c:dPt>
            <c:idx val="338"/>
            <c:bubble3D val="0"/>
            <c:spPr>
              <a:solidFill>
                <a:srgbClr val="DAEEF3"/>
              </a:solidFill>
              <a:ln w="12700">
                <a:solidFill>
                  <a:srgbClr val="BFBFBF"/>
                </a:solidFill>
              </a:ln>
            </c:spPr>
            <c:extLst>
              <c:ext xmlns:c16="http://schemas.microsoft.com/office/drawing/2014/chart" uri="{C3380CC4-5D6E-409C-BE32-E72D297353CC}">
                <c16:uniqueId val="{000002A5-9DDC-4DDB-8D0B-B2F861475B35}"/>
              </c:ext>
            </c:extLst>
          </c:dPt>
          <c:dPt>
            <c:idx val="339"/>
            <c:bubble3D val="0"/>
            <c:spPr>
              <a:solidFill>
                <a:srgbClr val="E4DFEC"/>
              </a:solidFill>
              <a:ln w="12700">
                <a:solidFill>
                  <a:srgbClr val="BFBFBF"/>
                </a:solidFill>
              </a:ln>
            </c:spPr>
            <c:extLst>
              <c:ext xmlns:c16="http://schemas.microsoft.com/office/drawing/2014/chart" uri="{C3380CC4-5D6E-409C-BE32-E72D297353CC}">
                <c16:uniqueId val="{000002A7-9DDC-4DDB-8D0B-B2F861475B35}"/>
              </c:ext>
            </c:extLst>
          </c:dPt>
          <c:dPt>
            <c:idx val="340"/>
            <c:bubble3D val="0"/>
            <c:spPr>
              <a:solidFill>
                <a:srgbClr val="95B3D7"/>
              </a:solidFill>
              <a:ln w="12700">
                <a:solidFill>
                  <a:srgbClr val="BFBFBF"/>
                </a:solidFill>
              </a:ln>
            </c:spPr>
            <c:extLst>
              <c:ext xmlns:c16="http://schemas.microsoft.com/office/drawing/2014/chart" uri="{C3380CC4-5D6E-409C-BE32-E72D297353CC}">
                <c16:uniqueId val="{000002A9-9DDC-4DDB-8D0B-B2F861475B35}"/>
              </c:ext>
            </c:extLst>
          </c:dPt>
          <c:dPt>
            <c:idx val="341"/>
            <c:bubble3D val="0"/>
            <c:spPr>
              <a:solidFill>
                <a:srgbClr val="DA9694"/>
              </a:solidFill>
              <a:ln w="12700">
                <a:solidFill>
                  <a:srgbClr val="BFBFBF"/>
                </a:solidFill>
              </a:ln>
            </c:spPr>
            <c:extLst>
              <c:ext xmlns:c16="http://schemas.microsoft.com/office/drawing/2014/chart" uri="{C3380CC4-5D6E-409C-BE32-E72D297353CC}">
                <c16:uniqueId val="{000002AB-9DDC-4DDB-8D0B-B2F861475B35}"/>
              </c:ext>
            </c:extLst>
          </c:dPt>
          <c:dPt>
            <c:idx val="342"/>
            <c:bubble3D val="0"/>
            <c:spPr>
              <a:solidFill>
                <a:srgbClr val="C4D79B"/>
              </a:solidFill>
              <a:ln w="12700">
                <a:solidFill>
                  <a:srgbClr val="BFBFBF"/>
                </a:solidFill>
              </a:ln>
            </c:spPr>
            <c:extLst>
              <c:ext xmlns:c16="http://schemas.microsoft.com/office/drawing/2014/chart" uri="{C3380CC4-5D6E-409C-BE32-E72D297353CC}">
                <c16:uniqueId val="{000002AD-9DDC-4DDB-8D0B-B2F861475B35}"/>
              </c:ext>
            </c:extLst>
          </c:dPt>
          <c:dPt>
            <c:idx val="343"/>
            <c:bubble3D val="0"/>
            <c:spPr>
              <a:solidFill>
                <a:srgbClr val="FABF8F"/>
              </a:solidFill>
              <a:ln w="12700">
                <a:solidFill>
                  <a:srgbClr val="BFBFBF"/>
                </a:solidFill>
              </a:ln>
            </c:spPr>
            <c:extLst>
              <c:ext xmlns:c16="http://schemas.microsoft.com/office/drawing/2014/chart" uri="{C3380CC4-5D6E-409C-BE32-E72D297353CC}">
                <c16:uniqueId val="{000002AF-9DDC-4DDB-8D0B-B2F861475B35}"/>
              </c:ext>
            </c:extLst>
          </c:dPt>
          <c:dPt>
            <c:idx val="344"/>
            <c:bubble3D val="0"/>
            <c:spPr>
              <a:solidFill>
                <a:srgbClr val="92CDDC"/>
              </a:solidFill>
              <a:ln w="12700">
                <a:solidFill>
                  <a:srgbClr val="BFBFBF"/>
                </a:solidFill>
              </a:ln>
            </c:spPr>
            <c:extLst>
              <c:ext xmlns:c16="http://schemas.microsoft.com/office/drawing/2014/chart" uri="{C3380CC4-5D6E-409C-BE32-E72D297353CC}">
                <c16:uniqueId val="{000002B1-9DDC-4DDB-8D0B-B2F861475B35}"/>
              </c:ext>
            </c:extLst>
          </c:dPt>
          <c:dPt>
            <c:idx val="345"/>
            <c:bubble3D val="0"/>
            <c:spPr>
              <a:solidFill>
                <a:srgbClr val="B1A0C7"/>
              </a:solidFill>
              <a:ln w="12700">
                <a:solidFill>
                  <a:srgbClr val="BFBFBF"/>
                </a:solidFill>
              </a:ln>
            </c:spPr>
            <c:extLst>
              <c:ext xmlns:c16="http://schemas.microsoft.com/office/drawing/2014/chart" uri="{C3380CC4-5D6E-409C-BE32-E72D297353CC}">
                <c16:uniqueId val="{000002B3-9DDC-4DDB-8D0B-B2F861475B35}"/>
              </c:ext>
            </c:extLst>
          </c:dPt>
          <c:dPt>
            <c:idx val="346"/>
            <c:bubble3D val="0"/>
            <c:spPr>
              <a:solidFill>
                <a:srgbClr val="538DD5"/>
              </a:solidFill>
              <a:ln w="12700">
                <a:solidFill>
                  <a:srgbClr val="BFBFBF"/>
                </a:solidFill>
              </a:ln>
            </c:spPr>
            <c:extLst>
              <c:ext xmlns:c16="http://schemas.microsoft.com/office/drawing/2014/chart" uri="{C3380CC4-5D6E-409C-BE32-E72D297353CC}">
                <c16:uniqueId val="{000002B5-9DDC-4DDB-8D0B-B2F861475B35}"/>
              </c:ext>
            </c:extLst>
          </c:dPt>
          <c:dPt>
            <c:idx val="347"/>
            <c:bubble3D val="0"/>
            <c:spPr>
              <a:solidFill>
                <a:srgbClr val="B8CCE4"/>
              </a:solidFill>
              <a:ln w="12700">
                <a:solidFill>
                  <a:srgbClr val="BFBFBF"/>
                </a:solidFill>
              </a:ln>
            </c:spPr>
            <c:extLst>
              <c:ext xmlns:c16="http://schemas.microsoft.com/office/drawing/2014/chart" uri="{C3380CC4-5D6E-409C-BE32-E72D297353CC}">
                <c16:uniqueId val="{000002B7-9DDC-4DDB-8D0B-B2F861475B35}"/>
              </c:ext>
            </c:extLst>
          </c:dPt>
          <c:dPt>
            <c:idx val="348"/>
            <c:bubble3D val="0"/>
            <c:spPr>
              <a:solidFill>
                <a:srgbClr val="E6B8B7"/>
              </a:solidFill>
              <a:ln w="12700">
                <a:solidFill>
                  <a:srgbClr val="BFBFBF"/>
                </a:solidFill>
              </a:ln>
            </c:spPr>
            <c:extLst>
              <c:ext xmlns:c16="http://schemas.microsoft.com/office/drawing/2014/chart" uri="{C3380CC4-5D6E-409C-BE32-E72D297353CC}">
                <c16:uniqueId val="{000002B9-9DDC-4DDB-8D0B-B2F861475B35}"/>
              </c:ext>
            </c:extLst>
          </c:dPt>
          <c:dPt>
            <c:idx val="349"/>
            <c:bubble3D val="0"/>
            <c:spPr>
              <a:solidFill>
                <a:srgbClr val="D8E4BC"/>
              </a:solidFill>
              <a:ln w="12700">
                <a:solidFill>
                  <a:srgbClr val="BFBFBF"/>
                </a:solidFill>
              </a:ln>
            </c:spPr>
            <c:extLst>
              <c:ext xmlns:c16="http://schemas.microsoft.com/office/drawing/2014/chart" uri="{C3380CC4-5D6E-409C-BE32-E72D297353CC}">
                <c16:uniqueId val="{000002BB-9DDC-4DDB-8D0B-B2F861475B35}"/>
              </c:ext>
            </c:extLst>
          </c:dPt>
          <c:dPt>
            <c:idx val="350"/>
            <c:bubble3D val="0"/>
            <c:spPr>
              <a:solidFill>
                <a:srgbClr val="FCD5B4"/>
              </a:solidFill>
              <a:ln w="12700">
                <a:solidFill>
                  <a:srgbClr val="BFBFBF"/>
                </a:solidFill>
              </a:ln>
            </c:spPr>
            <c:extLst>
              <c:ext xmlns:c16="http://schemas.microsoft.com/office/drawing/2014/chart" uri="{C3380CC4-5D6E-409C-BE32-E72D297353CC}">
                <c16:uniqueId val="{000002BD-9DDC-4DDB-8D0B-B2F861475B35}"/>
              </c:ext>
            </c:extLst>
          </c:dPt>
          <c:dPt>
            <c:idx val="351"/>
            <c:bubble3D val="0"/>
            <c:spPr>
              <a:solidFill>
                <a:srgbClr val="B7DEE8"/>
              </a:solidFill>
              <a:ln w="12700">
                <a:solidFill>
                  <a:srgbClr val="BFBFBF"/>
                </a:solidFill>
              </a:ln>
            </c:spPr>
            <c:extLst>
              <c:ext xmlns:c16="http://schemas.microsoft.com/office/drawing/2014/chart" uri="{C3380CC4-5D6E-409C-BE32-E72D297353CC}">
                <c16:uniqueId val="{000002BF-9DDC-4DDB-8D0B-B2F861475B35}"/>
              </c:ext>
            </c:extLst>
          </c:dPt>
          <c:dPt>
            <c:idx val="352"/>
            <c:bubble3D val="0"/>
            <c:spPr>
              <a:solidFill>
                <a:srgbClr val="CCC0DA"/>
              </a:solidFill>
              <a:ln w="12700">
                <a:solidFill>
                  <a:srgbClr val="BFBFBF"/>
                </a:solidFill>
              </a:ln>
            </c:spPr>
            <c:extLst>
              <c:ext xmlns:c16="http://schemas.microsoft.com/office/drawing/2014/chart" uri="{C3380CC4-5D6E-409C-BE32-E72D297353CC}">
                <c16:uniqueId val="{000002C1-9DDC-4DDB-8D0B-B2F861475B35}"/>
              </c:ext>
            </c:extLst>
          </c:dPt>
          <c:dPt>
            <c:idx val="353"/>
            <c:bubble3D val="0"/>
            <c:spPr>
              <a:solidFill>
                <a:srgbClr val="8DB4E2"/>
              </a:solidFill>
              <a:ln w="12700">
                <a:solidFill>
                  <a:srgbClr val="BFBFBF"/>
                </a:solidFill>
              </a:ln>
            </c:spPr>
            <c:extLst>
              <c:ext xmlns:c16="http://schemas.microsoft.com/office/drawing/2014/chart" uri="{C3380CC4-5D6E-409C-BE32-E72D297353CC}">
                <c16:uniqueId val="{000002C3-9DDC-4DDB-8D0B-B2F861475B35}"/>
              </c:ext>
            </c:extLst>
          </c:dPt>
          <c:dPt>
            <c:idx val="354"/>
            <c:bubble3D val="0"/>
            <c:spPr>
              <a:solidFill>
                <a:srgbClr val="DCE6F1"/>
              </a:solidFill>
              <a:ln w="12700">
                <a:solidFill>
                  <a:srgbClr val="BFBFBF"/>
                </a:solidFill>
              </a:ln>
            </c:spPr>
            <c:extLst>
              <c:ext xmlns:c16="http://schemas.microsoft.com/office/drawing/2014/chart" uri="{C3380CC4-5D6E-409C-BE32-E72D297353CC}">
                <c16:uniqueId val="{000002C5-9DDC-4DDB-8D0B-B2F861475B35}"/>
              </c:ext>
            </c:extLst>
          </c:dPt>
          <c:dPt>
            <c:idx val="355"/>
            <c:bubble3D val="0"/>
            <c:spPr>
              <a:solidFill>
                <a:srgbClr val="F2DCDB"/>
              </a:solidFill>
              <a:ln w="12700">
                <a:solidFill>
                  <a:srgbClr val="BFBFBF"/>
                </a:solidFill>
              </a:ln>
            </c:spPr>
            <c:extLst>
              <c:ext xmlns:c16="http://schemas.microsoft.com/office/drawing/2014/chart" uri="{C3380CC4-5D6E-409C-BE32-E72D297353CC}">
                <c16:uniqueId val="{000002C7-9DDC-4DDB-8D0B-B2F861475B35}"/>
              </c:ext>
            </c:extLst>
          </c:dPt>
          <c:dPt>
            <c:idx val="356"/>
            <c:bubble3D val="0"/>
            <c:spPr>
              <a:solidFill>
                <a:srgbClr val="EBF1DE"/>
              </a:solidFill>
              <a:ln w="12700">
                <a:solidFill>
                  <a:srgbClr val="BFBFBF"/>
                </a:solidFill>
              </a:ln>
            </c:spPr>
            <c:extLst>
              <c:ext xmlns:c16="http://schemas.microsoft.com/office/drawing/2014/chart" uri="{C3380CC4-5D6E-409C-BE32-E72D297353CC}">
                <c16:uniqueId val="{000002C9-9DDC-4DDB-8D0B-B2F861475B35}"/>
              </c:ext>
            </c:extLst>
          </c:dPt>
          <c:dPt>
            <c:idx val="357"/>
            <c:bubble3D val="0"/>
            <c:spPr>
              <a:solidFill>
                <a:srgbClr val="FDE9D9"/>
              </a:solidFill>
              <a:ln w="12700">
                <a:solidFill>
                  <a:srgbClr val="BFBFBF"/>
                </a:solidFill>
              </a:ln>
            </c:spPr>
            <c:extLst>
              <c:ext xmlns:c16="http://schemas.microsoft.com/office/drawing/2014/chart" uri="{C3380CC4-5D6E-409C-BE32-E72D297353CC}">
                <c16:uniqueId val="{000002CB-9DDC-4DDB-8D0B-B2F861475B35}"/>
              </c:ext>
            </c:extLst>
          </c:dPt>
          <c:dPt>
            <c:idx val="358"/>
            <c:bubble3D val="0"/>
            <c:spPr>
              <a:solidFill>
                <a:srgbClr val="DAEEF3"/>
              </a:solidFill>
              <a:ln w="12700">
                <a:solidFill>
                  <a:srgbClr val="BFBFBF"/>
                </a:solidFill>
              </a:ln>
            </c:spPr>
            <c:extLst>
              <c:ext xmlns:c16="http://schemas.microsoft.com/office/drawing/2014/chart" uri="{C3380CC4-5D6E-409C-BE32-E72D297353CC}">
                <c16:uniqueId val="{000002CD-9DDC-4DDB-8D0B-B2F861475B35}"/>
              </c:ext>
            </c:extLst>
          </c:dPt>
          <c:dPt>
            <c:idx val="359"/>
            <c:bubble3D val="0"/>
            <c:spPr>
              <a:solidFill>
                <a:srgbClr val="E4DFEC"/>
              </a:solidFill>
              <a:ln w="12700">
                <a:solidFill>
                  <a:srgbClr val="BFBFBF"/>
                </a:solidFill>
              </a:ln>
            </c:spPr>
            <c:extLst>
              <c:ext xmlns:c16="http://schemas.microsoft.com/office/drawing/2014/chart" uri="{C3380CC4-5D6E-409C-BE32-E72D297353CC}">
                <c16:uniqueId val="{000002CF-9DDC-4DDB-8D0B-B2F861475B35}"/>
              </c:ext>
            </c:extLst>
          </c:dPt>
          <c:dPt>
            <c:idx val="360"/>
            <c:bubble3D val="0"/>
            <c:spPr>
              <a:solidFill>
                <a:srgbClr val="95B3D7"/>
              </a:solidFill>
              <a:ln w="12700">
                <a:solidFill>
                  <a:srgbClr val="BFBFBF"/>
                </a:solidFill>
              </a:ln>
            </c:spPr>
            <c:extLst>
              <c:ext xmlns:c16="http://schemas.microsoft.com/office/drawing/2014/chart" uri="{C3380CC4-5D6E-409C-BE32-E72D297353CC}">
                <c16:uniqueId val="{000002D1-9DDC-4DDB-8D0B-B2F861475B35}"/>
              </c:ext>
            </c:extLst>
          </c:dPt>
          <c:dPt>
            <c:idx val="361"/>
            <c:bubble3D val="0"/>
            <c:spPr>
              <a:solidFill>
                <a:srgbClr val="DA9694"/>
              </a:solidFill>
              <a:ln w="12700">
                <a:solidFill>
                  <a:srgbClr val="BFBFBF"/>
                </a:solidFill>
              </a:ln>
            </c:spPr>
            <c:extLst>
              <c:ext xmlns:c16="http://schemas.microsoft.com/office/drawing/2014/chart" uri="{C3380CC4-5D6E-409C-BE32-E72D297353CC}">
                <c16:uniqueId val="{000002D3-9DDC-4DDB-8D0B-B2F861475B35}"/>
              </c:ext>
            </c:extLst>
          </c:dPt>
          <c:dPt>
            <c:idx val="362"/>
            <c:bubble3D val="0"/>
            <c:spPr>
              <a:solidFill>
                <a:srgbClr val="C4D79B"/>
              </a:solidFill>
              <a:ln w="12700">
                <a:solidFill>
                  <a:srgbClr val="BFBFBF"/>
                </a:solidFill>
              </a:ln>
            </c:spPr>
            <c:extLst>
              <c:ext xmlns:c16="http://schemas.microsoft.com/office/drawing/2014/chart" uri="{C3380CC4-5D6E-409C-BE32-E72D297353CC}">
                <c16:uniqueId val="{000002D5-9DDC-4DDB-8D0B-B2F861475B35}"/>
              </c:ext>
            </c:extLst>
          </c:dPt>
          <c:dPt>
            <c:idx val="363"/>
            <c:bubble3D val="0"/>
            <c:spPr>
              <a:solidFill>
                <a:srgbClr val="FABF8F"/>
              </a:solidFill>
              <a:ln w="12700">
                <a:solidFill>
                  <a:srgbClr val="BFBFBF"/>
                </a:solidFill>
              </a:ln>
            </c:spPr>
            <c:extLst>
              <c:ext xmlns:c16="http://schemas.microsoft.com/office/drawing/2014/chart" uri="{C3380CC4-5D6E-409C-BE32-E72D297353CC}">
                <c16:uniqueId val="{000002D7-9DDC-4DDB-8D0B-B2F861475B35}"/>
              </c:ext>
            </c:extLst>
          </c:dPt>
          <c:dPt>
            <c:idx val="364"/>
            <c:bubble3D val="0"/>
            <c:spPr>
              <a:solidFill>
                <a:srgbClr val="92CDDC"/>
              </a:solidFill>
              <a:ln w="12700">
                <a:solidFill>
                  <a:srgbClr val="BFBFBF"/>
                </a:solidFill>
              </a:ln>
            </c:spPr>
            <c:extLst>
              <c:ext xmlns:c16="http://schemas.microsoft.com/office/drawing/2014/chart" uri="{C3380CC4-5D6E-409C-BE32-E72D297353CC}">
                <c16:uniqueId val="{000002D9-9DDC-4DDB-8D0B-B2F861475B35}"/>
              </c:ext>
            </c:extLst>
          </c:dPt>
          <c:dPt>
            <c:idx val="365"/>
            <c:bubble3D val="0"/>
            <c:spPr>
              <a:solidFill>
                <a:srgbClr val="B1A0C7"/>
              </a:solidFill>
              <a:ln w="12700">
                <a:solidFill>
                  <a:srgbClr val="BFBFBF"/>
                </a:solidFill>
              </a:ln>
            </c:spPr>
            <c:extLst>
              <c:ext xmlns:c16="http://schemas.microsoft.com/office/drawing/2014/chart" uri="{C3380CC4-5D6E-409C-BE32-E72D297353CC}">
                <c16:uniqueId val="{000002DB-9DDC-4DDB-8D0B-B2F861475B35}"/>
              </c:ext>
            </c:extLst>
          </c:dPt>
          <c:dPt>
            <c:idx val="366"/>
            <c:bubble3D val="0"/>
            <c:spPr>
              <a:solidFill>
                <a:srgbClr val="538DD5"/>
              </a:solidFill>
              <a:ln w="12700">
                <a:solidFill>
                  <a:srgbClr val="BFBFBF"/>
                </a:solidFill>
              </a:ln>
            </c:spPr>
            <c:extLst>
              <c:ext xmlns:c16="http://schemas.microsoft.com/office/drawing/2014/chart" uri="{C3380CC4-5D6E-409C-BE32-E72D297353CC}">
                <c16:uniqueId val="{000002DD-9DDC-4DDB-8D0B-B2F861475B35}"/>
              </c:ext>
            </c:extLst>
          </c:dPt>
          <c:dPt>
            <c:idx val="367"/>
            <c:bubble3D val="0"/>
            <c:spPr>
              <a:solidFill>
                <a:srgbClr val="B8CCE4"/>
              </a:solidFill>
              <a:ln w="12700">
                <a:solidFill>
                  <a:srgbClr val="BFBFBF"/>
                </a:solidFill>
              </a:ln>
            </c:spPr>
            <c:extLst>
              <c:ext xmlns:c16="http://schemas.microsoft.com/office/drawing/2014/chart" uri="{C3380CC4-5D6E-409C-BE32-E72D297353CC}">
                <c16:uniqueId val="{000002DF-9DDC-4DDB-8D0B-B2F861475B35}"/>
              </c:ext>
            </c:extLst>
          </c:dPt>
          <c:dPt>
            <c:idx val="368"/>
            <c:bubble3D val="0"/>
            <c:spPr>
              <a:solidFill>
                <a:srgbClr val="E6B8B7"/>
              </a:solidFill>
              <a:ln w="12700">
                <a:solidFill>
                  <a:srgbClr val="BFBFBF"/>
                </a:solidFill>
              </a:ln>
            </c:spPr>
            <c:extLst>
              <c:ext xmlns:c16="http://schemas.microsoft.com/office/drawing/2014/chart" uri="{C3380CC4-5D6E-409C-BE32-E72D297353CC}">
                <c16:uniqueId val="{000002E1-9DDC-4DDB-8D0B-B2F861475B35}"/>
              </c:ext>
            </c:extLst>
          </c:dPt>
          <c:dPt>
            <c:idx val="369"/>
            <c:bubble3D val="0"/>
            <c:spPr>
              <a:solidFill>
                <a:srgbClr val="D8E4BC"/>
              </a:solidFill>
              <a:ln w="12700">
                <a:solidFill>
                  <a:srgbClr val="BFBFBF"/>
                </a:solidFill>
              </a:ln>
            </c:spPr>
            <c:extLst>
              <c:ext xmlns:c16="http://schemas.microsoft.com/office/drawing/2014/chart" uri="{C3380CC4-5D6E-409C-BE32-E72D297353CC}">
                <c16:uniqueId val="{000002E3-9DDC-4DDB-8D0B-B2F861475B35}"/>
              </c:ext>
            </c:extLst>
          </c:dPt>
          <c:dPt>
            <c:idx val="370"/>
            <c:bubble3D val="0"/>
            <c:spPr>
              <a:solidFill>
                <a:srgbClr val="FCD5B4"/>
              </a:solidFill>
              <a:ln w="12700">
                <a:solidFill>
                  <a:srgbClr val="BFBFBF"/>
                </a:solidFill>
              </a:ln>
            </c:spPr>
            <c:extLst>
              <c:ext xmlns:c16="http://schemas.microsoft.com/office/drawing/2014/chart" uri="{C3380CC4-5D6E-409C-BE32-E72D297353CC}">
                <c16:uniqueId val="{000002E5-9DDC-4DDB-8D0B-B2F861475B35}"/>
              </c:ext>
            </c:extLst>
          </c:dPt>
          <c:dPt>
            <c:idx val="371"/>
            <c:bubble3D val="0"/>
            <c:spPr>
              <a:solidFill>
                <a:srgbClr val="B7DEE8"/>
              </a:solidFill>
              <a:ln w="12700">
                <a:solidFill>
                  <a:srgbClr val="BFBFBF"/>
                </a:solidFill>
              </a:ln>
            </c:spPr>
            <c:extLst>
              <c:ext xmlns:c16="http://schemas.microsoft.com/office/drawing/2014/chart" uri="{C3380CC4-5D6E-409C-BE32-E72D297353CC}">
                <c16:uniqueId val="{000002E7-9DDC-4DDB-8D0B-B2F861475B35}"/>
              </c:ext>
            </c:extLst>
          </c:dPt>
          <c:dPt>
            <c:idx val="372"/>
            <c:bubble3D val="0"/>
            <c:spPr>
              <a:solidFill>
                <a:srgbClr val="CCC0DA"/>
              </a:solidFill>
              <a:ln w="12700">
                <a:solidFill>
                  <a:srgbClr val="BFBFBF"/>
                </a:solidFill>
              </a:ln>
            </c:spPr>
            <c:extLst>
              <c:ext xmlns:c16="http://schemas.microsoft.com/office/drawing/2014/chart" uri="{C3380CC4-5D6E-409C-BE32-E72D297353CC}">
                <c16:uniqueId val="{000002E9-9DDC-4DDB-8D0B-B2F861475B35}"/>
              </c:ext>
            </c:extLst>
          </c:dPt>
          <c:dPt>
            <c:idx val="373"/>
            <c:bubble3D val="0"/>
            <c:spPr>
              <a:solidFill>
                <a:srgbClr val="8DB4E2"/>
              </a:solidFill>
              <a:ln w="12700">
                <a:solidFill>
                  <a:srgbClr val="BFBFBF"/>
                </a:solidFill>
              </a:ln>
            </c:spPr>
            <c:extLst>
              <c:ext xmlns:c16="http://schemas.microsoft.com/office/drawing/2014/chart" uri="{C3380CC4-5D6E-409C-BE32-E72D297353CC}">
                <c16:uniqueId val="{000002EB-9DDC-4DDB-8D0B-B2F861475B35}"/>
              </c:ext>
            </c:extLst>
          </c:dPt>
          <c:dPt>
            <c:idx val="374"/>
            <c:bubble3D val="0"/>
            <c:spPr>
              <a:solidFill>
                <a:srgbClr val="DCE6F1"/>
              </a:solidFill>
              <a:ln w="12700">
                <a:solidFill>
                  <a:srgbClr val="BFBFBF"/>
                </a:solidFill>
              </a:ln>
            </c:spPr>
            <c:extLst>
              <c:ext xmlns:c16="http://schemas.microsoft.com/office/drawing/2014/chart" uri="{C3380CC4-5D6E-409C-BE32-E72D297353CC}">
                <c16:uniqueId val="{000002ED-9DDC-4DDB-8D0B-B2F861475B35}"/>
              </c:ext>
            </c:extLst>
          </c:dPt>
          <c:dPt>
            <c:idx val="375"/>
            <c:bubble3D val="0"/>
            <c:spPr>
              <a:solidFill>
                <a:srgbClr val="F2DCDB"/>
              </a:solidFill>
              <a:ln w="12700">
                <a:solidFill>
                  <a:srgbClr val="BFBFBF"/>
                </a:solidFill>
              </a:ln>
            </c:spPr>
            <c:extLst>
              <c:ext xmlns:c16="http://schemas.microsoft.com/office/drawing/2014/chart" uri="{C3380CC4-5D6E-409C-BE32-E72D297353CC}">
                <c16:uniqueId val="{000002EF-9DDC-4DDB-8D0B-B2F861475B35}"/>
              </c:ext>
            </c:extLst>
          </c:dPt>
          <c:dPt>
            <c:idx val="376"/>
            <c:bubble3D val="0"/>
            <c:spPr>
              <a:solidFill>
                <a:srgbClr val="EBF1DE"/>
              </a:solidFill>
              <a:ln w="12700">
                <a:solidFill>
                  <a:srgbClr val="BFBFBF"/>
                </a:solidFill>
              </a:ln>
            </c:spPr>
            <c:extLst>
              <c:ext xmlns:c16="http://schemas.microsoft.com/office/drawing/2014/chart" uri="{C3380CC4-5D6E-409C-BE32-E72D297353CC}">
                <c16:uniqueId val="{000002F1-9DDC-4DDB-8D0B-B2F861475B35}"/>
              </c:ext>
            </c:extLst>
          </c:dPt>
          <c:dPt>
            <c:idx val="377"/>
            <c:bubble3D val="0"/>
            <c:spPr>
              <a:solidFill>
                <a:srgbClr val="FDE9D9"/>
              </a:solidFill>
              <a:ln w="12700">
                <a:solidFill>
                  <a:srgbClr val="BFBFBF"/>
                </a:solidFill>
              </a:ln>
            </c:spPr>
            <c:extLst>
              <c:ext xmlns:c16="http://schemas.microsoft.com/office/drawing/2014/chart" uri="{C3380CC4-5D6E-409C-BE32-E72D297353CC}">
                <c16:uniqueId val="{000002F3-9DDC-4DDB-8D0B-B2F861475B35}"/>
              </c:ext>
            </c:extLst>
          </c:dPt>
          <c:dPt>
            <c:idx val="378"/>
            <c:bubble3D val="0"/>
            <c:spPr>
              <a:solidFill>
                <a:srgbClr val="DAEEF3"/>
              </a:solidFill>
              <a:ln w="12700">
                <a:solidFill>
                  <a:srgbClr val="BFBFBF"/>
                </a:solidFill>
              </a:ln>
            </c:spPr>
            <c:extLst>
              <c:ext xmlns:c16="http://schemas.microsoft.com/office/drawing/2014/chart" uri="{C3380CC4-5D6E-409C-BE32-E72D297353CC}">
                <c16:uniqueId val="{000002F5-9DDC-4DDB-8D0B-B2F861475B35}"/>
              </c:ext>
            </c:extLst>
          </c:dPt>
          <c:dPt>
            <c:idx val="379"/>
            <c:bubble3D val="0"/>
            <c:spPr>
              <a:solidFill>
                <a:srgbClr val="E4DFEC"/>
              </a:solidFill>
              <a:ln w="12700">
                <a:solidFill>
                  <a:srgbClr val="BFBFBF"/>
                </a:solidFill>
              </a:ln>
            </c:spPr>
            <c:extLst>
              <c:ext xmlns:c16="http://schemas.microsoft.com/office/drawing/2014/chart" uri="{C3380CC4-5D6E-409C-BE32-E72D297353CC}">
                <c16:uniqueId val="{000002F7-9DDC-4DDB-8D0B-B2F861475B35}"/>
              </c:ext>
            </c:extLst>
          </c:dPt>
          <c:dPt>
            <c:idx val="380"/>
            <c:bubble3D val="0"/>
            <c:spPr>
              <a:solidFill>
                <a:srgbClr val="95B3D7"/>
              </a:solidFill>
              <a:ln w="12700">
                <a:solidFill>
                  <a:srgbClr val="BFBFBF"/>
                </a:solidFill>
              </a:ln>
            </c:spPr>
            <c:extLst>
              <c:ext xmlns:c16="http://schemas.microsoft.com/office/drawing/2014/chart" uri="{C3380CC4-5D6E-409C-BE32-E72D297353CC}">
                <c16:uniqueId val="{000002F9-9DDC-4DDB-8D0B-B2F861475B35}"/>
              </c:ext>
            </c:extLst>
          </c:dPt>
          <c:dPt>
            <c:idx val="381"/>
            <c:bubble3D val="0"/>
            <c:spPr>
              <a:solidFill>
                <a:srgbClr val="DA9694"/>
              </a:solidFill>
              <a:ln w="12700">
                <a:solidFill>
                  <a:srgbClr val="BFBFBF"/>
                </a:solidFill>
              </a:ln>
            </c:spPr>
            <c:extLst>
              <c:ext xmlns:c16="http://schemas.microsoft.com/office/drawing/2014/chart" uri="{C3380CC4-5D6E-409C-BE32-E72D297353CC}">
                <c16:uniqueId val="{000002FB-9DDC-4DDB-8D0B-B2F861475B35}"/>
              </c:ext>
            </c:extLst>
          </c:dPt>
          <c:dPt>
            <c:idx val="382"/>
            <c:bubble3D val="0"/>
            <c:spPr>
              <a:solidFill>
                <a:srgbClr val="C4D79B"/>
              </a:solidFill>
              <a:ln w="12700">
                <a:solidFill>
                  <a:srgbClr val="BFBFBF"/>
                </a:solidFill>
              </a:ln>
            </c:spPr>
            <c:extLst>
              <c:ext xmlns:c16="http://schemas.microsoft.com/office/drawing/2014/chart" uri="{C3380CC4-5D6E-409C-BE32-E72D297353CC}">
                <c16:uniqueId val="{000002FD-9DDC-4DDB-8D0B-B2F861475B35}"/>
              </c:ext>
            </c:extLst>
          </c:dPt>
          <c:dPt>
            <c:idx val="383"/>
            <c:bubble3D val="0"/>
            <c:spPr>
              <a:solidFill>
                <a:srgbClr val="FABF8F"/>
              </a:solidFill>
              <a:ln w="12700">
                <a:solidFill>
                  <a:srgbClr val="BFBFBF"/>
                </a:solidFill>
              </a:ln>
            </c:spPr>
            <c:extLst>
              <c:ext xmlns:c16="http://schemas.microsoft.com/office/drawing/2014/chart" uri="{C3380CC4-5D6E-409C-BE32-E72D297353CC}">
                <c16:uniqueId val="{000002FF-9DDC-4DDB-8D0B-B2F861475B35}"/>
              </c:ext>
            </c:extLst>
          </c:dPt>
          <c:dPt>
            <c:idx val="384"/>
            <c:bubble3D val="0"/>
            <c:spPr>
              <a:solidFill>
                <a:srgbClr val="92CDDC"/>
              </a:solidFill>
              <a:ln w="12700">
                <a:solidFill>
                  <a:srgbClr val="BFBFBF"/>
                </a:solidFill>
              </a:ln>
            </c:spPr>
            <c:extLst>
              <c:ext xmlns:c16="http://schemas.microsoft.com/office/drawing/2014/chart" uri="{C3380CC4-5D6E-409C-BE32-E72D297353CC}">
                <c16:uniqueId val="{00000301-9DDC-4DDB-8D0B-B2F861475B35}"/>
              </c:ext>
            </c:extLst>
          </c:dPt>
          <c:dPt>
            <c:idx val="385"/>
            <c:bubble3D val="0"/>
            <c:spPr>
              <a:solidFill>
                <a:srgbClr val="B1A0C7"/>
              </a:solidFill>
              <a:ln w="12700">
                <a:solidFill>
                  <a:srgbClr val="BFBFBF"/>
                </a:solidFill>
              </a:ln>
            </c:spPr>
            <c:extLst>
              <c:ext xmlns:c16="http://schemas.microsoft.com/office/drawing/2014/chart" uri="{C3380CC4-5D6E-409C-BE32-E72D297353CC}">
                <c16:uniqueId val="{00000303-9DDC-4DDB-8D0B-B2F861475B35}"/>
              </c:ext>
            </c:extLst>
          </c:dPt>
          <c:dPt>
            <c:idx val="386"/>
            <c:bubble3D val="0"/>
            <c:spPr>
              <a:solidFill>
                <a:srgbClr val="538DD5"/>
              </a:solidFill>
              <a:ln w="12700">
                <a:solidFill>
                  <a:srgbClr val="BFBFBF"/>
                </a:solidFill>
              </a:ln>
            </c:spPr>
            <c:extLst>
              <c:ext xmlns:c16="http://schemas.microsoft.com/office/drawing/2014/chart" uri="{C3380CC4-5D6E-409C-BE32-E72D297353CC}">
                <c16:uniqueId val="{00000305-9DDC-4DDB-8D0B-B2F861475B35}"/>
              </c:ext>
            </c:extLst>
          </c:dPt>
          <c:dPt>
            <c:idx val="387"/>
            <c:bubble3D val="0"/>
            <c:spPr>
              <a:solidFill>
                <a:srgbClr val="B8CCE4"/>
              </a:solidFill>
              <a:ln w="12700">
                <a:solidFill>
                  <a:srgbClr val="BFBFBF"/>
                </a:solidFill>
              </a:ln>
            </c:spPr>
            <c:extLst>
              <c:ext xmlns:c16="http://schemas.microsoft.com/office/drawing/2014/chart" uri="{C3380CC4-5D6E-409C-BE32-E72D297353CC}">
                <c16:uniqueId val="{00000307-9DDC-4DDB-8D0B-B2F861475B35}"/>
              </c:ext>
            </c:extLst>
          </c:dPt>
          <c:dPt>
            <c:idx val="388"/>
            <c:bubble3D val="0"/>
            <c:spPr>
              <a:solidFill>
                <a:srgbClr val="E6B8B7"/>
              </a:solidFill>
              <a:ln w="12700">
                <a:solidFill>
                  <a:srgbClr val="BFBFBF"/>
                </a:solidFill>
              </a:ln>
            </c:spPr>
            <c:extLst>
              <c:ext xmlns:c16="http://schemas.microsoft.com/office/drawing/2014/chart" uri="{C3380CC4-5D6E-409C-BE32-E72D297353CC}">
                <c16:uniqueId val="{00000309-9DDC-4DDB-8D0B-B2F861475B35}"/>
              </c:ext>
            </c:extLst>
          </c:dPt>
          <c:dPt>
            <c:idx val="389"/>
            <c:bubble3D val="0"/>
            <c:spPr>
              <a:solidFill>
                <a:srgbClr val="D8E4BC"/>
              </a:solidFill>
              <a:ln w="12700">
                <a:solidFill>
                  <a:srgbClr val="BFBFBF"/>
                </a:solidFill>
              </a:ln>
            </c:spPr>
            <c:extLst>
              <c:ext xmlns:c16="http://schemas.microsoft.com/office/drawing/2014/chart" uri="{C3380CC4-5D6E-409C-BE32-E72D297353CC}">
                <c16:uniqueId val="{0000030B-9DDC-4DDB-8D0B-B2F861475B35}"/>
              </c:ext>
            </c:extLst>
          </c:dPt>
          <c:dPt>
            <c:idx val="390"/>
            <c:bubble3D val="0"/>
            <c:spPr>
              <a:solidFill>
                <a:srgbClr val="FCD5B4"/>
              </a:solidFill>
              <a:ln w="12700">
                <a:solidFill>
                  <a:srgbClr val="BFBFBF"/>
                </a:solidFill>
              </a:ln>
            </c:spPr>
            <c:extLst>
              <c:ext xmlns:c16="http://schemas.microsoft.com/office/drawing/2014/chart" uri="{C3380CC4-5D6E-409C-BE32-E72D297353CC}">
                <c16:uniqueId val="{0000030D-9DDC-4DDB-8D0B-B2F861475B35}"/>
              </c:ext>
            </c:extLst>
          </c:dPt>
          <c:dPt>
            <c:idx val="391"/>
            <c:bubble3D val="0"/>
            <c:spPr>
              <a:solidFill>
                <a:srgbClr val="B7DEE8"/>
              </a:solidFill>
              <a:ln w="12700">
                <a:solidFill>
                  <a:srgbClr val="BFBFBF"/>
                </a:solidFill>
              </a:ln>
            </c:spPr>
            <c:extLst>
              <c:ext xmlns:c16="http://schemas.microsoft.com/office/drawing/2014/chart" uri="{C3380CC4-5D6E-409C-BE32-E72D297353CC}">
                <c16:uniqueId val="{0000030F-9DDC-4DDB-8D0B-B2F861475B35}"/>
              </c:ext>
            </c:extLst>
          </c:dPt>
          <c:dPt>
            <c:idx val="392"/>
            <c:bubble3D val="0"/>
            <c:spPr>
              <a:solidFill>
                <a:srgbClr val="CCC0DA"/>
              </a:solidFill>
              <a:ln w="12700">
                <a:solidFill>
                  <a:srgbClr val="BFBFBF"/>
                </a:solidFill>
              </a:ln>
            </c:spPr>
            <c:extLst>
              <c:ext xmlns:c16="http://schemas.microsoft.com/office/drawing/2014/chart" uri="{C3380CC4-5D6E-409C-BE32-E72D297353CC}">
                <c16:uniqueId val="{00000311-9DDC-4DDB-8D0B-B2F861475B35}"/>
              </c:ext>
            </c:extLst>
          </c:dPt>
          <c:dPt>
            <c:idx val="393"/>
            <c:bubble3D val="0"/>
            <c:spPr>
              <a:solidFill>
                <a:srgbClr val="8DB4E2"/>
              </a:solidFill>
              <a:ln w="12700">
                <a:solidFill>
                  <a:srgbClr val="BFBFBF"/>
                </a:solidFill>
              </a:ln>
            </c:spPr>
            <c:extLst>
              <c:ext xmlns:c16="http://schemas.microsoft.com/office/drawing/2014/chart" uri="{C3380CC4-5D6E-409C-BE32-E72D297353CC}">
                <c16:uniqueId val="{00000313-9DDC-4DDB-8D0B-B2F861475B35}"/>
              </c:ext>
            </c:extLst>
          </c:dPt>
          <c:dPt>
            <c:idx val="394"/>
            <c:bubble3D val="0"/>
            <c:spPr>
              <a:solidFill>
                <a:srgbClr val="DCE6F1"/>
              </a:solidFill>
              <a:ln w="12700">
                <a:solidFill>
                  <a:srgbClr val="BFBFBF"/>
                </a:solidFill>
              </a:ln>
            </c:spPr>
            <c:extLst>
              <c:ext xmlns:c16="http://schemas.microsoft.com/office/drawing/2014/chart" uri="{C3380CC4-5D6E-409C-BE32-E72D297353CC}">
                <c16:uniqueId val="{00000315-9DDC-4DDB-8D0B-B2F861475B35}"/>
              </c:ext>
            </c:extLst>
          </c:dPt>
          <c:dPt>
            <c:idx val="395"/>
            <c:bubble3D val="0"/>
            <c:spPr>
              <a:solidFill>
                <a:srgbClr val="F2DCDB"/>
              </a:solidFill>
              <a:ln w="12700">
                <a:solidFill>
                  <a:srgbClr val="BFBFBF"/>
                </a:solidFill>
              </a:ln>
            </c:spPr>
            <c:extLst>
              <c:ext xmlns:c16="http://schemas.microsoft.com/office/drawing/2014/chart" uri="{C3380CC4-5D6E-409C-BE32-E72D297353CC}">
                <c16:uniqueId val="{00000317-9DDC-4DDB-8D0B-B2F861475B35}"/>
              </c:ext>
            </c:extLst>
          </c:dPt>
          <c:dPt>
            <c:idx val="396"/>
            <c:bubble3D val="0"/>
            <c:spPr>
              <a:solidFill>
                <a:srgbClr val="EBF1DE"/>
              </a:solidFill>
              <a:ln w="12700">
                <a:solidFill>
                  <a:srgbClr val="BFBFBF"/>
                </a:solidFill>
              </a:ln>
            </c:spPr>
            <c:extLst>
              <c:ext xmlns:c16="http://schemas.microsoft.com/office/drawing/2014/chart" uri="{C3380CC4-5D6E-409C-BE32-E72D297353CC}">
                <c16:uniqueId val="{00000319-9DDC-4DDB-8D0B-B2F861475B35}"/>
              </c:ext>
            </c:extLst>
          </c:dPt>
          <c:dPt>
            <c:idx val="397"/>
            <c:bubble3D val="0"/>
            <c:spPr>
              <a:solidFill>
                <a:srgbClr val="FDE9D9"/>
              </a:solidFill>
              <a:ln w="12700">
                <a:solidFill>
                  <a:srgbClr val="BFBFBF"/>
                </a:solidFill>
              </a:ln>
            </c:spPr>
            <c:extLst>
              <c:ext xmlns:c16="http://schemas.microsoft.com/office/drawing/2014/chart" uri="{C3380CC4-5D6E-409C-BE32-E72D297353CC}">
                <c16:uniqueId val="{0000031B-9DDC-4DDB-8D0B-B2F861475B35}"/>
              </c:ext>
            </c:extLst>
          </c:dPt>
          <c:dPt>
            <c:idx val="398"/>
            <c:bubble3D val="0"/>
            <c:spPr>
              <a:solidFill>
                <a:srgbClr val="DAEEF3"/>
              </a:solidFill>
              <a:ln w="12700">
                <a:solidFill>
                  <a:srgbClr val="BFBFBF"/>
                </a:solidFill>
              </a:ln>
            </c:spPr>
            <c:extLst>
              <c:ext xmlns:c16="http://schemas.microsoft.com/office/drawing/2014/chart" uri="{C3380CC4-5D6E-409C-BE32-E72D297353CC}">
                <c16:uniqueId val="{0000031D-9DDC-4DDB-8D0B-B2F861475B35}"/>
              </c:ext>
            </c:extLst>
          </c:dPt>
          <c:dPt>
            <c:idx val="399"/>
            <c:bubble3D val="0"/>
            <c:spPr>
              <a:solidFill>
                <a:srgbClr val="E4DFEC"/>
              </a:solidFill>
              <a:ln w="12700">
                <a:solidFill>
                  <a:srgbClr val="BFBFBF"/>
                </a:solidFill>
              </a:ln>
            </c:spPr>
            <c:extLst>
              <c:ext xmlns:c16="http://schemas.microsoft.com/office/drawing/2014/chart" uri="{C3380CC4-5D6E-409C-BE32-E72D297353CC}">
                <c16:uniqueId val="{0000031F-9DDC-4DDB-8D0B-B2F861475B35}"/>
              </c:ext>
            </c:extLst>
          </c:dPt>
          <c:dPt>
            <c:idx val="400"/>
            <c:bubble3D val="0"/>
            <c:spPr>
              <a:solidFill>
                <a:srgbClr val="95B3D7"/>
              </a:solidFill>
              <a:ln w="12700">
                <a:solidFill>
                  <a:srgbClr val="BFBFBF"/>
                </a:solidFill>
              </a:ln>
            </c:spPr>
            <c:extLst>
              <c:ext xmlns:c16="http://schemas.microsoft.com/office/drawing/2014/chart" uri="{C3380CC4-5D6E-409C-BE32-E72D297353CC}">
                <c16:uniqueId val="{00000321-9DDC-4DDB-8D0B-B2F861475B35}"/>
              </c:ext>
            </c:extLst>
          </c:dPt>
          <c:dPt>
            <c:idx val="401"/>
            <c:bubble3D val="0"/>
            <c:spPr>
              <a:solidFill>
                <a:srgbClr val="DA9694"/>
              </a:solidFill>
              <a:ln w="12700">
                <a:solidFill>
                  <a:srgbClr val="BFBFBF"/>
                </a:solidFill>
              </a:ln>
            </c:spPr>
            <c:extLst>
              <c:ext xmlns:c16="http://schemas.microsoft.com/office/drawing/2014/chart" uri="{C3380CC4-5D6E-409C-BE32-E72D297353CC}">
                <c16:uniqueId val="{00000323-9DDC-4DDB-8D0B-B2F861475B35}"/>
              </c:ext>
            </c:extLst>
          </c:dPt>
          <c:dPt>
            <c:idx val="402"/>
            <c:bubble3D val="0"/>
            <c:spPr>
              <a:solidFill>
                <a:srgbClr val="C4D79B"/>
              </a:solidFill>
              <a:ln w="12700">
                <a:solidFill>
                  <a:srgbClr val="BFBFBF"/>
                </a:solidFill>
              </a:ln>
            </c:spPr>
            <c:extLst>
              <c:ext xmlns:c16="http://schemas.microsoft.com/office/drawing/2014/chart" uri="{C3380CC4-5D6E-409C-BE32-E72D297353CC}">
                <c16:uniqueId val="{00000325-9DDC-4DDB-8D0B-B2F861475B35}"/>
              </c:ext>
            </c:extLst>
          </c:dPt>
          <c:dPt>
            <c:idx val="403"/>
            <c:bubble3D val="0"/>
            <c:spPr>
              <a:solidFill>
                <a:srgbClr val="FABF8F"/>
              </a:solidFill>
              <a:ln w="12700">
                <a:solidFill>
                  <a:srgbClr val="BFBFBF"/>
                </a:solidFill>
              </a:ln>
            </c:spPr>
            <c:extLst>
              <c:ext xmlns:c16="http://schemas.microsoft.com/office/drawing/2014/chart" uri="{C3380CC4-5D6E-409C-BE32-E72D297353CC}">
                <c16:uniqueId val="{00000327-9DDC-4DDB-8D0B-B2F861475B35}"/>
              </c:ext>
            </c:extLst>
          </c:dPt>
          <c:dPt>
            <c:idx val="404"/>
            <c:bubble3D val="0"/>
            <c:spPr>
              <a:solidFill>
                <a:srgbClr val="92CDDC"/>
              </a:solidFill>
              <a:ln w="12700">
                <a:solidFill>
                  <a:srgbClr val="BFBFBF"/>
                </a:solidFill>
              </a:ln>
            </c:spPr>
            <c:extLst>
              <c:ext xmlns:c16="http://schemas.microsoft.com/office/drawing/2014/chart" uri="{C3380CC4-5D6E-409C-BE32-E72D297353CC}">
                <c16:uniqueId val="{00000329-9DDC-4DDB-8D0B-B2F861475B35}"/>
              </c:ext>
            </c:extLst>
          </c:dPt>
          <c:dPt>
            <c:idx val="405"/>
            <c:bubble3D val="0"/>
            <c:spPr>
              <a:solidFill>
                <a:srgbClr val="B1A0C7"/>
              </a:solidFill>
              <a:ln w="12700">
                <a:solidFill>
                  <a:srgbClr val="BFBFBF"/>
                </a:solidFill>
              </a:ln>
            </c:spPr>
            <c:extLst>
              <c:ext xmlns:c16="http://schemas.microsoft.com/office/drawing/2014/chart" uri="{C3380CC4-5D6E-409C-BE32-E72D297353CC}">
                <c16:uniqueId val="{0000032B-9DDC-4DDB-8D0B-B2F861475B35}"/>
              </c:ext>
            </c:extLst>
          </c:dPt>
          <c:dPt>
            <c:idx val="406"/>
            <c:bubble3D val="0"/>
            <c:spPr>
              <a:solidFill>
                <a:srgbClr val="538DD5"/>
              </a:solidFill>
              <a:ln w="12700">
                <a:solidFill>
                  <a:srgbClr val="BFBFBF"/>
                </a:solidFill>
              </a:ln>
            </c:spPr>
            <c:extLst>
              <c:ext xmlns:c16="http://schemas.microsoft.com/office/drawing/2014/chart" uri="{C3380CC4-5D6E-409C-BE32-E72D297353CC}">
                <c16:uniqueId val="{0000032D-9DDC-4DDB-8D0B-B2F861475B35}"/>
              </c:ext>
            </c:extLst>
          </c:dPt>
          <c:dPt>
            <c:idx val="407"/>
            <c:bubble3D val="0"/>
            <c:spPr>
              <a:solidFill>
                <a:srgbClr val="B8CCE4"/>
              </a:solidFill>
              <a:ln w="12700">
                <a:solidFill>
                  <a:srgbClr val="BFBFBF"/>
                </a:solidFill>
              </a:ln>
            </c:spPr>
            <c:extLst>
              <c:ext xmlns:c16="http://schemas.microsoft.com/office/drawing/2014/chart" uri="{C3380CC4-5D6E-409C-BE32-E72D297353CC}">
                <c16:uniqueId val="{0000032F-9DDC-4DDB-8D0B-B2F861475B35}"/>
              </c:ext>
            </c:extLst>
          </c:dPt>
          <c:dPt>
            <c:idx val="408"/>
            <c:bubble3D val="0"/>
            <c:spPr>
              <a:solidFill>
                <a:srgbClr val="E6B8B7"/>
              </a:solidFill>
              <a:ln w="12700">
                <a:solidFill>
                  <a:srgbClr val="BFBFBF"/>
                </a:solidFill>
              </a:ln>
            </c:spPr>
            <c:extLst>
              <c:ext xmlns:c16="http://schemas.microsoft.com/office/drawing/2014/chart" uri="{C3380CC4-5D6E-409C-BE32-E72D297353CC}">
                <c16:uniqueId val="{00000331-9DDC-4DDB-8D0B-B2F861475B35}"/>
              </c:ext>
            </c:extLst>
          </c:dPt>
          <c:dPt>
            <c:idx val="409"/>
            <c:bubble3D val="0"/>
            <c:spPr>
              <a:solidFill>
                <a:srgbClr val="D8E4BC"/>
              </a:solidFill>
              <a:ln w="12700">
                <a:solidFill>
                  <a:srgbClr val="BFBFBF"/>
                </a:solidFill>
              </a:ln>
            </c:spPr>
            <c:extLst>
              <c:ext xmlns:c16="http://schemas.microsoft.com/office/drawing/2014/chart" uri="{C3380CC4-5D6E-409C-BE32-E72D297353CC}">
                <c16:uniqueId val="{00000333-9DDC-4DDB-8D0B-B2F861475B35}"/>
              </c:ext>
            </c:extLst>
          </c:dPt>
          <c:dPt>
            <c:idx val="410"/>
            <c:bubble3D val="0"/>
            <c:spPr>
              <a:solidFill>
                <a:srgbClr val="FCD5B4"/>
              </a:solidFill>
              <a:ln w="12700">
                <a:solidFill>
                  <a:srgbClr val="BFBFBF"/>
                </a:solidFill>
              </a:ln>
            </c:spPr>
            <c:extLst>
              <c:ext xmlns:c16="http://schemas.microsoft.com/office/drawing/2014/chart" uri="{C3380CC4-5D6E-409C-BE32-E72D297353CC}">
                <c16:uniqueId val="{00000335-9DDC-4DDB-8D0B-B2F861475B35}"/>
              </c:ext>
            </c:extLst>
          </c:dPt>
          <c:dPt>
            <c:idx val="411"/>
            <c:bubble3D val="0"/>
            <c:spPr>
              <a:solidFill>
                <a:srgbClr val="B7DEE8"/>
              </a:solidFill>
              <a:ln w="12700">
                <a:solidFill>
                  <a:srgbClr val="BFBFBF"/>
                </a:solidFill>
              </a:ln>
            </c:spPr>
            <c:extLst>
              <c:ext xmlns:c16="http://schemas.microsoft.com/office/drawing/2014/chart" uri="{C3380CC4-5D6E-409C-BE32-E72D297353CC}">
                <c16:uniqueId val="{00000337-9DDC-4DDB-8D0B-B2F861475B35}"/>
              </c:ext>
            </c:extLst>
          </c:dPt>
          <c:dPt>
            <c:idx val="412"/>
            <c:bubble3D val="0"/>
            <c:spPr>
              <a:solidFill>
                <a:srgbClr val="CCC0DA"/>
              </a:solidFill>
              <a:ln w="12700">
                <a:solidFill>
                  <a:srgbClr val="BFBFBF"/>
                </a:solidFill>
              </a:ln>
            </c:spPr>
            <c:extLst>
              <c:ext xmlns:c16="http://schemas.microsoft.com/office/drawing/2014/chart" uri="{C3380CC4-5D6E-409C-BE32-E72D297353CC}">
                <c16:uniqueId val="{00000339-9DDC-4DDB-8D0B-B2F861475B35}"/>
              </c:ext>
            </c:extLst>
          </c:dPt>
          <c:dPt>
            <c:idx val="413"/>
            <c:bubble3D val="0"/>
            <c:spPr>
              <a:solidFill>
                <a:srgbClr val="8DB4E2"/>
              </a:solidFill>
              <a:ln w="12700">
                <a:solidFill>
                  <a:srgbClr val="BFBFBF"/>
                </a:solidFill>
              </a:ln>
            </c:spPr>
            <c:extLst>
              <c:ext xmlns:c16="http://schemas.microsoft.com/office/drawing/2014/chart" uri="{C3380CC4-5D6E-409C-BE32-E72D297353CC}">
                <c16:uniqueId val="{0000033B-9DDC-4DDB-8D0B-B2F861475B35}"/>
              </c:ext>
            </c:extLst>
          </c:dPt>
          <c:dPt>
            <c:idx val="414"/>
            <c:bubble3D val="0"/>
            <c:spPr>
              <a:solidFill>
                <a:srgbClr val="DCE6F1"/>
              </a:solidFill>
              <a:ln w="12700">
                <a:solidFill>
                  <a:srgbClr val="BFBFBF"/>
                </a:solidFill>
              </a:ln>
            </c:spPr>
            <c:extLst>
              <c:ext xmlns:c16="http://schemas.microsoft.com/office/drawing/2014/chart" uri="{C3380CC4-5D6E-409C-BE32-E72D297353CC}">
                <c16:uniqueId val="{0000033D-9DDC-4DDB-8D0B-B2F861475B35}"/>
              </c:ext>
            </c:extLst>
          </c:dPt>
          <c:dPt>
            <c:idx val="415"/>
            <c:bubble3D val="0"/>
            <c:spPr>
              <a:solidFill>
                <a:srgbClr val="F2DCDB"/>
              </a:solidFill>
              <a:ln w="12700">
                <a:solidFill>
                  <a:srgbClr val="BFBFBF"/>
                </a:solidFill>
              </a:ln>
            </c:spPr>
            <c:extLst>
              <c:ext xmlns:c16="http://schemas.microsoft.com/office/drawing/2014/chart" uri="{C3380CC4-5D6E-409C-BE32-E72D297353CC}">
                <c16:uniqueId val="{0000033F-9DDC-4DDB-8D0B-B2F861475B35}"/>
              </c:ext>
            </c:extLst>
          </c:dPt>
          <c:dPt>
            <c:idx val="416"/>
            <c:bubble3D val="0"/>
            <c:spPr>
              <a:solidFill>
                <a:srgbClr val="EBF1DE"/>
              </a:solidFill>
              <a:ln w="12700">
                <a:solidFill>
                  <a:srgbClr val="BFBFBF"/>
                </a:solidFill>
              </a:ln>
            </c:spPr>
            <c:extLst>
              <c:ext xmlns:c16="http://schemas.microsoft.com/office/drawing/2014/chart" uri="{C3380CC4-5D6E-409C-BE32-E72D297353CC}">
                <c16:uniqueId val="{00000341-9DDC-4DDB-8D0B-B2F861475B35}"/>
              </c:ext>
            </c:extLst>
          </c:dPt>
          <c:dPt>
            <c:idx val="417"/>
            <c:bubble3D val="0"/>
            <c:spPr>
              <a:solidFill>
                <a:srgbClr val="FDE9D9"/>
              </a:solidFill>
              <a:ln w="12700">
                <a:solidFill>
                  <a:srgbClr val="BFBFBF"/>
                </a:solidFill>
              </a:ln>
            </c:spPr>
            <c:extLst>
              <c:ext xmlns:c16="http://schemas.microsoft.com/office/drawing/2014/chart" uri="{C3380CC4-5D6E-409C-BE32-E72D297353CC}">
                <c16:uniqueId val="{00000343-9DDC-4DDB-8D0B-B2F861475B35}"/>
              </c:ext>
            </c:extLst>
          </c:dPt>
          <c:dPt>
            <c:idx val="418"/>
            <c:bubble3D val="0"/>
            <c:spPr>
              <a:solidFill>
                <a:srgbClr val="DAEEF3"/>
              </a:solidFill>
              <a:ln w="12700">
                <a:solidFill>
                  <a:srgbClr val="BFBFBF"/>
                </a:solidFill>
              </a:ln>
            </c:spPr>
            <c:extLst>
              <c:ext xmlns:c16="http://schemas.microsoft.com/office/drawing/2014/chart" uri="{C3380CC4-5D6E-409C-BE32-E72D297353CC}">
                <c16:uniqueId val="{00000345-9DDC-4DDB-8D0B-B2F861475B35}"/>
              </c:ext>
            </c:extLst>
          </c:dPt>
          <c:dPt>
            <c:idx val="419"/>
            <c:bubble3D val="0"/>
            <c:spPr>
              <a:solidFill>
                <a:srgbClr val="E4DFEC"/>
              </a:solidFill>
              <a:ln w="12700">
                <a:solidFill>
                  <a:srgbClr val="BFBFBF"/>
                </a:solidFill>
              </a:ln>
            </c:spPr>
            <c:extLst>
              <c:ext xmlns:c16="http://schemas.microsoft.com/office/drawing/2014/chart" uri="{C3380CC4-5D6E-409C-BE32-E72D297353CC}">
                <c16:uniqueId val="{00000347-9DDC-4DDB-8D0B-B2F861475B35}"/>
              </c:ext>
            </c:extLst>
          </c:dPt>
          <c:dPt>
            <c:idx val="420"/>
            <c:bubble3D val="0"/>
            <c:spPr>
              <a:solidFill>
                <a:srgbClr val="95B3D7"/>
              </a:solidFill>
              <a:ln w="12700">
                <a:solidFill>
                  <a:srgbClr val="BFBFBF"/>
                </a:solidFill>
              </a:ln>
            </c:spPr>
            <c:extLst>
              <c:ext xmlns:c16="http://schemas.microsoft.com/office/drawing/2014/chart" uri="{C3380CC4-5D6E-409C-BE32-E72D297353CC}">
                <c16:uniqueId val="{00000349-9DDC-4DDB-8D0B-B2F861475B35}"/>
              </c:ext>
            </c:extLst>
          </c:dPt>
          <c:dPt>
            <c:idx val="421"/>
            <c:bubble3D val="0"/>
            <c:spPr>
              <a:solidFill>
                <a:srgbClr val="DA9694"/>
              </a:solidFill>
              <a:ln w="12700">
                <a:solidFill>
                  <a:srgbClr val="BFBFBF"/>
                </a:solidFill>
              </a:ln>
            </c:spPr>
            <c:extLst>
              <c:ext xmlns:c16="http://schemas.microsoft.com/office/drawing/2014/chart" uri="{C3380CC4-5D6E-409C-BE32-E72D297353CC}">
                <c16:uniqueId val="{0000034B-9DDC-4DDB-8D0B-B2F861475B35}"/>
              </c:ext>
            </c:extLst>
          </c:dPt>
          <c:dPt>
            <c:idx val="422"/>
            <c:bubble3D val="0"/>
            <c:spPr>
              <a:solidFill>
                <a:srgbClr val="C4D79B"/>
              </a:solidFill>
              <a:ln w="12700">
                <a:solidFill>
                  <a:srgbClr val="BFBFBF"/>
                </a:solidFill>
              </a:ln>
            </c:spPr>
            <c:extLst>
              <c:ext xmlns:c16="http://schemas.microsoft.com/office/drawing/2014/chart" uri="{C3380CC4-5D6E-409C-BE32-E72D297353CC}">
                <c16:uniqueId val="{0000034D-9DDC-4DDB-8D0B-B2F861475B35}"/>
              </c:ext>
            </c:extLst>
          </c:dPt>
          <c:dPt>
            <c:idx val="423"/>
            <c:bubble3D val="0"/>
            <c:spPr>
              <a:solidFill>
                <a:srgbClr val="FABF8F"/>
              </a:solidFill>
              <a:ln w="12700">
                <a:solidFill>
                  <a:srgbClr val="BFBFBF"/>
                </a:solidFill>
              </a:ln>
            </c:spPr>
            <c:extLst>
              <c:ext xmlns:c16="http://schemas.microsoft.com/office/drawing/2014/chart" uri="{C3380CC4-5D6E-409C-BE32-E72D297353CC}">
                <c16:uniqueId val="{0000034F-9DDC-4DDB-8D0B-B2F861475B35}"/>
              </c:ext>
            </c:extLst>
          </c:dPt>
          <c:dPt>
            <c:idx val="424"/>
            <c:bubble3D val="0"/>
            <c:spPr>
              <a:solidFill>
                <a:srgbClr val="92CDDC"/>
              </a:solidFill>
              <a:ln w="12700">
                <a:solidFill>
                  <a:srgbClr val="BFBFBF"/>
                </a:solidFill>
              </a:ln>
            </c:spPr>
            <c:extLst>
              <c:ext xmlns:c16="http://schemas.microsoft.com/office/drawing/2014/chart" uri="{C3380CC4-5D6E-409C-BE32-E72D297353CC}">
                <c16:uniqueId val="{00000351-9DDC-4DDB-8D0B-B2F861475B35}"/>
              </c:ext>
            </c:extLst>
          </c:dPt>
          <c:dPt>
            <c:idx val="425"/>
            <c:bubble3D val="0"/>
            <c:spPr>
              <a:solidFill>
                <a:srgbClr val="B1A0C7"/>
              </a:solidFill>
              <a:ln w="12700">
                <a:solidFill>
                  <a:srgbClr val="BFBFBF"/>
                </a:solidFill>
              </a:ln>
            </c:spPr>
            <c:extLst>
              <c:ext xmlns:c16="http://schemas.microsoft.com/office/drawing/2014/chart" uri="{C3380CC4-5D6E-409C-BE32-E72D297353CC}">
                <c16:uniqueId val="{00000353-9DDC-4DDB-8D0B-B2F861475B35}"/>
              </c:ext>
            </c:extLst>
          </c:dPt>
          <c:dPt>
            <c:idx val="426"/>
            <c:bubble3D val="0"/>
            <c:spPr>
              <a:solidFill>
                <a:srgbClr val="538DD5"/>
              </a:solidFill>
              <a:ln w="12700">
                <a:solidFill>
                  <a:srgbClr val="BFBFBF"/>
                </a:solidFill>
              </a:ln>
            </c:spPr>
            <c:extLst>
              <c:ext xmlns:c16="http://schemas.microsoft.com/office/drawing/2014/chart" uri="{C3380CC4-5D6E-409C-BE32-E72D297353CC}">
                <c16:uniqueId val="{00000355-9DDC-4DDB-8D0B-B2F861475B35}"/>
              </c:ext>
            </c:extLst>
          </c:dPt>
          <c:dPt>
            <c:idx val="427"/>
            <c:bubble3D val="0"/>
            <c:spPr>
              <a:solidFill>
                <a:srgbClr val="B8CCE4"/>
              </a:solidFill>
              <a:ln w="12700">
                <a:solidFill>
                  <a:srgbClr val="BFBFBF"/>
                </a:solidFill>
              </a:ln>
            </c:spPr>
            <c:extLst>
              <c:ext xmlns:c16="http://schemas.microsoft.com/office/drawing/2014/chart" uri="{C3380CC4-5D6E-409C-BE32-E72D297353CC}">
                <c16:uniqueId val="{00000357-9DDC-4DDB-8D0B-B2F861475B35}"/>
              </c:ext>
            </c:extLst>
          </c:dPt>
          <c:dPt>
            <c:idx val="428"/>
            <c:bubble3D val="0"/>
            <c:spPr>
              <a:solidFill>
                <a:srgbClr val="E6B8B7"/>
              </a:solidFill>
              <a:ln w="12700">
                <a:solidFill>
                  <a:srgbClr val="BFBFBF"/>
                </a:solidFill>
              </a:ln>
            </c:spPr>
            <c:extLst>
              <c:ext xmlns:c16="http://schemas.microsoft.com/office/drawing/2014/chart" uri="{C3380CC4-5D6E-409C-BE32-E72D297353CC}">
                <c16:uniqueId val="{00000359-9DDC-4DDB-8D0B-B2F861475B35}"/>
              </c:ext>
            </c:extLst>
          </c:dPt>
          <c:dPt>
            <c:idx val="429"/>
            <c:bubble3D val="0"/>
            <c:spPr>
              <a:solidFill>
                <a:srgbClr val="D8E4BC"/>
              </a:solidFill>
              <a:ln w="12700">
                <a:solidFill>
                  <a:srgbClr val="BFBFBF"/>
                </a:solidFill>
              </a:ln>
            </c:spPr>
            <c:extLst>
              <c:ext xmlns:c16="http://schemas.microsoft.com/office/drawing/2014/chart" uri="{C3380CC4-5D6E-409C-BE32-E72D297353CC}">
                <c16:uniqueId val="{0000035B-9DDC-4DDB-8D0B-B2F861475B35}"/>
              </c:ext>
            </c:extLst>
          </c:dPt>
          <c:dPt>
            <c:idx val="430"/>
            <c:bubble3D val="0"/>
            <c:spPr>
              <a:solidFill>
                <a:srgbClr val="FCD5B4"/>
              </a:solidFill>
              <a:ln w="12700">
                <a:solidFill>
                  <a:srgbClr val="BFBFBF"/>
                </a:solidFill>
              </a:ln>
            </c:spPr>
            <c:extLst>
              <c:ext xmlns:c16="http://schemas.microsoft.com/office/drawing/2014/chart" uri="{C3380CC4-5D6E-409C-BE32-E72D297353CC}">
                <c16:uniqueId val="{0000035D-9DDC-4DDB-8D0B-B2F861475B35}"/>
              </c:ext>
            </c:extLst>
          </c:dPt>
          <c:dPt>
            <c:idx val="431"/>
            <c:bubble3D val="0"/>
            <c:spPr>
              <a:solidFill>
                <a:srgbClr val="B7DEE8"/>
              </a:solidFill>
              <a:ln w="12700">
                <a:solidFill>
                  <a:srgbClr val="BFBFBF"/>
                </a:solidFill>
              </a:ln>
            </c:spPr>
            <c:extLst>
              <c:ext xmlns:c16="http://schemas.microsoft.com/office/drawing/2014/chart" uri="{C3380CC4-5D6E-409C-BE32-E72D297353CC}">
                <c16:uniqueId val="{0000035F-9DDC-4DDB-8D0B-B2F861475B35}"/>
              </c:ext>
            </c:extLst>
          </c:dPt>
          <c:dPt>
            <c:idx val="432"/>
            <c:bubble3D val="0"/>
            <c:spPr>
              <a:solidFill>
                <a:srgbClr val="CCC0DA"/>
              </a:solidFill>
              <a:ln w="12700">
                <a:solidFill>
                  <a:srgbClr val="BFBFBF"/>
                </a:solidFill>
              </a:ln>
            </c:spPr>
            <c:extLst>
              <c:ext xmlns:c16="http://schemas.microsoft.com/office/drawing/2014/chart" uri="{C3380CC4-5D6E-409C-BE32-E72D297353CC}">
                <c16:uniqueId val="{00000361-9DDC-4DDB-8D0B-B2F861475B35}"/>
              </c:ext>
            </c:extLst>
          </c:dPt>
          <c:dPt>
            <c:idx val="433"/>
            <c:bubble3D val="0"/>
            <c:spPr>
              <a:solidFill>
                <a:srgbClr val="8DB4E2"/>
              </a:solidFill>
              <a:ln w="12700">
                <a:solidFill>
                  <a:srgbClr val="BFBFBF"/>
                </a:solidFill>
              </a:ln>
            </c:spPr>
            <c:extLst>
              <c:ext xmlns:c16="http://schemas.microsoft.com/office/drawing/2014/chart" uri="{C3380CC4-5D6E-409C-BE32-E72D297353CC}">
                <c16:uniqueId val="{00000363-9DDC-4DDB-8D0B-B2F861475B35}"/>
              </c:ext>
            </c:extLst>
          </c:dPt>
          <c:dPt>
            <c:idx val="434"/>
            <c:bubble3D val="0"/>
            <c:spPr>
              <a:solidFill>
                <a:srgbClr val="DCE6F1"/>
              </a:solidFill>
              <a:ln w="12700">
                <a:solidFill>
                  <a:srgbClr val="BFBFBF"/>
                </a:solidFill>
              </a:ln>
            </c:spPr>
            <c:extLst>
              <c:ext xmlns:c16="http://schemas.microsoft.com/office/drawing/2014/chart" uri="{C3380CC4-5D6E-409C-BE32-E72D297353CC}">
                <c16:uniqueId val="{00000365-9DDC-4DDB-8D0B-B2F861475B35}"/>
              </c:ext>
            </c:extLst>
          </c:dPt>
          <c:dPt>
            <c:idx val="435"/>
            <c:bubble3D val="0"/>
            <c:spPr>
              <a:solidFill>
                <a:srgbClr val="F2DCDB"/>
              </a:solidFill>
              <a:ln w="12700">
                <a:solidFill>
                  <a:srgbClr val="BFBFBF"/>
                </a:solidFill>
              </a:ln>
            </c:spPr>
            <c:extLst>
              <c:ext xmlns:c16="http://schemas.microsoft.com/office/drawing/2014/chart" uri="{C3380CC4-5D6E-409C-BE32-E72D297353CC}">
                <c16:uniqueId val="{00000367-9DDC-4DDB-8D0B-B2F861475B35}"/>
              </c:ext>
            </c:extLst>
          </c:dPt>
          <c:dPt>
            <c:idx val="436"/>
            <c:bubble3D val="0"/>
            <c:spPr>
              <a:solidFill>
                <a:srgbClr val="EBF1DE"/>
              </a:solidFill>
              <a:ln w="12700">
                <a:solidFill>
                  <a:srgbClr val="BFBFBF"/>
                </a:solidFill>
              </a:ln>
            </c:spPr>
            <c:extLst>
              <c:ext xmlns:c16="http://schemas.microsoft.com/office/drawing/2014/chart" uri="{C3380CC4-5D6E-409C-BE32-E72D297353CC}">
                <c16:uniqueId val="{00000369-9DDC-4DDB-8D0B-B2F861475B35}"/>
              </c:ext>
            </c:extLst>
          </c:dPt>
          <c:dPt>
            <c:idx val="437"/>
            <c:bubble3D val="0"/>
            <c:spPr>
              <a:solidFill>
                <a:srgbClr val="FDE9D9"/>
              </a:solidFill>
              <a:ln w="12700">
                <a:solidFill>
                  <a:srgbClr val="BFBFBF"/>
                </a:solidFill>
              </a:ln>
            </c:spPr>
            <c:extLst>
              <c:ext xmlns:c16="http://schemas.microsoft.com/office/drawing/2014/chart" uri="{C3380CC4-5D6E-409C-BE32-E72D297353CC}">
                <c16:uniqueId val="{0000036B-9DDC-4DDB-8D0B-B2F861475B35}"/>
              </c:ext>
            </c:extLst>
          </c:dPt>
          <c:dPt>
            <c:idx val="438"/>
            <c:bubble3D val="0"/>
            <c:spPr>
              <a:solidFill>
                <a:srgbClr val="DAEEF3"/>
              </a:solidFill>
              <a:ln w="12700">
                <a:solidFill>
                  <a:srgbClr val="BFBFBF"/>
                </a:solidFill>
              </a:ln>
            </c:spPr>
            <c:extLst>
              <c:ext xmlns:c16="http://schemas.microsoft.com/office/drawing/2014/chart" uri="{C3380CC4-5D6E-409C-BE32-E72D297353CC}">
                <c16:uniqueId val="{0000036D-9DDC-4DDB-8D0B-B2F861475B35}"/>
              </c:ext>
            </c:extLst>
          </c:dPt>
          <c:dPt>
            <c:idx val="439"/>
            <c:bubble3D val="0"/>
            <c:spPr>
              <a:solidFill>
                <a:srgbClr val="E4DFEC"/>
              </a:solidFill>
              <a:ln w="12700">
                <a:solidFill>
                  <a:srgbClr val="BFBFBF"/>
                </a:solidFill>
              </a:ln>
            </c:spPr>
            <c:extLst>
              <c:ext xmlns:c16="http://schemas.microsoft.com/office/drawing/2014/chart" uri="{C3380CC4-5D6E-409C-BE32-E72D297353CC}">
                <c16:uniqueId val="{0000036F-9DDC-4DDB-8D0B-B2F861475B35}"/>
              </c:ext>
            </c:extLst>
          </c:dPt>
          <c:dPt>
            <c:idx val="440"/>
            <c:bubble3D val="0"/>
            <c:spPr>
              <a:solidFill>
                <a:srgbClr val="95B3D7"/>
              </a:solidFill>
              <a:ln w="12700">
                <a:solidFill>
                  <a:srgbClr val="BFBFBF"/>
                </a:solidFill>
              </a:ln>
            </c:spPr>
            <c:extLst>
              <c:ext xmlns:c16="http://schemas.microsoft.com/office/drawing/2014/chart" uri="{C3380CC4-5D6E-409C-BE32-E72D297353CC}">
                <c16:uniqueId val="{00000371-9DDC-4DDB-8D0B-B2F861475B35}"/>
              </c:ext>
            </c:extLst>
          </c:dPt>
          <c:dPt>
            <c:idx val="441"/>
            <c:bubble3D val="0"/>
            <c:spPr>
              <a:solidFill>
                <a:srgbClr val="DA9694"/>
              </a:solidFill>
              <a:ln w="12700">
                <a:solidFill>
                  <a:srgbClr val="BFBFBF"/>
                </a:solidFill>
              </a:ln>
            </c:spPr>
            <c:extLst>
              <c:ext xmlns:c16="http://schemas.microsoft.com/office/drawing/2014/chart" uri="{C3380CC4-5D6E-409C-BE32-E72D297353CC}">
                <c16:uniqueId val="{00000373-9DDC-4DDB-8D0B-B2F861475B35}"/>
              </c:ext>
            </c:extLst>
          </c:dPt>
          <c:dPt>
            <c:idx val="442"/>
            <c:bubble3D val="0"/>
            <c:spPr>
              <a:solidFill>
                <a:srgbClr val="C4D79B"/>
              </a:solidFill>
              <a:ln w="12700">
                <a:solidFill>
                  <a:srgbClr val="BFBFBF"/>
                </a:solidFill>
              </a:ln>
            </c:spPr>
            <c:extLst>
              <c:ext xmlns:c16="http://schemas.microsoft.com/office/drawing/2014/chart" uri="{C3380CC4-5D6E-409C-BE32-E72D297353CC}">
                <c16:uniqueId val="{00000375-9DDC-4DDB-8D0B-B2F861475B35}"/>
              </c:ext>
            </c:extLst>
          </c:dPt>
          <c:dPt>
            <c:idx val="443"/>
            <c:bubble3D val="0"/>
            <c:spPr>
              <a:solidFill>
                <a:srgbClr val="FABF8F"/>
              </a:solidFill>
              <a:ln w="12700">
                <a:solidFill>
                  <a:srgbClr val="BFBFBF"/>
                </a:solidFill>
              </a:ln>
            </c:spPr>
            <c:extLst>
              <c:ext xmlns:c16="http://schemas.microsoft.com/office/drawing/2014/chart" uri="{C3380CC4-5D6E-409C-BE32-E72D297353CC}">
                <c16:uniqueId val="{00000377-9DDC-4DDB-8D0B-B2F861475B35}"/>
              </c:ext>
            </c:extLst>
          </c:dPt>
          <c:dPt>
            <c:idx val="444"/>
            <c:bubble3D val="0"/>
            <c:spPr>
              <a:solidFill>
                <a:srgbClr val="92CDDC"/>
              </a:solidFill>
              <a:ln w="12700">
                <a:solidFill>
                  <a:srgbClr val="BFBFBF"/>
                </a:solidFill>
              </a:ln>
            </c:spPr>
            <c:extLst>
              <c:ext xmlns:c16="http://schemas.microsoft.com/office/drawing/2014/chart" uri="{C3380CC4-5D6E-409C-BE32-E72D297353CC}">
                <c16:uniqueId val="{00000379-9DDC-4DDB-8D0B-B2F861475B35}"/>
              </c:ext>
            </c:extLst>
          </c:dPt>
          <c:dPt>
            <c:idx val="445"/>
            <c:bubble3D val="0"/>
            <c:spPr>
              <a:solidFill>
                <a:srgbClr val="B1A0C7"/>
              </a:solidFill>
              <a:ln w="12700">
                <a:solidFill>
                  <a:srgbClr val="BFBFBF"/>
                </a:solidFill>
              </a:ln>
            </c:spPr>
            <c:extLst>
              <c:ext xmlns:c16="http://schemas.microsoft.com/office/drawing/2014/chart" uri="{C3380CC4-5D6E-409C-BE32-E72D297353CC}">
                <c16:uniqueId val="{0000037B-9DDC-4DDB-8D0B-B2F861475B35}"/>
              </c:ext>
            </c:extLst>
          </c:dPt>
          <c:dPt>
            <c:idx val="446"/>
            <c:bubble3D val="0"/>
            <c:spPr>
              <a:solidFill>
                <a:srgbClr val="538DD5"/>
              </a:solidFill>
              <a:ln w="12700">
                <a:solidFill>
                  <a:srgbClr val="BFBFBF"/>
                </a:solidFill>
              </a:ln>
            </c:spPr>
            <c:extLst>
              <c:ext xmlns:c16="http://schemas.microsoft.com/office/drawing/2014/chart" uri="{C3380CC4-5D6E-409C-BE32-E72D297353CC}">
                <c16:uniqueId val="{0000037D-9DDC-4DDB-8D0B-B2F861475B35}"/>
              </c:ext>
            </c:extLst>
          </c:dPt>
          <c:dPt>
            <c:idx val="447"/>
            <c:bubble3D val="0"/>
            <c:spPr>
              <a:solidFill>
                <a:srgbClr val="B8CCE4"/>
              </a:solidFill>
              <a:ln w="12700">
                <a:solidFill>
                  <a:srgbClr val="BFBFBF"/>
                </a:solidFill>
              </a:ln>
            </c:spPr>
            <c:extLst>
              <c:ext xmlns:c16="http://schemas.microsoft.com/office/drawing/2014/chart" uri="{C3380CC4-5D6E-409C-BE32-E72D297353CC}">
                <c16:uniqueId val="{0000037F-9DDC-4DDB-8D0B-B2F861475B35}"/>
              </c:ext>
            </c:extLst>
          </c:dPt>
          <c:dPt>
            <c:idx val="448"/>
            <c:bubble3D val="0"/>
            <c:spPr>
              <a:solidFill>
                <a:srgbClr val="E6B8B7"/>
              </a:solidFill>
              <a:ln w="12700">
                <a:solidFill>
                  <a:srgbClr val="BFBFBF"/>
                </a:solidFill>
              </a:ln>
            </c:spPr>
            <c:extLst>
              <c:ext xmlns:c16="http://schemas.microsoft.com/office/drawing/2014/chart" uri="{C3380CC4-5D6E-409C-BE32-E72D297353CC}">
                <c16:uniqueId val="{00000381-9DDC-4DDB-8D0B-B2F861475B35}"/>
              </c:ext>
            </c:extLst>
          </c:dPt>
          <c:dPt>
            <c:idx val="449"/>
            <c:bubble3D val="0"/>
            <c:spPr>
              <a:solidFill>
                <a:srgbClr val="D8E4BC"/>
              </a:solidFill>
              <a:ln w="12700">
                <a:solidFill>
                  <a:srgbClr val="BFBFBF"/>
                </a:solidFill>
              </a:ln>
            </c:spPr>
            <c:extLst>
              <c:ext xmlns:c16="http://schemas.microsoft.com/office/drawing/2014/chart" uri="{C3380CC4-5D6E-409C-BE32-E72D297353CC}">
                <c16:uniqueId val="{00000383-9DDC-4DDB-8D0B-B2F861475B35}"/>
              </c:ext>
            </c:extLst>
          </c:dPt>
          <c:dPt>
            <c:idx val="450"/>
            <c:bubble3D val="0"/>
            <c:spPr>
              <a:solidFill>
                <a:srgbClr val="FCD5B4"/>
              </a:solidFill>
              <a:ln w="12700">
                <a:solidFill>
                  <a:srgbClr val="BFBFBF"/>
                </a:solidFill>
              </a:ln>
            </c:spPr>
            <c:extLst>
              <c:ext xmlns:c16="http://schemas.microsoft.com/office/drawing/2014/chart" uri="{C3380CC4-5D6E-409C-BE32-E72D297353CC}">
                <c16:uniqueId val="{00000385-9DDC-4DDB-8D0B-B2F861475B35}"/>
              </c:ext>
            </c:extLst>
          </c:dPt>
          <c:dPt>
            <c:idx val="451"/>
            <c:bubble3D val="0"/>
            <c:spPr>
              <a:solidFill>
                <a:srgbClr val="B7DEE8"/>
              </a:solidFill>
              <a:ln w="12700">
                <a:solidFill>
                  <a:srgbClr val="BFBFBF"/>
                </a:solidFill>
              </a:ln>
            </c:spPr>
            <c:extLst>
              <c:ext xmlns:c16="http://schemas.microsoft.com/office/drawing/2014/chart" uri="{C3380CC4-5D6E-409C-BE32-E72D297353CC}">
                <c16:uniqueId val="{00000387-9DDC-4DDB-8D0B-B2F861475B35}"/>
              </c:ext>
            </c:extLst>
          </c:dPt>
          <c:dPt>
            <c:idx val="452"/>
            <c:bubble3D val="0"/>
            <c:spPr>
              <a:solidFill>
                <a:srgbClr val="CCC0DA"/>
              </a:solidFill>
              <a:ln w="12700">
                <a:solidFill>
                  <a:srgbClr val="BFBFBF"/>
                </a:solidFill>
              </a:ln>
            </c:spPr>
            <c:extLst>
              <c:ext xmlns:c16="http://schemas.microsoft.com/office/drawing/2014/chart" uri="{C3380CC4-5D6E-409C-BE32-E72D297353CC}">
                <c16:uniqueId val="{00000389-9DDC-4DDB-8D0B-B2F861475B35}"/>
              </c:ext>
            </c:extLst>
          </c:dPt>
          <c:dPt>
            <c:idx val="453"/>
            <c:bubble3D val="0"/>
            <c:spPr>
              <a:solidFill>
                <a:srgbClr val="8DB4E2"/>
              </a:solidFill>
              <a:ln w="12700">
                <a:solidFill>
                  <a:srgbClr val="BFBFBF"/>
                </a:solidFill>
              </a:ln>
            </c:spPr>
            <c:extLst>
              <c:ext xmlns:c16="http://schemas.microsoft.com/office/drawing/2014/chart" uri="{C3380CC4-5D6E-409C-BE32-E72D297353CC}">
                <c16:uniqueId val="{0000038B-9DDC-4DDB-8D0B-B2F861475B35}"/>
              </c:ext>
            </c:extLst>
          </c:dPt>
          <c:dPt>
            <c:idx val="454"/>
            <c:bubble3D val="0"/>
            <c:spPr>
              <a:solidFill>
                <a:srgbClr val="DCE6F1"/>
              </a:solidFill>
              <a:ln w="12700">
                <a:solidFill>
                  <a:srgbClr val="BFBFBF"/>
                </a:solidFill>
              </a:ln>
            </c:spPr>
            <c:extLst>
              <c:ext xmlns:c16="http://schemas.microsoft.com/office/drawing/2014/chart" uri="{C3380CC4-5D6E-409C-BE32-E72D297353CC}">
                <c16:uniqueId val="{0000038D-9DDC-4DDB-8D0B-B2F861475B35}"/>
              </c:ext>
            </c:extLst>
          </c:dPt>
          <c:dPt>
            <c:idx val="455"/>
            <c:bubble3D val="0"/>
            <c:spPr>
              <a:solidFill>
                <a:srgbClr val="F2DCDB"/>
              </a:solidFill>
              <a:ln w="12700">
                <a:solidFill>
                  <a:srgbClr val="BFBFBF"/>
                </a:solidFill>
              </a:ln>
            </c:spPr>
            <c:extLst>
              <c:ext xmlns:c16="http://schemas.microsoft.com/office/drawing/2014/chart" uri="{C3380CC4-5D6E-409C-BE32-E72D297353CC}">
                <c16:uniqueId val="{0000038F-9DDC-4DDB-8D0B-B2F861475B35}"/>
              </c:ext>
            </c:extLst>
          </c:dPt>
          <c:dPt>
            <c:idx val="456"/>
            <c:bubble3D val="0"/>
            <c:spPr>
              <a:solidFill>
                <a:srgbClr val="EBF1DE"/>
              </a:solidFill>
              <a:ln w="12700">
                <a:solidFill>
                  <a:srgbClr val="BFBFBF"/>
                </a:solidFill>
              </a:ln>
            </c:spPr>
            <c:extLst>
              <c:ext xmlns:c16="http://schemas.microsoft.com/office/drawing/2014/chart" uri="{C3380CC4-5D6E-409C-BE32-E72D297353CC}">
                <c16:uniqueId val="{00000391-9DDC-4DDB-8D0B-B2F861475B35}"/>
              </c:ext>
            </c:extLst>
          </c:dPt>
          <c:dPt>
            <c:idx val="457"/>
            <c:bubble3D val="0"/>
            <c:spPr>
              <a:solidFill>
                <a:srgbClr val="FDE9D9"/>
              </a:solidFill>
              <a:ln w="12700">
                <a:solidFill>
                  <a:srgbClr val="BFBFBF"/>
                </a:solidFill>
              </a:ln>
            </c:spPr>
            <c:extLst>
              <c:ext xmlns:c16="http://schemas.microsoft.com/office/drawing/2014/chart" uri="{C3380CC4-5D6E-409C-BE32-E72D297353CC}">
                <c16:uniqueId val="{00000393-9DDC-4DDB-8D0B-B2F861475B35}"/>
              </c:ext>
            </c:extLst>
          </c:dPt>
          <c:dPt>
            <c:idx val="458"/>
            <c:bubble3D val="0"/>
            <c:spPr>
              <a:solidFill>
                <a:srgbClr val="DAEEF3"/>
              </a:solidFill>
              <a:ln w="12700">
                <a:solidFill>
                  <a:srgbClr val="BFBFBF"/>
                </a:solidFill>
              </a:ln>
            </c:spPr>
            <c:extLst>
              <c:ext xmlns:c16="http://schemas.microsoft.com/office/drawing/2014/chart" uri="{C3380CC4-5D6E-409C-BE32-E72D297353CC}">
                <c16:uniqueId val="{00000395-9DDC-4DDB-8D0B-B2F861475B35}"/>
              </c:ext>
            </c:extLst>
          </c:dPt>
          <c:dPt>
            <c:idx val="459"/>
            <c:bubble3D val="0"/>
            <c:spPr>
              <a:solidFill>
                <a:srgbClr val="E4DFEC"/>
              </a:solidFill>
              <a:ln w="12700">
                <a:solidFill>
                  <a:srgbClr val="BFBFBF"/>
                </a:solidFill>
              </a:ln>
            </c:spPr>
            <c:extLst>
              <c:ext xmlns:c16="http://schemas.microsoft.com/office/drawing/2014/chart" uri="{C3380CC4-5D6E-409C-BE32-E72D297353CC}">
                <c16:uniqueId val="{00000397-9DDC-4DDB-8D0B-B2F861475B35}"/>
              </c:ext>
            </c:extLst>
          </c:dPt>
          <c:dPt>
            <c:idx val="460"/>
            <c:bubble3D val="0"/>
            <c:spPr>
              <a:solidFill>
                <a:srgbClr val="95B3D7"/>
              </a:solidFill>
              <a:ln w="12700">
                <a:solidFill>
                  <a:srgbClr val="BFBFBF"/>
                </a:solidFill>
              </a:ln>
            </c:spPr>
            <c:extLst>
              <c:ext xmlns:c16="http://schemas.microsoft.com/office/drawing/2014/chart" uri="{C3380CC4-5D6E-409C-BE32-E72D297353CC}">
                <c16:uniqueId val="{00000399-9DDC-4DDB-8D0B-B2F861475B35}"/>
              </c:ext>
            </c:extLst>
          </c:dPt>
          <c:dPt>
            <c:idx val="461"/>
            <c:bubble3D val="0"/>
            <c:spPr>
              <a:solidFill>
                <a:srgbClr val="DA9694"/>
              </a:solidFill>
              <a:ln w="12700">
                <a:solidFill>
                  <a:srgbClr val="BFBFBF"/>
                </a:solidFill>
              </a:ln>
            </c:spPr>
            <c:extLst>
              <c:ext xmlns:c16="http://schemas.microsoft.com/office/drawing/2014/chart" uri="{C3380CC4-5D6E-409C-BE32-E72D297353CC}">
                <c16:uniqueId val="{0000039B-9DDC-4DDB-8D0B-B2F861475B35}"/>
              </c:ext>
            </c:extLst>
          </c:dPt>
          <c:dPt>
            <c:idx val="462"/>
            <c:bubble3D val="0"/>
            <c:spPr>
              <a:solidFill>
                <a:srgbClr val="C4D79B"/>
              </a:solidFill>
              <a:ln w="12700">
                <a:solidFill>
                  <a:srgbClr val="BFBFBF"/>
                </a:solidFill>
              </a:ln>
            </c:spPr>
            <c:extLst>
              <c:ext xmlns:c16="http://schemas.microsoft.com/office/drawing/2014/chart" uri="{C3380CC4-5D6E-409C-BE32-E72D297353CC}">
                <c16:uniqueId val="{0000039D-9DDC-4DDB-8D0B-B2F861475B35}"/>
              </c:ext>
            </c:extLst>
          </c:dPt>
          <c:dPt>
            <c:idx val="463"/>
            <c:bubble3D val="0"/>
            <c:spPr>
              <a:solidFill>
                <a:srgbClr val="FABF8F"/>
              </a:solidFill>
              <a:ln w="12700">
                <a:solidFill>
                  <a:srgbClr val="BFBFBF"/>
                </a:solidFill>
              </a:ln>
            </c:spPr>
            <c:extLst>
              <c:ext xmlns:c16="http://schemas.microsoft.com/office/drawing/2014/chart" uri="{C3380CC4-5D6E-409C-BE32-E72D297353CC}">
                <c16:uniqueId val="{0000039F-9DDC-4DDB-8D0B-B2F861475B35}"/>
              </c:ext>
            </c:extLst>
          </c:dPt>
          <c:dPt>
            <c:idx val="464"/>
            <c:bubble3D val="0"/>
            <c:spPr>
              <a:solidFill>
                <a:srgbClr val="92CDDC"/>
              </a:solidFill>
              <a:ln w="12700">
                <a:solidFill>
                  <a:srgbClr val="BFBFBF"/>
                </a:solidFill>
              </a:ln>
            </c:spPr>
            <c:extLst>
              <c:ext xmlns:c16="http://schemas.microsoft.com/office/drawing/2014/chart" uri="{C3380CC4-5D6E-409C-BE32-E72D297353CC}">
                <c16:uniqueId val="{000003A1-9DDC-4DDB-8D0B-B2F861475B35}"/>
              </c:ext>
            </c:extLst>
          </c:dPt>
          <c:dPt>
            <c:idx val="465"/>
            <c:bubble3D val="0"/>
            <c:spPr>
              <a:solidFill>
                <a:srgbClr val="B1A0C7"/>
              </a:solidFill>
              <a:ln w="12700">
                <a:solidFill>
                  <a:srgbClr val="BFBFBF"/>
                </a:solidFill>
              </a:ln>
            </c:spPr>
            <c:extLst>
              <c:ext xmlns:c16="http://schemas.microsoft.com/office/drawing/2014/chart" uri="{C3380CC4-5D6E-409C-BE32-E72D297353CC}">
                <c16:uniqueId val="{000003A3-9DDC-4DDB-8D0B-B2F861475B35}"/>
              </c:ext>
            </c:extLst>
          </c:dPt>
          <c:dPt>
            <c:idx val="466"/>
            <c:bubble3D val="0"/>
            <c:spPr>
              <a:solidFill>
                <a:srgbClr val="538DD5"/>
              </a:solidFill>
              <a:ln w="12700">
                <a:solidFill>
                  <a:srgbClr val="BFBFBF"/>
                </a:solidFill>
              </a:ln>
            </c:spPr>
            <c:extLst>
              <c:ext xmlns:c16="http://schemas.microsoft.com/office/drawing/2014/chart" uri="{C3380CC4-5D6E-409C-BE32-E72D297353CC}">
                <c16:uniqueId val="{000003A5-9DDC-4DDB-8D0B-B2F861475B35}"/>
              </c:ext>
            </c:extLst>
          </c:dPt>
          <c:dPt>
            <c:idx val="467"/>
            <c:bubble3D val="0"/>
            <c:spPr>
              <a:solidFill>
                <a:srgbClr val="B8CCE4"/>
              </a:solidFill>
              <a:ln w="12700">
                <a:solidFill>
                  <a:srgbClr val="BFBFBF"/>
                </a:solidFill>
              </a:ln>
            </c:spPr>
            <c:extLst>
              <c:ext xmlns:c16="http://schemas.microsoft.com/office/drawing/2014/chart" uri="{C3380CC4-5D6E-409C-BE32-E72D297353CC}">
                <c16:uniqueId val="{000003A7-9DDC-4DDB-8D0B-B2F861475B35}"/>
              </c:ext>
            </c:extLst>
          </c:dPt>
          <c:dPt>
            <c:idx val="468"/>
            <c:bubble3D val="0"/>
            <c:spPr>
              <a:solidFill>
                <a:srgbClr val="E6B8B7"/>
              </a:solidFill>
              <a:ln w="12700">
                <a:solidFill>
                  <a:srgbClr val="BFBFBF"/>
                </a:solidFill>
              </a:ln>
            </c:spPr>
            <c:extLst>
              <c:ext xmlns:c16="http://schemas.microsoft.com/office/drawing/2014/chart" uri="{C3380CC4-5D6E-409C-BE32-E72D297353CC}">
                <c16:uniqueId val="{000003A9-9DDC-4DDB-8D0B-B2F861475B35}"/>
              </c:ext>
            </c:extLst>
          </c:dPt>
          <c:dPt>
            <c:idx val="469"/>
            <c:bubble3D val="0"/>
            <c:spPr>
              <a:solidFill>
                <a:srgbClr val="D8E4BC"/>
              </a:solidFill>
              <a:ln w="12700">
                <a:solidFill>
                  <a:srgbClr val="BFBFBF"/>
                </a:solidFill>
              </a:ln>
            </c:spPr>
            <c:extLst>
              <c:ext xmlns:c16="http://schemas.microsoft.com/office/drawing/2014/chart" uri="{C3380CC4-5D6E-409C-BE32-E72D297353CC}">
                <c16:uniqueId val="{000003AB-9DDC-4DDB-8D0B-B2F861475B35}"/>
              </c:ext>
            </c:extLst>
          </c:dPt>
          <c:dPt>
            <c:idx val="470"/>
            <c:bubble3D val="0"/>
            <c:spPr>
              <a:solidFill>
                <a:srgbClr val="FCD5B4"/>
              </a:solidFill>
              <a:ln w="12700">
                <a:solidFill>
                  <a:srgbClr val="BFBFBF"/>
                </a:solidFill>
              </a:ln>
            </c:spPr>
            <c:extLst>
              <c:ext xmlns:c16="http://schemas.microsoft.com/office/drawing/2014/chart" uri="{C3380CC4-5D6E-409C-BE32-E72D297353CC}">
                <c16:uniqueId val="{000003AD-9DDC-4DDB-8D0B-B2F861475B35}"/>
              </c:ext>
            </c:extLst>
          </c:dPt>
          <c:dPt>
            <c:idx val="471"/>
            <c:bubble3D val="0"/>
            <c:spPr>
              <a:solidFill>
                <a:srgbClr val="B7DEE8"/>
              </a:solidFill>
              <a:ln w="12700">
                <a:solidFill>
                  <a:srgbClr val="BFBFBF"/>
                </a:solidFill>
              </a:ln>
            </c:spPr>
            <c:extLst>
              <c:ext xmlns:c16="http://schemas.microsoft.com/office/drawing/2014/chart" uri="{C3380CC4-5D6E-409C-BE32-E72D297353CC}">
                <c16:uniqueId val="{000003AF-9DDC-4DDB-8D0B-B2F861475B35}"/>
              </c:ext>
            </c:extLst>
          </c:dPt>
          <c:dPt>
            <c:idx val="472"/>
            <c:bubble3D val="0"/>
            <c:spPr>
              <a:solidFill>
                <a:srgbClr val="CCC0DA"/>
              </a:solidFill>
              <a:ln w="12700">
                <a:solidFill>
                  <a:srgbClr val="BFBFBF"/>
                </a:solidFill>
              </a:ln>
            </c:spPr>
            <c:extLst>
              <c:ext xmlns:c16="http://schemas.microsoft.com/office/drawing/2014/chart" uri="{C3380CC4-5D6E-409C-BE32-E72D297353CC}">
                <c16:uniqueId val="{000003B1-9DDC-4DDB-8D0B-B2F861475B35}"/>
              </c:ext>
            </c:extLst>
          </c:dPt>
          <c:dPt>
            <c:idx val="473"/>
            <c:bubble3D val="0"/>
            <c:spPr>
              <a:solidFill>
                <a:srgbClr val="8DB4E2"/>
              </a:solidFill>
              <a:ln w="12700">
                <a:solidFill>
                  <a:srgbClr val="BFBFBF"/>
                </a:solidFill>
              </a:ln>
            </c:spPr>
            <c:extLst>
              <c:ext xmlns:c16="http://schemas.microsoft.com/office/drawing/2014/chart" uri="{C3380CC4-5D6E-409C-BE32-E72D297353CC}">
                <c16:uniqueId val="{000003B3-9DDC-4DDB-8D0B-B2F861475B35}"/>
              </c:ext>
            </c:extLst>
          </c:dPt>
          <c:dPt>
            <c:idx val="474"/>
            <c:bubble3D val="0"/>
            <c:spPr>
              <a:solidFill>
                <a:srgbClr val="DCE6F1"/>
              </a:solidFill>
              <a:ln w="12700">
                <a:solidFill>
                  <a:srgbClr val="BFBFBF"/>
                </a:solidFill>
              </a:ln>
            </c:spPr>
            <c:extLst>
              <c:ext xmlns:c16="http://schemas.microsoft.com/office/drawing/2014/chart" uri="{C3380CC4-5D6E-409C-BE32-E72D297353CC}">
                <c16:uniqueId val="{000003B5-9DDC-4DDB-8D0B-B2F861475B35}"/>
              </c:ext>
            </c:extLst>
          </c:dPt>
          <c:dPt>
            <c:idx val="475"/>
            <c:bubble3D val="0"/>
            <c:spPr>
              <a:solidFill>
                <a:srgbClr val="F2DCDB"/>
              </a:solidFill>
              <a:ln w="12700">
                <a:solidFill>
                  <a:srgbClr val="BFBFBF"/>
                </a:solidFill>
              </a:ln>
            </c:spPr>
            <c:extLst>
              <c:ext xmlns:c16="http://schemas.microsoft.com/office/drawing/2014/chart" uri="{C3380CC4-5D6E-409C-BE32-E72D297353CC}">
                <c16:uniqueId val="{000003B7-9DDC-4DDB-8D0B-B2F861475B35}"/>
              </c:ext>
            </c:extLst>
          </c:dPt>
          <c:dPt>
            <c:idx val="476"/>
            <c:bubble3D val="0"/>
            <c:spPr>
              <a:solidFill>
                <a:srgbClr val="EBF1DE"/>
              </a:solidFill>
              <a:ln w="12700">
                <a:solidFill>
                  <a:srgbClr val="BFBFBF"/>
                </a:solidFill>
              </a:ln>
            </c:spPr>
            <c:extLst>
              <c:ext xmlns:c16="http://schemas.microsoft.com/office/drawing/2014/chart" uri="{C3380CC4-5D6E-409C-BE32-E72D297353CC}">
                <c16:uniqueId val="{000003B9-9DDC-4DDB-8D0B-B2F861475B35}"/>
              </c:ext>
            </c:extLst>
          </c:dPt>
          <c:dPt>
            <c:idx val="477"/>
            <c:bubble3D val="0"/>
            <c:spPr>
              <a:solidFill>
                <a:srgbClr val="FDE9D9"/>
              </a:solidFill>
              <a:ln w="12700">
                <a:solidFill>
                  <a:srgbClr val="BFBFBF"/>
                </a:solidFill>
              </a:ln>
            </c:spPr>
            <c:extLst>
              <c:ext xmlns:c16="http://schemas.microsoft.com/office/drawing/2014/chart" uri="{C3380CC4-5D6E-409C-BE32-E72D297353CC}">
                <c16:uniqueId val="{000003BB-9DDC-4DDB-8D0B-B2F861475B35}"/>
              </c:ext>
            </c:extLst>
          </c:dPt>
          <c:dPt>
            <c:idx val="478"/>
            <c:bubble3D val="0"/>
            <c:spPr>
              <a:solidFill>
                <a:srgbClr val="DAEEF3"/>
              </a:solidFill>
              <a:ln w="12700">
                <a:solidFill>
                  <a:srgbClr val="BFBFBF"/>
                </a:solidFill>
              </a:ln>
            </c:spPr>
            <c:extLst>
              <c:ext xmlns:c16="http://schemas.microsoft.com/office/drawing/2014/chart" uri="{C3380CC4-5D6E-409C-BE32-E72D297353CC}">
                <c16:uniqueId val="{000003BD-9DDC-4DDB-8D0B-B2F861475B35}"/>
              </c:ext>
            </c:extLst>
          </c:dPt>
          <c:dPt>
            <c:idx val="479"/>
            <c:bubble3D val="0"/>
            <c:spPr>
              <a:solidFill>
                <a:srgbClr val="E4DFEC"/>
              </a:solidFill>
              <a:ln w="12700">
                <a:solidFill>
                  <a:srgbClr val="BFBFBF"/>
                </a:solidFill>
              </a:ln>
            </c:spPr>
            <c:extLst>
              <c:ext xmlns:c16="http://schemas.microsoft.com/office/drawing/2014/chart" uri="{C3380CC4-5D6E-409C-BE32-E72D297353CC}">
                <c16:uniqueId val="{000003BF-9DDC-4DDB-8D0B-B2F861475B35}"/>
              </c:ext>
            </c:extLst>
          </c:dPt>
          <c:dPt>
            <c:idx val="480"/>
            <c:bubble3D val="0"/>
            <c:spPr>
              <a:solidFill>
                <a:srgbClr val="95B3D7"/>
              </a:solidFill>
              <a:ln w="12700">
                <a:solidFill>
                  <a:srgbClr val="BFBFBF"/>
                </a:solidFill>
              </a:ln>
            </c:spPr>
            <c:extLst>
              <c:ext xmlns:c16="http://schemas.microsoft.com/office/drawing/2014/chart" uri="{C3380CC4-5D6E-409C-BE32-E72D297353CC}">
                <c16:uniqueId val="{000003C1-9DDC-4DDB-8D0B-B2F861475B35}"/>
              </c:ext>
            </c:extLst>
          </c:dPt>
          <c:dPt>
            <c:idx val="481"/>
            <c:bubble3D val="0"/>
            <c:spPr>
              <a:solidFill>
                <a:srgbClr val="DA9694"/>
              </a:solidFill>
              <a:ln w="12700">
                <a:solidFill>
                  <a:srgbClr val="BFBFBF"/>
                </a:solidFill>
              </a:ln>
            </c:spPr>
            <c:extLst>
              <c:ext xmlns:c16="http://schemas.microsoft.com/office/drawing/2014/chart" uri="{C3380CC4-5D6E-409C-BE32-E72D297353CC}">
                <c16:uniqueId val="{000003C3-9DDC-4DDB-8D0B-B2F861475B35}"/>
              </c:ext>
            </c:extLst>
          </c:dPt>
          <c:dPt>
            <c:idx val="482"/>
            <c:bubble3D val="0"/>
            <c:spPr>
              <a:solidFill>
                <a:srgbClr val="C4D79B"/>
              </a:solidFill>
              <a:ln w="12700">
                <a:solidFill>
                  <a:srgbClr val="BFBFBF"/>
                </a:solidFill>
              </a:ln>
            </c:spPr>
            <c:extLst>
              <c:ext xmlns:c16="http://schemas.microsoft.com/office/drawing/2014/chart" uri="{C3380CC4-5D6E-409C-BE32-E72D297353CC}">
                <c16:uniqueId val="{000003C5-9DDC-4DDB-8D0B-B2F861475B35}"/>
              </c:ext>
            </c:extLst>
          </c:dPt>
          <c:dPt>
            <c:idx val="483"/>
            <c:bubble3D val="0"/>
            <c:spPr>
              <a:solidFill>
                <a:srgbClr val="FABF8F"/>
              </a:solidFill>
              <a:ln w="12700">
                <a:solidFill>
                  <a:srgbClr val="BFBFBF"/>
                </a:solidFill>
              </a:ln>
            </c:spPr>
            <c:extLst>
              <c:ext xmlns:c16="http://schemas.microsoft.com/office/drawing/2014/chart" uri="{C3380CC4-5D6E-409C-BE32-E72D297353CC}">
                <c16:uniqueId val="{000003C7-9DDC-4DDB-8D0B-B2F861475B35}"/>
              </c:ext>
            </c:extLst>
          </c:dPt>
          <c:dPt>
            <c:idx val="484"/>
            <c:bubble3D val="0"/>
            <c:spPr>
              <a:solidFill>
                <a:srgbClr val="92CDDC"/>
              </a:solidFill>
              <a:ln w="12700">
                <a:solidFill>
                  <a:srgbClr val="BFBFBF"/>
                </a:solidFill>
              </a:ln>
            </c:spPr>
            <c:extLst>
              <c:ext xmlns:c16="http://schemas.microsoft.com/office/drawing/2014/chart" uri="{C3380CC4-5D6E-409C-BE32-E72D297353CC}">
                <c16:uniqueId val="{000003C9-9DDC-4DDB-8D0B-B2F861475B35}"/>
              </c:ext>
            </c:extLst>
          </c:dPt>
          <c:dPt>
            <c:idx val="485"/>
            <c:bubble3D val="0"/>
            <c:spPr>
              <a:solidFill>
                <a:srgbClr val="B1A0C7"/>
              </a:solidFill>
              <a:ln w="12700">
                <a:solidFill>
                  <a:srgbClr val="BFBFBF"/>
                </a:solidFill>
              </a:ln>
            </c:spPr>
            <c:extLst>
              <c:ext xmlns:c16="http://schemas.microsoft.com/office/drawing/2014/chart" uri="{C3380CC4-5D6E-409C-BE32-E72D297353CC}">
                <c16:uniqueId val="{000003CB-9DDC-4DDB-8D0B-B2F861475B35}"/>
              </c:ext>
            </c:extLst>
          </c:dPt>
          <c:dPt>
            <c:idx val="486"/>
            <c:bubble3D val="0"/>
            <c:spPr>
              <a:solidFill>
                <a:srgbClr val="538DD5"/>
              </a:solidFill>
              <a:ln w="12700">
                <a:solidFill>
                  <a:srgbClr val="BFBFBF"/>
                </a:solidFill>
              </a:ln>
            </c:spPr>
            <c:extLst>
              <c:ext xmlns:c16="http://schemas.microsoft.com/office/drawing/2014/chart" uri="{C3380CC4-5D6E-409C-BE32-E72D297353CC}">
                <c16:uniqueId val="{000003CD-9DDC-4DDB-8D0B-B2F861475B35}"/>
              </c:ext>
            </c:extLst>
          </c:dPt>
          <c:dPt>
            <c:idx val="487"/>
            <c:bubble3D val="0"/>
            <c:spPr>
              <a:solidFill>
                <a:srgbClr val="B8CCE4"/>
              </a:solidFill>
              <a:ln w="12700">
                <a:solidFill>
                  <a:srgbClr val="BFBFBF"/>
                </a:solidFill>
              </a:ln>
            </c:spPr>
            <c:extLst>
              <c:ext xmlns:c16="http://schemas.microsoft.com/office/drawing/2014/chart" uri="{C3380CC4-5D6E-409C-BE32-E72D297353CC}">
                <c16:uniqueId val="{000003CF-9DDC-4DDB-8D0B-B2F861475B35}"/>
              </c:ext>
            </c:extLst>
          </c:dPt>
          <c:dPt>
            <c:idx val="488"/>
            <c:bubble3D val="0"/>
            <c:spPr>
              <a:solidFill>
                <a:srgbClr val="E6B8B7"/>
              </a:solidFill>
              <a:ln w="12700">
                <a:solidFill>
                  <a:srgbClr val="BFBFBF"/>
                </a:solidFill>
              </a:ln>
            </c:spPr>
            <c:extLst>
              <c:ext xmlns:c16="http://schemas.microsoft.com/office/drawing/2014/chart" uri="{C3380CC4-5D6E-409C-BE32-E72D297353CC}">
                <c16:uniqueId val="{000003D1-9DDC-4DDB-8D0B-B2F861475B35}"/>
              </c:ext>
            </c:extLst>
          </c:dPt>
          <c:dPt>
            <c:idx val="489"/>
            <c:bubble3D val="0"/>
            <c:spPr>
              <a:solidFill>
                <a:srgbClr val="D8E4BC"/>
              </a:solidFill>
              <a:ln w="12700">
                <a:solidFill>
                  <a:srgbClr val="BFBFBF"/>
                </a:solidFill>
              </a:ln>
            </c:spPr>
            <c:extLst>
              <c:ext xmlns:c16="http://schemas.microsoft.com/office/drawing/2014/chart" uri="{C3380CC4-5D6E-409C-BE32-E72D297353CC}">
                <c16:uniqueId val="{000003D3-9DDC-4DDB-8D0B-B2F861475B35}"/>
              </c:ext>
            </c:extLst>
          </c:dPt>
          <c:dPt>
            <c:idx val="490"/>
            <c:bubble3D val="0"/>
            <c:spPr>
              <a:solidFill>
                <a:srgbClr val="FCD5B4"/>
              </a:solidFill>
              <a:ln w="12700">
                <a:solidFill>
                  <a:srgbClr val="BFBFBF"/>
                </a:solidFill>
              </a:ln>
            </c:spPr>
            <c:extLst>
              <c:ext xmlns:c16="http://schemas.microsoft.com/office/drawing/2014/chart" uri="{C3380CC4-5D6E-409C-BE32-E72D297353CC}">
                <c16:uniqueId val="{000003D5-9DDC-4DDB-8D0B-B2F861475B35}"/>
              </c:ext>
            </c:extLst>
          </c:dPt>
          <c:dPt>
            <c:idx val="491"/>
            <c:bubble3D val="0"/>
            <c:spPr>
              <a:solidFill>
                <a:srgbClr val="B7DEE8"/>
              </a:solidFill>
              <a:ln w="12700">
                <a:solidFill>
                  <a:srgbClr val="BFBFBF"/>
                </a:solidFill>
              </a:ln>
            </c:spPr>
            <c:extLst>
              <c:ext xmlns:c16="http://schemas.microsoft.com/office/drawing/2014/chart" uri="{C3380CC4-5D6E-409C-BE32-E72D297353CC}">
                <c16:uniqueId val="{000003D7-9DDC-4DDB-8D0B-B2F861475B35}"/>
              </c:ext>
            </c:extLst>
          </c:dPt>
          <c:dPt>
            <c:idx val="492"/>
            <c:bubble3D val="0"/>
            <c:spPr>
              <a:solidFill>
                <a:srgbClr val="CCC0DA"/>
              </a:solidFill>
              <a:ln w="12700">
                <a:solidFill>
                  <a:srgbClr val="BFBFBF"/>
                </a:solidFill>
              </a:ln>
            </c:spPr>
            <c:extLst>
              <c:ext xmlns:c16="http://schemas.microsoft.com/office/drawing/2014/chart" uri="{C3380CC4-5D6E-409C-BE32-E72D297353CC}">
                <c16:uniqueId val="{000003D9-9DDC-4DDB-8D0B-B2F861475B35}"/>
              </c:ext>
            </c:extLst>
          </c:dPt>
          <c:dPt>
            <c:idx val="493"/>
            <c:bubble3D val="0"/>
            <c:spPr>
              <a:solidFill>
                <a:srgbClr val="8DB4E2"/>
              </a:solidFill>
              <a:ln w="12700">
                <a:solidFill>
                  <a:srgbClr val="BFBFBF"/>
                </a:solidFill>
              </a:ln>
            </c:spPr>
            <c:extLst>
              <c:ext xmlns:c16="http://schemas.microsoft.com/office/drawing/2014/chart" uri="{C3380CC4-5D6E-409C-BE32-E72D297353CC}">
                <c16:uniqueId val="{000003DB-9DDC-4DDB-8D0B-B2F861475B35}"/>
              </c:ext>
            </c:extLst>
          </c:dPt>
          <c:dPt>
            <c:idx val="494"/>
            <c:bubble3D val="0"/>
            <c:spPr>
              <a:solidFill>
                <a:srgbClr val="DCE6F1"/>
              </a:solidFill>
              <a:ln w="12700">
                <a:solidFill>
                  <a:srgbClr val="BFBFBF"/>
                </a:solidFill>
              </a:ln>
            </c:spPr>
            <c:extLst>
              <c:ext xmlns:c16="http://schemas.microsoft.com/office/drawing/2014/chart" uri="{C3380CC4-5D6E-409C-BE32-E72D297353CC}">
                <c16:uniqueId val="{000003DD-9DDC-4DDB-8D0B-B2F861475B35}"/>
              </c:ext>
            </c:extLst>
          </c:dPt>
          <c:dPt>
            <c:idx val="495"/>
            <c:bubble3D val="0"/>
            <c:spPr>
              <a:solidFill>
                <a:srgbClr val="F2DCDB"/>
              </a:solidFill>
              <a:ln w="12700">
                <a:solidFill>
                  <a:srgbClr val="BFBFBF"/>
                </a:solidFill>
              </a:ln>
            </c:spPr>
            <c:extLst>
              <c:ext xmlns:c16="http://schemas.microsoft.com/office/drawing/2014/chart" uri="{C3380CC4-5D6E-409C-BE32-E72D297353CC}">
                <c16:uniqueId val="{000003DF-9DDC-4DDB-8D0B-B2F861475B35}"/>
              </c:ext>
            </c:extLst>
          </c:dPt>
          <c:dPt>
            <c:idx val="496"/>
            <c:bubble3D val="0"/>
            <c:spPr>
              <a:solidFill>
                <a:srgbClr val="EBF1DE"/>
              </a:solidFill>
              <a:ln w="12700">
                <a:solidFill>
                  <a:srgbClr val="BFBFBF"/>
                </a:solidFill>
              </a:ln>
            </c:spPr>
            <c:extLst>
              <c:ext xmlns:c16="http://schemas.microsoft.com/office/drawing/2014/chart" uri="{C3380CC4-5D6E-409C-BE32-E72D297353CC}">
                <c16:uniqueId val="{000003E1-9DDC-4DDB-8D0B-B2F861475B35}"/>
              </c:ext>
            </c:extLst>
          </c:dPt>
          <c:dPt>
            <c:idx val="497"/>
            <c:bubble3D val="0"/>
            <c:spPr>
              <a:solidFill>
                <a:srgbClr val="FDE9D9"/>
              </a:solidFill>
              <a:ln w="12700">
                <a:solidFill>
                  <a:srgbClr val="BFBFBF"/>
                </a:solidFill>
              </a:ln>
            </c:spPr>
            <c:extLst>
              <c:ext xmlns:c16="http://schemas.microsoft.com/office/drawing/2014/chart" uri="{C3380CC4-5D6E-409C-BE32-E72D297353CC}">
                <c16:uniqueId val="{000003E3-9DDC-4DDB-8D0B-B2F861475B35}"/>
              </c:ext>
            </c:extLst>
          </c:dPt>
          <c:dPt>
            <c:idx val="498"/>
            <c:bubble3D val="0"/>
            <c:spPr>
              <a:solidFill>
                <a:srgbClr val="DAEEF3"/>
              </a:solidFill>
              <a:ln w="12700">
                <a:solidFill>
                  <a:srgbClr val="BFBFBF"/>
                </a:solidFill>
              </a:ln>
            </c:spPr>
            <c:extLst>
              <c:ext xmlns:c16="http://schemas.microsoft.com/office/drawing/2014/chart" uri="{C3380CC4-5D6E-409C-BE32-E72D297353CC}">
                <c16:uniqueId val="{000003E5-9DDC-4DDB-8D0B-B2F861475B35}"/>
              </c:ext>
            </c:extLst>
          </c:dPt>
          <c:dPt>
            <c:idx val="499"/>
            <c:bubble3D val="0"/>
            <c:spPr>
              <a:solidFill>
                <a:srgbClr val="E4DFEC"/>
              </a:solidFill>
              <a:ln w="12700">
                <a:solidFill>
                  <a:srgbClr val="BFBFBF"/>
                </a:solidFill>
              </a:ln>
            </c:spPr>
            <c:extLst>
              <c:ext xmlns:c16="http://schemas.microsoft.com/office/drawing/2014/chart" uri="{C3380CC4-5D6E-409C-BE32-E72D297353CC}">
                <c16:uniqueId val="{000003E7-9DDC-4DDB-8D0B-B2F861475B35}"/>
              </c:ext>
            </c:extLst>
          </c:dPt>
          <c:dPt>
            <c:idx val="500"/>
            <c:bubble3D val="0"/>
            <c:spPr>
              <a:solidFill>
                <a:srgbClr val="95B3D7"/>
              </a:solidFill>
              <a:ln w="12700">
                <a:solidFill>
                  <a:srgbClr val="BFBFBF"/>
                </a:solidFill>
              </a:ln>
            </c:spPr>
            <c:extLst>
              <c:ext xmlns:c16="http://schemas.microsoft.com/office/drawing/2014/chart" uri="{C3380CC4-5D6E-409C-BE32-E72D297353CC}">
                <c16:uniqueId val="{000003E9-9DDC-4DDB-8D0B-B2F861475B35}"/>
              </c:ext>
            </c:extLst>
          </c:dPt>
          <c:dPt>
            <c:idx val="501"/>
            <c:bubble3D val="0"/>
            <c:spPr>
              <a:solidFill>
                <a:srgbClr val="DA9694"/>
              </a:solidFill>
              <a:ln w="12700">
                <a:solidFill>
                  <a:srgbClr val="BFBFBF"/>
                </a:solidFill>
              </a:ln>
            </c:spPr>
            <c:extLst>
              <c:ext xmlns:c16="http://schemas.microsoft.com/office/drawing/2014/chart" uri="{C3380CC4-5D6E-409C-BE32-E72D297353CC}">
                <c16:uniqueId val="{000003EB-9DDC-4DDB-8D0B-B2F861475B35}"/>
              </c:ext>
            </c:extLst>
          </c:dPt>
          <c:dPt>
            <c:idx val="502"/>
            <c:bubble3D val="0"/>
            <c:spPr>
              <a:solidFill>
                <a:srgbClr val="C4D79B"/>
              </a:solidFill>
              <a:ln w="12700">
                <a:solidFill>
                  <a:srgbClr val="BFBFBF"/>
                </a:solidFill>
              </a:ln>
            </c:spPr>
            <c:extLst>
              <c:ext xmlns:c16="http://schemas.microsoft.com/office/drawing/2014/chart" uri="{C3380CC4-5D6E-409C-BE32-E72D297353CC}">
                <c16:uniqueId val="{000003ED-9DDC-4DDB-8D0B-B2F861475B35}"/>
              </c:ext>
            </c:extLst>
          </c:dPt>
          <c:dPt>
            <c:idx val="503"/>
            <c:bubble3D val="0"/>
            <c:spPr>
              <a:solidFill>
                <a:srgbClr val="FABF8F"/>
              </a:solidFill>
              <a:ln w="12700">
                <a:solidFill>
                  <a:srgbClr val="BFBFBF"/>
                </a:solidFill>
              </a:ln>
            </c:spPr>
            <c:extLst>
              <c:ext xmlns:c16="http://schemas.microsoft.com/office/drawing/2014/chart" uri="{C3380CC4-5D6E-409C-BE32-E72D297353CC}">
                <c16:uniqueId val="{000003EF-9DDC-4DDB-8D0B-B2F861475B35}"/>
              </c:ext>
            </c:extLst>
          </c:dPt>
          <c:dPt>
            <c:idx val="504"/>
            <c:bubble3D val="0"/>
            <c:spPr>
              <a:solidFill>
                <a:srgbClr val="92CDDC"/>
              </a:solidFill>
              <a:ln w="12700">
                <a:solidFill>
                  <a:srgbClr val="BFBFBF"/>
                </a:solidFill>
              </a:ln>
            </c:spPr>
            <c:extLst>
              <c:ext xmlns:c16="http://schemas.microsoft.com/office/drawing/2014/chart" uri="{C3380CC4-5D6E-409C-BE32-E72D297353CC}">
                <c16:uniqueId val="{000003F1-9DDC-4DDB-8D0B-B2F861475B35}"/>
              </c:ext>
            </c:extLst>
          </c:dPt>
          <c:dPt>
            <c:idx val="505"/>
            <c:bubble3D val="0"/>
            <c:spPr>
              <a:solidFill>
                <a:srgbClr val="B1A0C7"/>
              </a:solidFill>
              <a:ln w="12700">
                <a:solidFill>
                  <a:srgbClr val="BFBFBF"/>
                </a:solidFill>
              </a:ln>
            </c:spPr>
            <c:extLst>
              <c:ext xmlns:c16="http://schemas.microsoft.com/office/drawing/2014/chart" uri="{C3380CC4-5D6E-409C-BE32-E72D297353CC}">
                <c16:uniqueId val="{000003F3-9DDC-4DDB-8D0B-B2F861475B35}"/>
              </c:ext>
            </c:extLst>
          </c:dPt>
          <c:dPt>
            <c:idx val="506"/>
            <c:bubble3D val="0"/>
            <c:spPr>
              <a:solidFill>
                <a:srgbClr val="538DD5"/>
              </a:solidFill>
              <a:ln w="12700">
                <a:solidFill>
                  <a:srgbClr val="BFBFBF"/>
                </a:solidFill>
              </a:ln>
            </c:spPr>
            <c:extLst>
              <c:ext xmlns:c16="http://schemas.microsoft.com/office/drawing/2014/chart" uri="{C3380CC4-5D6E-409C-BE32-E72D297353CC}">
                <c16:uniqueId val="{000003F5-9DDC-4DDB-8D0B-B2F861475B35}"/>
              </c:ext>
            </c:extLst>
          </c:dPt>
          <c:dPt>
            <c:idx val="507"/>
            <c:bubble3D val="0"/>
            <c:spPr>
              <a:solidFill>
                <a:srgbClr val="B8CCE4"/>
              </a:solidFill>
              <a:ln w="12700">
                <a:solidFill>
                  <a:srgbClr val="BFBFBF"/>
                </a:solidFill>
              </a:ln>
            </c:spPr>
            <c:extLst>
              <c:ext xmlns:c16="http://schemas.microsoft.com/office/drawing/2014/chart" uri="{C3380CC4-5D6E-409C-BE32-E72D297353CC}">
                <c16:uniqueId val="{000003F7-9DDC-4DDB-8D0B-B2F861475B35}"/>
              </c:ext>
            </c:extLst>
          </c:dPt>
          <c:dPt>
            <c:idx val="508"/>
            <c:bubble3D val="0"/>
            <c:spPr>
              <a:solidFill>
                <a:srgbClr val="E6B8B7"/>
              </a:solidFill>
              <a:ln w="12700">
                <a:solidFill>
                  <a:srgbClr val="BFBFBF"/>
                </a:solidFill>
              </a:ln>
            </c:spPr>
            <c:extLst>
              <c:ext xmlns:c16="http://schemas.microsoft.com/office/drawing/2014/chart" uri="{C3380CC4-5D6E-409C-BE32-E72D297353CC}">
                <c16:uniqueId val="{000003F9-9DDC-4DDB-8D0B-B2F861475B35}"/>
              </c:ext>
            </c:extLst>
          </c:dPt>
          <c:dPt>
            <c:idx val="509"/>
            <c:bubble3D val="0"/>
            <c:spPr>
              <a:solidFill>
                <a:srgbClr val="D8E4BC"/>
              </a:solidFill>
              <a:ln w="12700">
                <a:solidFill>
                  <a:srgbClr val="BFBFBF"/>
                </a:solidFill>
              </a:ln>
            </c:spPr>
            <c:extLst>
              <c:ext xmlns:c16="http://schemas.microsoft.com/office/drawing/2014/chart" uri="{C3380CC4-5D6E-409C-BE32-E72D297353CC}">
                <c16:uniqueId val="{000003FB-9DDC-4DDB-8D0B-B2F861475B35}"/>
              </c:ext>
            </c:extLst>
          </c:dPt>
          <c:dPt>
            <c:idx val="510"/>
            <c:bubble3D val="0"/>
            <c:spPr>
              <a:solidFill>
                <a:srgbClr val="FCD5B4"/>
              </a:solidFill>
              <a:ln w="12700">
                <a:solidFill>
                  <a:srgbClr val="BFBFBF"/>
                </a:solidFill>
              </a:ln>
            </c:spPr>
            <c:extLst>
              <c:ext xmlns:c16="http://schemas.microsoft.com/office/drawing/2014/chart" uri="{C3380CC4-5D6E-409C-BE32-E72D297353CC}">
                <c16:uniqueId val="{000003FD-9DDC-4DDB-8D0B-B2F861475B35}"/>
              </c:ext>
            </c:extLst>
          </c:dPt>
          <c:dPt>
            <c:idx val="511"/>
            <c:bubble3D val="0"/>
            <c:spPr>
              <a:solidFill>
                <a:srgbClr val="B7DEE8"/>
              </a:solidFill>
              <a:ln w="12700">
                <a:solidFill>
                  <a:srgbClr val="BFBFBF"/>
                </a:solidFill>
              </a:ln>
            </c:spPr>
            <c:extLst>
              <c:ext xmlns:c16="http://schemas.microsoft.com/office/drawing/2014/chart" uri="{C3380CC4-5D6E-409C-BE32-E72D297353CC}">
                <c16:uniqueId val="{000003FF-9DDC-4DDB-8D0B-B2F861475B35}"/>
              </c:ext>
            </c:extLst>
          </c:dPt>
          <c:dPt>
            <c:idx val="512"/>
            <c:bubble3D val="0"/>
            <c:spPr>
              <a:solidFill>
                <a:srgbClr val="CCC0DA"/>
              </a:solidFill>
              <a:ln w="12700">
                <a:solidFill>
                  <a:srgbClr val="BFBFBF"/>
                </a:solidFill>
              </a:ln>
            </c:spPr>
            <c:extLst>
              <c:ext xmlns:c16="http://schemas.microsoft.com/office/drawing/2014/chart" uri="{C3380CC4-5D6E-409C-BE32-E72D297353CC}">
                <c16:uniqueId val="{00000401-9DDC-4DDB-8D0B-B2F861475B35}"/>
              </c:ext>
            </c:extLst>
          </c:dPt>
          <c:dPt>
            <c:idx val="513"/>
            <c:bubble3D val="0"/>
            <c:spPr>
              <a:solidFill>
                <a:srgbClr val="8DB4E2"/>
              </a:solidFill>
              <a:ln w="12700">
                <a:solidFill>
                  <a:srgbClr val="BFBFBF"/>
                </a:solidFill>
              </a:ln>
            </c:spPr>
            <c:extLst>
              <c:ext xmlns:c16="http://schemas.microsoft.com/office/drawing/2014/chart" uri="{C3380CC4-5D6E-409C-BE32-E72D297353CC}">
                <c16:uniqueId val="{00000403-9DDC-4DDB-8D0B-B2F861475B35}"/>
              </c:ext>
            </c:extLst>
          </c:dPt>
          <c:dPt>
            <c:idx val="514"/>
            <c:bubble3D val="0"/>
            <c:spPr>
              <a:solidFill>
                <a:srgbClr val="DCE6F1"/>
              </a:solidFill>
              <a:ln w="12700">
                <a:solidFill>
                  <a:srgbClr val="BFBFBF"/>
                </a:solidFill>
              </a:ln>
            </c:spPr>
            <c:extLst>
              <c:ext xmlns:c16="http://schemas.microsoft.com/office/drawing/2014/chart" uri="{C3380CC4-5D6E-409C-BE32-E72D297353CC}">
                <c16:uniqueId val="{00000405-9DDC-4DDB-8D0B-B2F861475B35}"/>
              </c:ext>
            </c:extLst>
          </c:dPt>
          <c:dPt>
            <c:idx val="515"/>
            <c:bubble3D val="0"/>
            <c:spPr>
              <a:solidFill>
                <a:srgbClr val="F2DCDB"/>
              </a:solidFill>
              <a:ln w="12700">
                <a:solidFill>
                  <a:srgbClr val="BFBFBF"/>
                </a:solidFill>
              </a:ln>
            </c:spPr>
            <c:extLst>
              <c:ext xmlns:c16="http://schemas.microsoft.com/office/drawing/2014/chart" uri="{C3380CC4-5D6E-409C-BE32-E72D297353CC}">
                <c16:uniqueId val="{00000407-9DDC-4DDB-8D0B-B2F861475B35}"/>
              </c:ext>
            </c:extLst>
          </c:dPt>
          <c:dPt>
            <c:idx val="516"/>
            <c:bubble3D val="0"/>
            <c:spPr>
              <a:solidFill>
                <a:srgbClr val="EBF1DE"/>
              </a:solidFill>
              <a:ln w="12700">
                <a:solidFill>
                  <a:srgbClr val="BFBFBF"/>
                </a:solidFill>
              </a:ln>
            </c:spPr>
            <c:extLst>
              <c:ext xmlns:c16="http://schemas.microsoft.com/office/drawing/2014/chart" uri="{C3380CC4-5D6E-409C-BE32-E72D297353CC}">
                <c16:uniqueId val="{00000409-9DDC-4DDB-8D0B-B2F861475B35}"/>
              </c:ext>
            </c:extLst>
          </c:dPt>
          <c:dPt>
            <c:idx val="517"/>
            <c:bubble3D val="0"/>
            <c:spPr>
              <a:solidFill>
                <a:srgbClr val="FDE9D9"/>
              </a:solidFill>
              <a:ln w="12700">
                <a:solidFill>
                  <a:srgbClr val="BFBFBF"/>
                </a:solidFill>
              </a:ln>
            </c:spPr>
            <c:extLst>
              <c:ext xmlns:c16="http://schemas.microsoft.com/office/drawing/2014/chart" uri="{C3380CC4-5D6E-409C-BE32-E72D297353CC}">
                <c16:uniqueId val="{0000040B-9DDC-4DDB-8D0B-B2F861475B35}"/>
              </c:ext>
            </c:extLst>
          </c:dPt>
          <c:dPt>
            <c:idx val="518"/>
            <c:bubble3D val="0"/>
            <c:spPr>
              <a:solidFill>
                <a:srgbClr val="DAEEF3"/>
              </a:solidFill>
              <a:ln w="12700">
                <a:solidFill>
                  <a:srgbClr val="BFBFBF"/>
                </a:solidFill>
              </a:ln>
            </c:spPr>
            <c:extLst>
              <c:ext xmlns:c16="http://schemas.microsoft.com/office/drawing/2014/chart" uri="{C3380CC4-5D6E-409C-BE32-E72D297353CC}">
                <c16:uniqueId val="{0000040D-9DDC-4DDB-8D0B-B2F861475B35}"/>
              </c:ext>
            </c:extLst>
          </c:dPt>
          <c:dPt>
            <c:idx val="519"/>
            <c:bubble3D val="0"/>
            <c:spPr>
              <a:solidFill>
                <a:srgbClr val="E4DFEC"/>
              </a:solidFill>
              <a:ln w="12700">
                <a:solidFill>
                  <a:srgbClr val="BFBFBF"/>
                </a:solidFill>
              </a:ln>
            </c:spPr>
            <c:extLst>
              <c:ext xmlns:c16="http://schemas.microsoft.com/office/drawing/2014/chart" uri="{C3380CC4-5D6E-409C-BE32-E72D297353CC}">
                <c16:uniqueId val="{0000040F-9DDC-4DDB-8D0B-B2F861475B35}"/>
              </c:ext>
            </c:extLst>
          </c:dPt>
          <c:dPt>
            <c:idx val="520"/>
            <c:bubble3D val="0"/>
            <c:spPr>
              <a:solidFill>
                <a:srgbClr val="95B3D7"/>
              </a:solidFill>
              <a:ln w="12700">
                <a:solidFill>
                  <a:srgbClr val="BFBFBF"/>
                </a:solidFill>
              </a:ln>
            </c:spPr>
            <c:extLst>
              <c:ext xmlns:c16="http://schemas.microsoft.com/office/drawing/2014/chart" uri="{C3380CC4-5D6E-409C-BE32-E72D297353CC}">
                <c16:uniqueId val="{00000411-9DDC-4DDB-8D0B-B2F861475B35}"/>
              </c:ext>
            </c:extLst>
          </c:dPt>
          <c:dPt>
            <c:idx val="521"/>
            <c:bubble3D val="0"/>
            <c:spPr>
              <a:solidFill>
                <a:srgbClr val="DA9694"/>
              </a:solidFill>
              <a:ln w="12700">
                <a:solidFill>
                  <a:srgbClr val="BFBFBF"/>
                </a:solidFill>
              </a:ln>
            </c:spPr>
            <c:extLst>
              <c:ext xmlns:c16="http://schemas.microsoft.com/office/drawing/2014/chart" uri="{C3380CC4-5D6E-409C-BE32-E72D297353CC}">
                <c16:uniqueId val="{00000413-9DDC-4DDB-8D0B-B2F861475B35}"/>
              </c:ext>
            </c:extLst>
          </c:dPt>
          <c:dPt>
            <c:idx val="522"/>
            <c:bubble3D val="0"/>
            <c:spPr>
              <a:solidFill>
                <a:srgbClr val="C4D79B"/>
              </a:solidFill>
              <a:ln w="12700">
                <a:solidFill>
                  <a:srgbClr val="BFBFBF"/>
                </a:solidFill>
              </a:ln>
            </c:spPr>
            <c:extLst>
              <c:ext xmlns:c16="http://schemas.microsoft.com/office/drawing/2014/chart" uri="{C3380CC4-5D6E-409C-BE32-E72D297353CC}">
                <c16:uniqueId val="{00000415-9DDC-4DDB-8D0B-B2F861475B35}"/>
              </c:ext>
            </c:extLst>
          </c:dPt>
          <c:dPt>
            <c:idx val="523"/>
            <c:bubble3D val="0"/>
            <c:spPr>
              <a:solidFill>
                <a:srgbClr val="FABF8F"/>
              </a:solidFill>
              <a:ln w="12700">
                <a:solidFill>
                  <a:srgbClr val="BFBFBF"/>
                </a:solidFill>
              </a:ln>
            </c:spPr>
            <c:extLst>
              <c:ext xmlns:c16="http://schemas.microsoft.com/office/drawing/2014/chart" uri="{C3380CC4-5D6E-409C-BE32-E72D297353CC}">
                <c16:uniqueId val="{00000417-9DDC-4DDB-8D0B-B2F861475B35}"/>
              </c:ext>
            </c:extLst>
          </c:dPt>
          <c:dPt>
            <c:idx val="524"/>
            <c:bubble3D val="0"/>
            <c:spPr>
              <a:solidFill>
                <a:srgbClr val="92CDDC"/>
              </a:solidFill>
              <a:ln w="12700">
                <a:solidFill>
                  <a:srgbClr val="BFBFBF"/>
                </a:solidFill>
              </a:ln>
            </c:spPr>
            <c:extLst>
              <c:ext xmlns:c16="http://schemas.microsoft.com/office/drawing/2014/chart" uri="{C3380CC4-5D6E-409C-BE32-E72D297353CC}">
                <c16:uniqueId val="{00000419-9DDC-4DDB-8D0B-B2F861475B35}"/>
              </c:ext>
            </c:extLst>
          </c:dPt>
          <c:dPt>
            <c:idx val="525"/>
            <c:bubble3D val="0"/>
            <c:spPr>
              <a:solidFill>
                <a:srgbClr val="B1A0C7"/>
              </a:solidFill>
              <a:ln w="12700">
                <a:solidFill>
                  <a:srgbClr val="BFBFBF"/>
                </a:solidFill>
              </a:ln>
            </c:spPr>
            <c:extLst>
              <c:ext xmlns:c16="http://schemas.microsoft.com/office/drawing/2014/chart" uri="{C3380CC4-5D6E-409C-BE32-E72D297353CC}">
                <c16:uniqueId val="{0000041B-9DDC-4DDB-8D0B-B2F861475B35}"/>
              </c:ext>
            </c:extLst>
          </c:dPt>
          <c:dPt>
            <c:idx val="526"/>
            <c:bubble3D val="0"/>
            <c:spPr>
              <a:solidFill>
                <a:srgbClr val="538DD5"/>
              </a:solidFill>
              <a:ln w="12700">
                <a:solidFill>
                  <a:srgbClr val="BFBFBF"/>
                </a:solidFill>
              </a:ln>
            </c:spPr>
            <c:extLst>
              <c:ext xmlns:c16="http://schemas.microsoft.com/office/drawing/2014/chart" uri="{C3380CC4-5D6E-409C-BE32-E72D297353CC}">
                <c16:uniqueId val="{0000041D-9DDC-4DDB-8D0B-B2F861475B35}"/>
              </c:ext>
            </c:extLst>
          </c:dPt>
          <c:dPt>
            <c:idx val="527"/>
            <c:bubble3D val="0"/>
            <c:spPr>
              <a:solidFill>
                <a:srgbClr val="B8CCE4"/>
              </a:solidFill>
              <a:ln w="12700">
                <a:solidFill>
                  <a:srgbClr val="BFBFBF"/>
                </a:solidFill>
              </a:ln>
            </c:spPr>
            <c:extLst>
              <c:ext xmlns:c16="http://schemas.microsoft.com/office/drawing/2014/chart" uri="{C3380CC4-5D6E-409C-BE32-E72D297353CC}">
                <c16:uniqueId val="{0000041F-9DDC-4DDB-8D0B-B2F861475B35}"/>
              </c:ext>
            </c:extLst>
          </c:dPt>
          <c:dPt>
            <c:idx val="528"/>
            <c:bubble3D val="0"/>
            <c:spPr>
              <a:solidFill>
                <a:srgbClr val="E6B8B7"/>
              </a:solidFill>
              <a:ln w="12700">
                <a:solidFill>
                  <a:srgbClr val="BFBFBF"/>
                </a:solidFill>
              </a:ln>
            </c:spPr>
            <c:extLst>
              <c:ext xmlns:c16="http://schemas.microsoft.com/office/drawing/2014/chart" uri="{C3380CC4-5D6E-409C-BE32-E72D297353CC}">
                <c16:uniqueId val="{00000421-9DDC-4DDB-8D0B-B2F861475B35}"/>
              </c:ext>
            </c:extLst>
          </c:dPt>
          <c:dPt>
            <c:idx val="529"/>
            <c:bubble3D val="0"/>
            <c:spPr>
              <a:solidFill>
                <a:srgbClr val="D8E4BC"/>
              </a:solidFill>
              <a:ln w="12700">
                <a:solidFill>
                  <a:srgbClr val="BFBFBF"/>
                </a:solidFill>
              </a:ln>
            </c:spPr>
            <c:extLst>
              <c:ext xmlns:c16="http://schemas.microsoft.com/office/drawing/2014/chart" uri="{C3380CC4-5D6E-409C-BE32-E72D297353CC}">
                <c16:uniqueId val="{00000423-9DDC-4DDB-8D0B-B2F861475B35}"/>
              </c:ext>
            </c:extLst>
          </c:dPt>
          <c:dPt>
            <c:idx val="530"/>
            <c:bubble3D val="0"/>
            <c:spPr>
              <a:solidFill>
                <a:srgbClr val="FCD5B4"/>
              </a:solidFill>
              <a:ln w="12700">
                <a:solidFill>
                  <a:srgbClr val="BFBFBF"/>
                </a:solidFill>
              </a:ln>
            </c:spPr>
            <c:extLst>
              <c:ext xmlns:c16="http://schemas.microsoft.com/office/drawing/2014/chart" uri="{C3380CC4-5D6E-409C-BE32-E72D297353CC}">
                <c16:uniqueId val="{00000425-9DDC-4DDB-8D0B-B2F861475B35}"/>
              </c:ext>
            </c:extLst>
          </c:dPt>
          <c:dPt>
            <c:idx val="531"/>
            <c:bubble3D val="0"/>
            <c:spPr>
              <a:solidFill>
                <a:srgbClr val="B7DEE8"/>
              </a:solidFill>
              <a:ln w="12700">
                <a:solidFill>
                  <a:srgbClr val="BFBFBF"/>
                </a:solidFill>
              </a:ln>
            </c:spPr>
            <c:extLst>
              <c:ext xmlns:c16="http://schemas.microsoft.com/office/drawing/2014/chart" uri="{C3380CC4-5D6E-409C-BE32-E72D297353CC}">
                <c16:uniqueId val="{00000427-9DDC-4DDB-8D0B-B2F861475B35}"/>
              </c:ext>
            </c:extLst>
          </c:dPt>
          <c:dPt>
            <c:idx val="532"/>
            <c:bubble3D val="0"/>
            <c:spPr>
              <a:solidFill>
                <a:srgbClr val="CCC0DA"/>
              </a:solidFill>
              <a:ln w="12700">
                <a:solidFill>
                  <a:srgbClr val="BFBFBF"/>
                </a:solidFill>
              </a:ln>
            </c:spPr>
            <c:extLst>
              <c:ext xmlns:c16="http://schemas.microsoft.com/office/drawing/2014/chart" uri="{C3380CC4-5D6E-409C-BE32-E72D297353CC}">
                <c16:uniqueId val="{00000429-9DDC-4DDB-8D0B-B2F861475B35}"/>
              </c:ext>
            </c:extLst>
          </c:dPt>
          <c:dPt>
            <c:idx val="533"/>
            <c:bubble3D val="0"/>
            <c:spPr>
              <a:solidFill>
                <a:srgbClr val="8DB4E2"/>
              </a:solidFill>
              <a:ln w="12700">
                <a:solidFill>
                  <a:srgbClr val="BFBFBF"/>
                </a:solidFill>
              </a:ln>
            </c:spPr>
            <c:extLst>
              <c:ext xmlns:c16="http://schemas.microsoft.com/office/drawing/2014/chart" uri="{C3380CC4-5D6E-409C-BE32-E72D297353CC}">
                <c16:uniqueId val="{0000042B-9DDC-4DDB-8D0B-B2F861475B35}"/>
              </c:ext>
            </c:extLst>
          </c:dPt>
          <c:dPt>
            <c:idx val="534"/>
            <c:bubble3D val="0"/>
            <c:spPr>
              <a:solidFill>
                <a:srgbClr val="DCE6F1"/>
              </a:solidFill>
              <a:ln w="12700">
                <a:solidFill>
                  <a:srgbClr val="BFBFBF"/>
                </a:solidFill>
              </a:ln>
            </c:spPr>
            <c:extLst>
              <c:ext xmlns:c16="http://schemas.microsoft.com/office/drawing/2014/chart" uri="{C3380CC4-5D6E-409C-BE32-E72D297353CC}">
                <c16:uniqueId val="{0000042D-9DDC-4DDB-8D0B-B2F861475B35}"/>
              </c:ext>
            </c:extLst>
          </c:dPt>
          <c:dPt>
            <c:idx val="535"/>
            <c:bubble3D val="0"/>
            <c:spPr>
              <a:solidFill>
                <a:srgbClr val="F2DCDB"/>
              </a:solidFill>
              <a:ln w="12700">
                <a:solidFill>
                  <a:srgbClr val="BFBFBF"/>
                </a:solidFill>
              </a:ln>
            </c:spPr>
            <c:extLst>
              <c:ext xmlns:c16="http://schemas.microsoft.com/office/drawing/2014/chart" uri="{C3380CC4-5D6E-409C-BE32-E72D297353CC}">
                <c16:uniqueId val="{0000042F-9DDC-4DDB-8D0B-B2F861475B35}"/>
              </c:ext>
            </c:extLst>
          </c:dPt>
          <c:dPt>
            <c:idx val="536"/>
            <c:bubble3D val="0"/>
            <c:spPr>
              <a:solidFill>
                <a:srgbClr val="EBF1DE"/>
              </a:solidFill>
              <a:ln w="12700">
                <a:solidFill>
                  <a:srgbClr val="BFBFBF"/>
                </a:solidFill>
              </a:ln>
            </c:spPr>
            <c:extLst>
              <c:ext xmlns:c16="http://schemas.microsoft.com/office/drawing/2014/chart" uri="{C3380CC4-5D6E-409C-BE32-E72D297353CC}">
                <c16:uniqueId val="{00000431-9DDC-4DDB-8D0B-B2F861475B35}"/>
              </c:ext>
            </c:extLst>
          </c:dPt>
          <c:dPt>
            <c:idx val="537"/>
            <c:bubble3D val="0"/>
            <c:spPr>
              <a:solidFill>
                <a:srgbClr val="FDE9D9"/>
              </a:solidFill>
              <a:ln w="12700">
                <a:solidFill>
                  <a:srgbClr val="BFBFBF"/>
                </a:solidFill>
              </a:ln>
            </c:spPr>
            <c:extLst>
              <c:ext xmlns:c16="http://schemas.microsoft.com/office/drawing/2014/chart" uri="{C3380CC4-5D6E-409C-BE32-E72D297353CC}">
                <c16:uniqueId val="{00000433-9DDC-4DDB-8D0B-B2F861475B35}"/>
              </c:ext>
            </c:extLst>
          </c:dPt>
          <c:dPt>
            <c:idx val="538"/>
            <c:bubble3D val="0"/>
            <c:spPr>
              <a:solidFill>
                <a:srgbClr val="DAEEF3"/>
              </a:solidFill>
              <a:ln w="12700">
                <a:solidFill>
                  <a:srgbClr val="BFBFBF"/>
                </a:solidFill>
              </a:ln>
            </c:spPr>
            <c:extLst>
              <c:ext xmlns:c16="http://schemas.microsoft.com/office/drawing/2014/chart" uri="{C3380CC4-5D6E-409C-BE32-E72D297353CC}">
                <c16:uniqueId val="{00000435-9DDC-4DDB-8D0B-B2F861475B35}"/>
              </c:ext>
            </c:extLst>
          </c:dPt>
          <c:dPt>
            <c:idx val="539"/>
            <c:bubble3D val="0"/>
            <c:spPr>
              <a:solidFill>
                <a:srgbClr val="E4DFEC"/>
              </a:solidFill>
              <a:ln w="12700">
                <a:solidFill>
                  <a:srgbClr val="BFBFBF"/>
                </a:solidFill>
              </a:ln>
            </c:spPr>
            <c:extLst>
              <c:ext xmlns:c16="http://schemas.microsoft.com/office/drawing/2014/chart" uri="{C3380CC4-5D6E-409C-BE32-E72D297353CC}">
                <c16:uniqueId val="{00000437-9DDC-4DDB-8D0B-B2F861475B35}"/>
              </c:ext>
            </c:extLst>
          </c:dPt>
          <c:dPt>
            <c:idx val="540"/>
            <c:bubble3D val="0"/>
            <c:spPr>
              <a:solidFill>
                <a:srgbClr val="95B3D7"/>
              </a:solidFill>
              <a:ln w="12700">
                <a:solidFill>
                  <a:srgbClr val="BFBFBF"/>
                </a:solidFill>
              </a:ln>
            </c:spPr>
            <c:extLst>
              <c:ext xmlns:c16="http://schemas.microsoft.com/office/drawing/2014/chart" uri="{C3380CC4-5D6E-409C-BE32-E72D297353CC}">
                <c16:uniqueId val="{00000439-9DDC-4DDB-8D0B-B2F861475B35}"/>
              </c:ext>
            </c:extLst>
          </c:dPt>
          <c:dPt>
            <c:idx val="541"/>
            <c:bubble3D val="0"/>
            <c:spPr>
              <a:solidFill>
                <a:srgbClr val="DA9694"/>
              </a:solidFill>
              <a:ln w="12700">
                <a:solidFill>
                  <a:srgbClr val="BFBFBF"/>
                </a:solidFill>
              </a:ln>
            </c:spPr>
            <c:extLst>
              <c:ext xmlns:c16="http://schemas.microsoft.com/office/drawing/2014/chart" uri="{C3380CC4-5D6E-409C-BE32-E72D297353CC}">
                <c16:uniqueId val="{0000043B-9DDC-4DDB-8D0B-B2F861475B35}"/>
              </c:ext>
            </c:extLst>
          </c:dPt>
          <c:dPt>
            <c:idx val="542"/>
            <c:bubble3D val="0"/>
            <c:spPr>
              <a:solidFill>
                <a:srgbClr val="C4D79B"/>
              </a:solidFill>
              <a:ln w="12700">
                <a:solidFill>
                  <a:srgbClr val="BFBFBF"/>
                </a:solidFill>
              </a:ln>
            </c:spPr>
            <c:extLst>
              <c:ext xmlns:c16="http://schemas.microsoft.com/office/drawing/2014/chart" uri="{C3380CC4-5D6E-409C-BE32-E72D297353CC}">
                <c16:uniqueId val="{0000043D-9DDC-4DDB-8D0B-B2F861475B35}"/>
              </c:ext>
            </c:extLst>
          </c:dPt>
          <c:dPt>
            <c:idx val="543"/>
            <c:bubble3D val="0"/>
            <c:spPr>
              <a:solidFill>
                <a:srgbClr val="FABF8F"/>
              </a:solidFill>
              <a:ln w="12700">
                <a:solidFill>
                  <a:srgbClr val="BFBFBF"/>
                </a:solidFill>
              </a:ln>
            </c:spPr>
            <c:extLst>
              <c:ext xmlns:c16="http://schemas.microsoft.com/office/drawing/2014/chart" uri="{C3380CC4-5D6E-409C-BE32-E72D297353CC}">
                <c16:uniqueId val="{0000043F-9DDC-4DDB-8D0B-B2F861475B35}"/>
              </c:ext>
            </c:extLst>
          </c:dPt>
          <c:dPt>
            <c:idx val="544"/>
            <c:bubble3D val="0"/>
            <c:spPr>
              <a:solidFill>
                <a:srgbClr val="92CDDC"/>
              </a:solidFill>
              <a:ln w="12700">
                <a:solidFill>
                  <a:srgbClr val="BFBFBF"/>
                </a:solidFill>
              </a:ln>
            </c:spPr>
            <c:extLst>
              <c:ext xmlns:c16="http://schemas.microsoft.com/office/drawing/2014/chart" uri="{C3380CC4-5D6E-409C-BE32-E72D297353CC}">
                <c16:uniqueId val="{00000441-9DDC-4DDB-8D0B-B2F861475B35}"/>
              </c:ext>
            </c:extLst>
          </c:dPt>
          <c:dPt>
            <c:idx val="545"/>
            <c:bubble3D val="0"/>
            <c:spPr>
              <a:solidFill>
                <a:srgbClr val="B1A0C7"/>
              </a:solidFill>
              <a:ln w="12700">
                <a:solidFill>
                  <a:srgbClr val="BFBFBF"/>
                </a:solidFill>
              </a:ln>
            </c:spPr>
            <c:extLst>
              <c:ext xmlns:c16="http://schemas.microsoft.com/office/drawing/2014/chart" uri="{C3380CC4-5D6E-409C-BE32-E72D297353CC}">
                <c16:uniqueId val="{00000443-9DDC-4DDB-8D0B-B2F861475B35}"/>
              </c:ext>
            </c:extLst>
          </c:dPt>
          <c:dPt>
            <c:idx val="546"/>
            <c:bubble3D val="0"/>
            <c:spPr>
              <a:solidFill>
                <a:srgbClr val="538DD5"/>
              </a:solidFill>
              <a:ln w="12700">
                <a:solidFill>
                  <a:srgbClr val="BFBFBF"/>
                </a:solidFill>
              </a:ln>
            </c:spPr>
            <c:extLst>
              <c:ext xmlns:c16="http://schemas.microsoft.com/office/drawing/2014/chart" uri="{C3380CC4-5D6E-409C-BE32-E72D297353CC}">
                <c16:uniqueId val="{00000445-9DDC-4DDB-8D0B-B2F861475B35}"/>
              </c:ext>
            </c:extLst>
          </c:dPt>
          <c:dPt>
            <c:idx val="547"/>
            <c:bubble3D val="0"/>
            <c:spPr>
              <a:solidFill>
                <a:srgbClr val="B8CCE4"/>
              </a:solidFill>
              <a:ln w="12700">
                <a:solidFill>
                  <a:srgbClr val="BFBFBF"/>
                </a:solidFill>
              </a:ln>
            </c:spPr>
            <c:extLst>
              <c:ext xmlns:c16="http://schemas.microsoft.com/office/drawing/2014/chart" uri="{C3380CC4-5D6E-409C-BE32-E72D297353CC}">
                <c16:uniqueId val="{00000447-9DDC-4DDB-8D0B-B2F861475B35}"/>
              </c:ext>
            </c:extLst>
          </c:dPt>
          <c:dPt>
            <c:idx val="548"/>
            <c:bubble3D val="0"/>
            <c:spPr>
              <a:solidFill>
                <a:srgbClr val="E6B8B7"/>
              </a:solidFill>
              <a:ln w="12700">
                <a:solidFill>
                  <a:srgbClr val="BFBFBF"/>
                </a:solidFill>
              </a:ln>
            </c:spPr>
            <c:extLst>
              <c:ext xmlns:c16="http://schemas.microsoft.com/office/drawing/2014/chart" uri="{C3380CC4-5D6E-409C-BE32-E72D297353CC}">
                <c16:uniqueId val="{00000449-9DDC-4DDB-8D0B-B2F861475B35}"/>
              </c:ext>
            </c:extLst>
          </c:dPt>
          <c:dPt>
            <c:idx val="549"/>
            <c:bubble3D val="0"/>
            <c:spPr>
              <a:solidFill>
                <a:srgbClr val="D8E4BC"/>
              </a:solidFill>
              <a:ln w="12700">
                <a:solidFill>
                  <a:srgbClr val="BFBFBF"/>
                </a:solidFill>
              </a:ln>
            </c:spPr>
            <c:extLst>
              <c:ext xmlns:c16="http://schemas.microsoft.com/office/drawing/2014/chart" uri="{C3380CC4-5D6E-409C-BE32-E72D297353CC}">
                <c16:uniqueId val="{0000044B-9DDC-4DDB-8D0B-B2F861475B35}"/>
              </c:ext>
            </c:extLst>
          </c:dPt>
          <c:dPt>
            <c:idx val="550"/>
            <c:bubble3D val="0"/>
            <c:spPr>
              <a:solidFill>
                <a:srgbClr val="FCD5B4"/>
              </a:solidFill>
              <a:ln w="12700">
                <a:solidFill>
                  <a:srgbClr val="BFBFBF"/>
                </a:solidFill>
              </a:ln>
            </c:spPr>
            <c:extLst>
              <c:ext xmlns:c16="http://schemas.microsoft.com/office/drawing/2014/chart" uri="{C3380CC4-5D6E-409C-BE32-E72D297353CC}">
                <c16:uniqueId val="{0000044D-9DDC-4DDB-8D0B-B2F861475B35}"/>
              </c:ext>
            </c:extLst>
          </c:dPt>
          <c:dPt>
            <c:idx val="551"/>
            <c:bubble3D val="0"/>
            <c:spPr>
              <a:solidFill>
                <a:srgbClr val="B7DEE8"/>
              </a:solidFill>
              <a:ln w="12700">
                <a:solidFill>
                  <a:srgbClr val="BFBFBF"/>
                </a:solidFill>
              </a:ln>
            </c:spPr>
            <c:extLst>
              <c:ext xmlns:c16="http://schemas.microsoft.com/office/drawing/2014/chart" uri="{C3380CC4-5D6E-409C-BE32-E72D297353CC}">
                <c16:uniqueId val="{0000044F-9DDC-4DDB-8D0B-B2F861475B35}"/>
              </c:ext>
            </c:extLst>
          </c:dPt>
          <c:dPt>
            <c:idx val="552"/>
            <c:bubble3D val="0"/>
            <c:spPr>
              <a:solidFill>
                <a:srgbClr val="CCC0DA"/>
              </a:solidFill>
              <a:ln w="12700">
                <a:solidFill>
                  <a:srgbClr val="BFBFBF"/>
                </a:solidFill>
              </a:ln>
            </c:spPr>
            <c:extLst>
              <c:ext xmlns:c16="http://schemas.microsoft.com/office/drawing/2014/chart" uri="{C3380CC4-5D6E-409C-BE32-E72D297353CC}">
                <c16:uniqueId val="{00000451-9DDC-4DDB-8D0B-B2F861475B35}"/>
              </c:ext>
            </c:extLst>
          </c:dPt>
          <c:dPt>
            <c:idx val="553"/>
            <c:bubble3D val="0"/>
            <c:spPr>
              <a:solidFill>
                <a:srgbClr val="8DB4E2"/>
              </a:solidFill>
              <a:ln w="12700">
                <a:solidFill>
                  <a:srgbClr val="BFBFBF"/>
                </a:solidFill>
              </a:ln>
            </c:spPr>
            <c:extLst>
              <c:ext xmlns:c16="http://schemas.microsoft.com/office/drawing/2014/chart" uri="{C3380CC4-5D6E-409C-BE32-E72D297353CC}">
                <c16:uniqueId val="{00000453-9DDC-4DDB-8D0B-B2F861475B35}"/>
              </c:ext>
            </c:extLst>
          </c:dPt>
          <c:dPt>
            <c:idx val="554"/>
            <c:bubble3D val="0"/>
            <c:spPr>
              <a:solidFill>
                <a:srgbClr val="DCE6F1"/>
              </a:solidFill>
              <a:ln w="12700">
                <a:solidFill>
                  <a:srgbClr val="BFBFBF"/>
                </a:solidFill>
              </a:ln>
            </c:spPr>
            <c:extLst>
              <c:ext xmlns:c16="http://schemas.microsoft.com/office/drawing/2014/chart" uri="{C3380CC4-5D6E-409C-BE32-E72D297353CC}">
                <c16:uniqueId val="{00000455-9DDC-4DDB-8D0B-B2F861475B35}"/>
              </c:ext>
            </c:extLst>
          </c:dPt>
          <c:dPt>
            <c:idx val="555"/>
            <c:bubble3D val="0"/>
            <c:spPr>
              <a:solidFill>
                <a:srgbClr val="F2DCDB"/>
              </a:solidFill>
              <a:ln w="12700">
                <a:solidFill>
                  <a:srgbClr val="BFBFBF"/>
                </a:solidFill>
              </a:ln>
            </c:spPr>
            <c:extLst>
              <c:ext xmlns:c16="http://schemas.microsoft.com/office/drawing/2014/chart" uri="{C3380CC4-5D6E-409C-BE32-E72D297353CC}">
                <c16:uniqueId val="{00000457-9DDC-4DDB-8D0B-B2F861475B35}"/>
              </c:ext>
            </c:extLst>
          </c:dPt>
          <c:dPt>
            <c:idx val="556"/>
            <c:bubble3D val="0"/>
            <c:spPr>
              <a:solidFill>
                <a:srgbClr val="EBF1DE"/>
              </a:solidFill>
              <a:ln w="12700">
                <a:solidFill>
                  <a:srgbClr val="BFBFBF"/>
                </a:solidFill>
              </a:ln>
            </c:spPr>
            <c:extLst>
              <c:ext xmlns:c16="http://schemas.microsoft.com/office/drawing/2014/chart" uri="{C3380CC4-5D6E-409C-BE32-E72D297353CC}">
                <c16:uniqueId val="{00000459-9DDC-4DDB-8D0B-B2F861475B35}"/>
              </c:ext>
            </c:extLst>
          </c:dPt>
          <c:dPt>
            <c:idx val="557"/>
            <c:bubble3D val="0"/>
            <c:spPr>
              <a:solidFill>
                <a:srgbClr val="FDE9D9"/>
              </a:solidFill>
              <a:ln w="12700">
                <a:solidFill>
                  <a:srgbClr val="BFBFBF"/>
                </a:solidFill>
              </a:ln>
            </c:spPr>
            <c:extLst>
              <c:ext xmlns:c16="http://schemas.microsoft.com/office/drawing/2014/chart" uri="{C3380CC4-5D6E-409C-BE32-E72D297353CC}">
                <c16:uniqueId val="{0000045B-9DDC-4DDB-8D0B-B2F861475B35}"/>
              </c:ext>
            </c:extLst>
          </c:dPt>
          <c:dPt>
            <c:idx val="558"/>
            <c:bubble3D val="0"/>
            <c:spPr>
              <a:solidFill>
                <a:srgbClr val="DAEEF3"/>
              </a:solidFill>
              <a:ln w="12700">
                <a:solidFill>
                  <a:srgbClr val="BFBFBF"/>
                </a:solidFill>
              </a:ln>
            </c:spPr>
            <c:extLst>
              <c:ext xmlns:c16="http://schemas.microsoft.com/office/drawing/2014/chart" uri="{C3380CC4-5D6E-409C-BE32-E72D297353CC}">
                <c16:uniqueId val="{0000045D-9DDC-4DDB-8D0B-B2F861475B35}"/>
              </c:ext>
            </c:extLst>
          </c:dPt>
          <c:dPt>
            <c:idx val="559"/>
            <c:bubble3D val="0"/>
            <c:spPr>
              <a:solidFill>
                <a:srgbClr val="E4DFEC"/>
              </a:solidFill>
              <a:ln w="12700">
                <a:solidFill>
                  <a:srgbClr val="BFBFBF"/>
                </a:solidFill>
              </a:ln>
            </c:spPr>
            <c:extLst>
              <c:ext xmlns:c16="http://schemas.microsoft.com/office/drawing/2014/chart" uri="{C3380CC4-5D6E-409C-BE32-E72D297353CC}">
                <c16:uniqueId val="{0000045F-9DDC-4DDB-8D0B-B2F861475B35}"/>
              </c:ext>
            </c:extLst>
          </c:dPt>
          <c:dPt>
            <c:idx val="560"/>
            <c:bubble3D val="0"/>
            <c:spPr>
              <a:solidFill>
                <a:srgbClr val="95B3D7"/>
              </a:solidFill>
              <a:ln w="12700">
                <a:solidFill>
                  <a:srgbClr val="BFBFBF"/>
                </a:solidFill>
              </a:ln>
            </c:spPr>
            <c:extLst>
              <c:ext xmlns:c16="http://schemas.microsoft.com/office/drawing/2014/chart" uri="{C3380CC4-5D6E-409C-BE32-E72D297353CC}">
                <c16:uniqueId val="{00000461-9DDC-4DDB-8D0B-B2F861475B35}"/>
              </c:ext>
            </c:extLst>
          </c:dPt>
          <c:dPt>
            <c:idx val="561"/>
            <c:bubble3D val="0"/>
            <c:spPr>
              <a:solidFill>
                <a:srgbClr val="DA9694"/>
              </a:solidFill>
              <a:ln w="12700">
                <a:solidFill>
                  <a:srgbClr val="BFBFBF"/>
                </a:solidFill>
              </a:ln>
            </c:spPr>
            <c:extLst>
              <c:ext xmlns:c16="http://schemas.microsoft.com/office/drawing/2014/chart" uri="{C3380CC4-5D6E-409C-BE32-E72D297353CC}">
                <c16:uniqueId val="{00000463-9DDC-4DDB-8D0B-B2F861475B35}"/>
              </c:ext>
            </c:extLst>
          </c:dPt>
          <c:dPt>
            <c:idx val="562"/>
            <c:bubble3D val="0"/>
            <c:spPr>
              <a:solidFill>
                <a:srgbClr val="C4D79B"/>
              </a:solidFill>
              <a:ln w="12700">
                <a:solidFill>
                  <a:srgbClr val="BFBFBF"/>
                </a:solidFill>
              </a:ln>
            </c:spPr>
            <c:extLst>
              <c:ext xmlns:c16="http://schemas.microsoft.com/office/drawing/2014/chart" uri="{C3380CC4-5D6E-409C-BE32-E72D297353CC}">
                <c16:uniqueId val="{00000465-9DDC-4DDB-8D0B-B2F861475B35}"/>
              </c:ext>
            </c:extLst>
          </c:dPt>
          <c:dPt>
            <c:idx val="563"/>
            <c:bubble3D val="0"/>
            <c:spPr>
              <a:solidFill>
                <a:srgbClr val="FABF8F"/>
              </a:solidFill>
              <a:ln w="12700">
                <a:solidFill>
                  <a:srgbClr val="BFBFBF"/>
                </a:solidFill>
              </a:ln>
            </c:spPr>
            <c:extLst>
              <c:ext xmlns:c16="http://schemas.microsoft.com/office/drawing/2014/chart" uri="{C3380CC4-5D6E-409C-BE32-E72D297353CC}">
                <c16:uniqueId val="{00000467-9DDC-4DDB-8D0B-B2F861475B35}"/>
              </c:ext>
            </c:extLst>
          </c:dPt>
          <c:dPt>
            <c:idx val="564"/>
            <c:bubble3D val="0"/>
            <c:spPr>
              <a:solidFill>
                <a:srgbClr val="92CDDC"/>
              </a:solidFill>
              <a:ln w="12700">
                <a:solidFill>
                  <a:srgbClr val="BFBFBF"/>
                </a:solidFill>
              </a:ln>
            </c:spPr>
            <c:extLst>
              <c:ext xmlns:c16="http://schemas.microsoft.com/office/drawing/2014/chart" uri="{C3380CC4-5D6E-409C-BE32-E72D297353CC}">
                <c16:uniqueId val="{00000469-9DDC-4DDB-8D0B-B2F861475B35}"/>
              </c:ext>
            </c:extLst>
          </c:dPt>
          <c:dPt>
            <c:idx val="565"/>
            <c:bubble3D val="0"/>
            <c:spPr>
              <a:solidFill>
                <a:srgbClr val="B1A0C7"/>
              </a:solidFill>
              <a:ln w="12700">
                <a:solidFill>
                  <a:srgbClr val="BFBFBF"/>
                </a:solidFill>
              </a:ln>
            </c:spPr>
            <c:extLst>
              <c:ext xmlns:c16="http://schemas.microsoft.com/office/drawing/2014/chart" uri="{C3380CC4-5D6E-409C-BE32-E72D297353CC}">
                <c16:uniqueId val="{0000046B-9DDC-4DDB-8D0B-B2F861475B35}"/>
              </c:ext>
            </c:extLst>
          </c:dPt>
          <c:dPt>
            <c:idx val="566"/>
            <c:bubble3D val="0"/>
            <c:spPr>
              <a:solidFill>
                <a:srgbClr val="538DD5"/>
              </a:solidFill>
              <a:ln w="12700">
                <a:solidFill>
                  <a:srgbClr val="BFBFBF"/>
                </a:solidFill>
              </a:ln>
            </c:spPr>
            <c:extLst>
              <c:ext xmlns:c16="http://schemas.microsoft.com/office/drawing/2014/chart" uri="{C3380CC4-5D6E-409C-BE32-E72D297353CC}">
                <c16:uniqueId val="{0000046D-9DDC-4DDB-8D0B-B2F861475B35}"/>
              </c:ext>
            </c:extLst>
          </c:dPt>
          <c:dPt>
            <c:idx val="567"/>
            <c:bubble3D val="0"/>
            <c:spPr>
              <a:solidFill>
                <a:srgbClr val="B8CCE4"/>
              </a:solidFill>
              <a:ln w="12700">
                <a:solidFill>
                  <a:srgbClr val="BFBFBF"/>
                </a:solidFill>
              </a:ln>
            </c:spPr>
            <c:extLst>
              <c:ext xmlns:c16="http://schemas.microsoft.com/office/drawing/2014/chart" uri="{C3380CC4-5D6E-409C-BE32-E72D297353CC}">
                <c16:uniqueId val="{0000046F-9DDC-4DDB-8D0B-B2F861475B35}"/>
              </c:ext>
            </c:extLst>
          </c:dPt>
          <c:dPt>
            <c:idx val="568"/>
            <c:bubble3D val="0"/>
            <c:spPr>
              <a:solidFill>
                <a:srgbClr val="E6B8B7"/>
              </a:solidFill>
              <a:ln w="12700">
                <a:solidFill>
                  <a:srgbClr val="BFBFBF"/>
                </a:solidFill>
              </a:ln>
            </c:spPr>
            <c:extLst>
              <c:ext xmlns:c16="http://schemas.microsoft.com/office/drawing/2014/chart" uri="{C3380CC4-5D6E-409C-BE32-E72D297353CC}">
                <c16:uniqueId val="{00000471-9DDC-4DDB-8D0B-B2F861475B35}"/>
              </c:ext>
            </c:extLst>
          </c:dPt>
          <c:dPt>
            <c:idx val="569"/>
            <c:bubble3D val="0"/>
            <c:spPr>
              <a:solidFill>
                <a:srgbClr val="D8E4BC"/>
              </a:solidFill>
              <a:ln w="12700">
                <a:solidFill>
                  <a:srgbClr val="BFBFBF"/>
                </a:solidFill>
              </a:ln>
            </c:spPr>
            <c:extLst>
              <c:ext xmlns:c16="http://schemas.microsoft.com/office/drawing/2014/chart" uri="{C3380CC4-5D6E-409C-BE32-E72D297353CC}">
                <c16:uniqueId val="{00000473-9DDC-4DDB-8D0B-B2F861475B35}"/>
              </c:ext>
            </c:extLst>
          </c:dPt>
          <c:dPt>
            <c:idx val="570"/>
            <c:bubble3D val="0"/>
            <c:spPr>
              <a:solidFill>
                <a:srgbClr val="FCD5B4"/>
              </a:solidFill>
              <a:ln w="12700">
                <a:solidFill>
                  <a:srgbClr val="BFBFBF"/>
                </a:solidFill>
              </a:ln>
            </c:spPr>
            <c:extLst>
              <c:ext xmlns:c16="http://schemas.microsoft.com/office/drawing/2014/chart" uri="{C3380CC4-5D6E-409C-BE32-E72D297353CC}">
                <c16:uniqueId val="{00000475-9DDC-4DDB-8D0B-B2F861475B35}"/>
              </c:ext>
            </c:extLst>
          </c:dPt>
          <c:dPt>
            <c:idx val="571"/>
            <c:bubble3D val="0"/>
            <c:spPr>
              <a:solidFill>
                <a:srgbClr val="B7DEE8"/>
              </a:solidFill>
              <a:ln w="12700">
                <a:solidFill>
                  <a:srgbClr val="BFBFBF"/>
                </a:solidFill>
              </a:ln>
            </c:spPr>
            <c:extLst>
              <c:ext xmlns:c16="http://schemas.microsoft.com/office/drawing/2014/chart" uri="{C3380CC4-5D6E-409C-BE32-E72D297353CC}">
                <c16:uniqueId val="{00000477-9DDC-4DDB-8D0B-B2F861475B35}"/>
              </c:ext>
            </c:extLst>
          </c:dPt>
          <c:dPt>
            <c:idx val="572"/>
            <c:bubble3D val="0"/>
            <c:spPr>
              <a:solidFill>
                <a:srgbClr val="CCC0DA"/>
              </a:solidFill>
              <a:ln w="12700">
                <a:solidFill>
                  <a:srgbClr val="BFBFBF"/>
                </a:solidFill>
              </a:ln>
            </c:spPr>
            <c:extLst>
              <c:ext xmlns:c16="http://schemas.microsoft.com/office/drawing/2014/chart" uri="{C3380CC4-5D6E-409C-BE32-E72D297353CC}">
                <c16:uniqueId val="{00000479-9DDC-4DDB-8D0B-B2F861475B35}"/>
              </c:ext>
            </c:extLst>
          </c:dPt>
          <c:dPt>
            <c:idx val="573"/>
            <c:bubble3D val="0"/>
            <c:spPr>
              <a:solidFill>
                <a:srgbClr val="8DB4E2"/>
              </a:solidFill>
              <a:ln w="12700">
                <a:solidFill>
                  <a:srgbClr val="BFBFBF"/>
                </a:solidFill>
              </a:ln>
            </c:spPr>
            <c:extLst>
              <c:ext xmlns:c16="http://schemas.microsoft.com/office/drawing/2014/chart" uri="{C3380CC4-5D6E-409C-BE32-E72D297353CC}">
                <c16:uniqueId val="{0000047B-9DDC-4DDB-8D0B-B2F861475B35}"/>
              </c:ext>
            </c:extLst>
          </c:dPt>
          <c:dPt>
            <c:idx val="574"/>
            <c:bubble3D val="0"/>
            <c:spPr>
              <a:solidFill>
                <a:srgbClr val="DCE6F1"/>
              </a:solidFill>
              <a:ln w="12700">
                <a:solidFill>
                  <a:srgbClr val="BFBFBF"/>
                </a:solidFill>
              </a:ln>
            </c:spPr>
            <c:extLst>
              <c:ext xmlns:c16="http://schemas.microsoft.com/office/drawing/2014/chart" uri="{C3380CC4-5D6E-409C-BE32-E72D297353CC}">
                <c16:uniqueId val="{0000047D-9DDC-4DDB-8D0B-B2F861475B35}"/>
              </c:ext>
            </c:extLst>
          </c:dPt>
          <c:dPt>
            <c:idx val="575"/>
            <c:bubble3D val="0"/>
            <c:spPr>
              <a:solidFill>
                <a:srgbClr val="F2DCDB"/>
              </a:solidFill>
              <a:ln w="12700">
                <a:solidFill>
                  <a:srgbClr val="BFBFBF"/>
                </a:solidFill>
              </a:ln>
            </c:spPr>
            <c:extLst>
              <c:ext xmlns:c16="http://schemas.microsoft.com/office/drawing/2014/chart" uri="{C3380CC4-5D6E-409C-BE32-E72D297353CC}">
                <c16:uniqueId val="{0000047F-9DDC-4DDB-8D0B-B2F861475B35}"/>
              </c:ext>
            </c:extLst>
          </c:dPt>
          <c:dPt>
            <c:idx val="576"/>
            <c:bubble3D val="0"/>
            <c:spPr>
              <a:solidFill>
                <a:srgbClr val="EBF1DE"/>
              </a:solidFill>
              <a:ln w="12700">
                <a:solidFill>
                  <a:srgbClr val="BFBFBF"/>
                </a:solidFill>
              </a:ln>
            </c:spPr>
            <c:extLst>
              <c:ext xmlns:c16="http://schemas.microsoft.com/office/drawing/2014/chart" uri="{C3380CC4-5D6E-409C-BE32-E72D297353CC}">
                <c16:uniqueId val="{00000481-9DDC-4DDB-8D0B-B2F861475B35}"/>
              </c:ext>
            </c:extLst>
          </c:dPt>
          <c:dPt>
            <c:idx val="577"/>
            <c:bubble3D val="0"/>
            <c:spPr>
              <a:solidFill>
                <a:srgbClr val="FDE9D9"/>
              </a:solidFill>
              <a:ln w="12700">
                <a:solidFill>
                  <a:srgbClr val="BFBFBF"/>
                </a:solidFill>
              </a:ln>
            </c:spPr>
            <c:extLst>
              <c:ext xmlns:c16="http://schemas.microsoft.com/office/drawing/2014/chart" uri="{C3380CC4-5D6E-409C-BE32-E72D297353CC}">
                <c16:uniqueId val="{00000483-9DDC-4DDB-8D0B-B2F861475B35}"/>
              </c:ext>
            </c:extLst>
          </c:dPt>
          <c:dPt>
            <c:idx val="578"/>
            <c:bubble3D val="0"/>
            <c:spPr>
              <a:solidFill>
                <a:srgbClr val="DAEEF3"/>
              </a:solidFill>
              <a:ln w="12700">
                <a:solidFill>
                  <a:srgbClr val="BFBFBF"/>
                </a:solidFill>
              </a:ln>
            </c:spPr>
            <c:extLst>
              <c:ext xmlns:c16="http://schemas.microsoft.com/office/drawing/2014/chart" uri="{C3380CC4-5D6E-409C-BE32-E72D297353CC}">
                <c16:uniqueId val="{00000485-9DDC-4DDB-8D0B-B2F861475B35}"/>
              </c:ext>
            </c:extLst>
          </c:dPt>
          <c:dPt>
            <c:idx val="579"/>
            <c:bubble3D val="0"/>
            <c:spPr>
              <a:solidFill>
                <a:srgbClr val="E4DFEC"/>
              </a:solidFill>
              <a:ln w="12700">
                <a:solidFill>
                  <a:srgbClr val="BFBFBF"/>
                </a:solidFill>
              </a:ln>
            </c:spPr>
            <c:extLst>
              <c:ext xmlns:c16="http://schemas.microsoft.com/office/drawing/2014/chart" uri="{C3380CC4-5D6E-409C-BE32-E72D297353CC}">
                <c16:uniqueId val="{00000487-9DDC-4DDB-8D0B-B2F861475B35}"/>
              </c:ext>
            </c:extLst>
          </c:dPt>
          <c:dPt>
            <c:idx val="580"/>
            <c:bubble3D val="0"/>
            <c:spPr>
              <a:solidFill>
                <a:srgbClr val="95B3D7"/>
              </a:solidFill>
              <a:ln w="12700">
                <a:solidFill>
                  <a:srgbClr val="BFBFBF"/>
                </a:solidFill>
              </a:ln>
            </c:spPr>
            <c:extLst>
              <c:ext xmlns:c16="http://schemas.microsoft.com/office/drawing/2014/chart" uri="{C3380CC4-5D6E-409C-BE32-E72D297353CC}">
                <c16:uniqueId val="{00000489-9DDC-4DDB-8D0B-B2F861475B35}"/>
              </c:ext>
            </c:extLst>
          </c:dPt>
          <c:dPt>
            <c:idx val="581"/>
            <c:bubble3D val="0"/>
            <c:spPr>
              <a:solidFill>
                <a:srgbClr val="DA9694"/>
              </a:solidFill>
              <a:ln w="12700">
                <a:solidFill>
                  <a:srgbClr val="BFBFBF"/>
                </a:solidFill>
              </a:ln>
            </c:spPr>
            <c:extLst>
              <c:ext xmlns:c16="http://schemas.microsoft.com/office/drawing/2014/chart" uri="{C3380CC4-5D6E-409C-BE32-E72D297353CC}">
                <c16:uniqueId val="{0000048B-9DDC-4DDB-8D0B-B2F861475B35}"/>
              </c:ext>
            </c:extLst>
          </c:dPt>
          <c:dPt>
            <c:idx val="582"/>
            <c:bubble3D val="0"/>
            <c:spPr>
              <a:solidFill>
                <a:srgbClr val="C4D79B"/>
              </a:solidFill>
              <a:ln w="12700">
                <a:solidFill>
                  <a:srgbClr val="BFBFBF"/>
                </a:solidFill>
              </a:ln>
            </c:spPr>
            <c:extLst>
              <c:ext xmlns:c16="http://schemas.microsoft.com/office/drawing/2014/chart" uri="{C3380CC4-5D6E-409C-BE32-E72D297353CC}">
                <c16:uniqueId val="{0000048D-9DDC-4DDB-8D0B-B2F861475B35}"/>
              </c:ext>
            </c:extLst>
          </c:dPt>
          <c:dPt>
            <c:idx val="583"/>
            <c:bubble3D val="0"/>
            <c:spPr>
              <a:solidFill>
                <a:srgbClr val="FABF8F"/>
              </a:solidFill>
              <a:ln w="12700">
                <a:solidFill>
                  <a:srgbClr val="BFBFBF"/>
                </a:solidFill>
              </a:ln>
            </c:spPr>
            <c:extLst>
              <c:ext xmlns:c16="http://schemas.microsoft.com/office/drawing/2014/chart" uri="{C3380CC4-5D6E-409C-BE32-E72D297353CC}">
                <c16:uniqueId val="{0000048F-9DDC-4DDB-8D0B-B2F861475B35}"/>
              </c:ext>
            </c:extLst>
          </c:dPt>
          <c:dPt>
            <c:idx val="584"/>
            <c:bubble3D val="0"/>
            <c:spPr>
              <a:solidFill>
                <a:srgbClr val="92CDDC"/>
              </a:solidFill>
              <a:ln w="12700">
                <a:solidFill>
                  <a:srgbClr val="BFBFBF"/>
                </a:solidFill>
              </a:ln>
            </c:spPr>
            <c:extLst>
              <c:ext xmlns:c16="http://schemas.microsoft.com/office/drawing/2014/chart" uri="{C3380CC4-5D6E-409C-BE32-E72D297353CC}">
                <c16:uniqueId val="{00000491-9DDC-4DDB-8D0B-B2F861475B35}"/>
              </c:ext>
            </c:extLst>
          </c:dPt>
          <c:dPt>
            <c:idx val="585"/>
            <c:bubble3D val="0"/>
            <c:spPr>
              <a:solidFill>
                <a:srgbClr val="B1A0C7"/>
              </a:solidFill>
              <a:ln w="12700">
                <a:solidFill>
                  <a:srgbClr val="BFBFBF"/>
                </a:solidFill>
              </a:ln>
            </c:spPr>
            <c:extLst>
              <c:ext xmlns:c16="http://schemas.microsoft.com/office/drawing/2014/chart" uri="{C3380CC4-5D6E-409C-BE32-E72D297353CC}">
                <c16:uniqueId val="{00000493-9DDC-4DDB-8D0B-B2F861475B35}"/>
              </c:ext>
            </c:extLst>
          </c:dPt>
          <c:dPt>
            <c:idx val="586"/>
            <c:bubble3D val="0"/>
            <c:spPr>
              <a:solidFill>
                <a:srgbClr val="538DD5"/>
              </a:solidFill>
              <a:ln w="12700">
                <a:solidFill>
                  <a:srgbClr val="BFBFBF"/>
                </a:solidFill>
              </a:ln>
            </c:spPr>
            <c:extLst>
              <c:ext xmlns:c16="http://schemas.microsoft.com/office/drawing/2014/chart" uri="{C3380CC4-5D6E-409C-BE32-E72D297353CC}">
                <c16:uniqueId val="{00000495-9DDC-4DDB-8D0B-B2F861475B35}"/>
              </c:ext>
            </c:extLst>
          </c:dPt>
          <c:dPt>
            <c:idx val="587"/>
            <c:bubble3D val="0"/>
            <c:spPr>
              <a:solidFill>
                <a:srgbClr val="B8CCE4"/>
              </a:solidFill>
              <a:ln w="12700">
                <a:solidFill>
                  <a:srgbClr val="BFBFBF"/>
                </a:solidFill>
              </a:ln>
            </c:spPr>
            <c:extLst>
              <c:ext xmlns:c16="http://schemas.microsoft.com/office/drawing/2014/chart" uri="{C3380CC4-5D6E-409C-BE32-E72D297353CC}">
                <c16:uniqueId val="{00000497-9DDC-4DDB-8D0B-B2F861475B35}"/>
              </c:ext>
            </c:extLst>
          </c:dPt>
          <c:dPt>
            <c:idx val="588"/>
            <c:bubble3D val="0"/>
            <c:spPr>
              <a:solidFill>
                <a:srgbClr val="E6B8B7"/>
              </a:solidFill>
              <a:ln w="12700">
                <a:solidFill>
                  <a:srgbClr val="BFBFBF"/>
                </a:solidFill>
              </a:ln>
            </c:spPr>
            <c:extLst>
              <c:ext xmlns:c16="http://schemas.microsoft.com/office/drawing/2014/chart" uri="{C3380CC4-5D6E-409C-BE32-E72D297353CC}">
                <c16:uniqueId val="{00000499-9DDC-4DDB-8D0B-B2F861475B35}"/>
              </c:ext>
            </c:extLst>
          </c:dPt>
          <c:dPt>
            <c:idx val="589"/>
            <c:bubble3D val="0"/>
            <c:spPr>
              <a:solidFill>
                <a:srgbClr val="D8E4BC"/>
              </a:solidFill>
              <a:ln w="12700">
                <a:solidFill>
                  <a:srgbClr val="BFBFBF"/>
                </a:solidFill>
              </a:ln>
            </c:spPr>
            <c:extLst>
              <c:ext xmlns:c16="http://schemas.microsoft.com/office/drawing/2014/chart" uri="{C3380CC4-5D6E-409C-BE32-E72D297353CC}">
                <c16:uniqueId val="{0000049B-9DDC-4DDB-8D0B-B2F861475B35}"/>
              </c:ext>
            </c:extLst>
          </c:dPt>
          <c:dPt>
            <c:idx val="590"/>
            <c:bubble3D val="0"/>
            <c:spPr>
              <a:solidFill>
                <a:srgbClr val="FCD5B4"/>
              </a:solidFill>
              <a:ln w="12700">
                <a:solidFill>
                  <a:srgbClr val="BFBFBF"/>
                </a:solidFill>
              </a:ln>
            </c:spPr>
            <c:extLst>
              <c:ext xmlns:c16="http://schemas.microsoft.com/office/drawing/2014/chart" uri="{C3380CC4-5D6E-409C-BE32-E72D297353CC}">
                <c16:uniqueId val="{0000049D-9DDC-4DDB-8D0B-B2F861475B35}"/>
              </c:ext>
            </c:extLst>
          </c:dPt>
          <c:dPt>
            <c:idx val="591"/>
            <c:bubble3D val="0"/>
            <c:spPr>
              <a:solidFill>
                <a:srgbClr val="B7DEE8"/>
              </a:solidFill>
              <a:ln w="12700">
                <a:solidFill>
                  <a:srgbClr val="BFBFBF"/>
                </a:solidFill>
              </a:ln>
            </c:spPr>
            <c:extLst>
              <c:ext xmlns:c16="http://schemas.microsoft.com/office/drawing/2014/chart" uri="{C3380CC4-5D6E-409C-BE32-E72D297353CC}">
                <c16:uniqueId val="{0000049F-9DDC-4DDB-8D0B-B2F861475B35}"/>
              </c:ext>
            </c:extLst>
          </c:dPt>
          <c:dPt>
            <c:idx val="592"/>
            <c:bubble3D val="0"/>
            <c:spPr>
              <a:solidFill>
                <a:srgbClr val="CCC0DA"/>
              </a:solidFill>
              <a:ln w="12700">
                <a:solidFill>
                  <a:srgbClr val="BFBFBF"/>
                </a:solidFill>
              </a:ln>
            </c:spPr>
            <c:extLst>
              <c:ext xmlns:c16="http://schemas.microsoft.com/office/drawing/2014/chart" uri="{C3380CC4-5D6E-409C-BE32-E72D297353CC}">
                <c16:uniqueId val="{000004A1-9DDC-4DDB-8D0B-B2F861475B35}"/>
              </c:ext>
            </c:extLst>
          </c:dPt>
          <c:dPt>
            <c:idx val="593"/>
            <c:bubble3D val="0"/>
            <c:spPr>
              <a:solidFill>
                <a:srgbClr val="8DB4E2"/>
              </a:solidFill>
              <a:ln w="12700">
                <a:solidFill>
                  <a:srgbClr val="BFBFBF"/>
                </a:solidFill>
              </a:ln>
            </c:spPr>
            <c:extLst>
              <c:ext xmlns:c16="http://schemas.microsoft.com/office/drawing/2014/chart" uri="{C3380CC4-5D6E-409C-BE32-E72D297353CC}">
                <c16:uniqueId val="{000004A3-9DDC-4DDB-8D0B-B2F861475B35}"/>
              </c:ext>
            </c:extLst>
          </c:dPt>
          <c:dPt>
            <c:idx val="594"/>
            <c:bubble3D val="0"/>
            <c:spPr>
              <a:solidFill>
                <a:srgbClr val="DCE6F1"/>
              </a:solidFill>
              <a:ln w="12700">
                <a:solidFill>
                  <a:srgbClr val="BFBFBF"/>
                </a:solidFill>
              </a:ln>
            </c:spPr>
            <c:extLst>
              <c:ext xmlns:c16="http://schemas.microsoft.com/office/drawing/2014/chart" uri="{C3380CC4-5D6E-409C-BE32-E72D297353CC}">
                <c16:uniqueId val="{000004A5-9DDC-4DDB-8D0B-B2F861475B35}"/>
              </c:ext>
            </c:extLst>
          </c:dPt>
          <c:dPt>
            <c:idx val="595"/>
            <c:bubble3D val="0"/>
            <c:spPr>
              <a:solidFill>
                <a:srgbClr val="F2DCDB"/>
              </a:solidFill>
              <a:ln w="12700">
                <a:solidFill>
                  <a:srgbClr val="BFBFBF"/>
                </a:solidFill>
              </a:ln>
            </c:spPr>
            <c:extLst>
              <c:ext xmlns:c16="http://schemas.microsoft.com/office/drawing/2014/chart" uri="{C3380CC4-5D6E-409C-BE32-E72D297353CC}">
                <c16:uniqueId val="{000004A7-9DDC-4DDB-8D0B-B2F861475B35}"/>
              </c:ext>
            </c:extLst>
          </c:dPt>
          <c:dPt>
            <c:idx val="596"/>
            <c:bubble3D val="0"/>
            <c:spPr>
              <a:solidFill>
                <a:srgbClr val="EBF1DE"/>
              </a:solidFill>
              <a:ln w="12700">
                <a:solidFill>
                  <a:srgbClr val="BFBFBF"/>
                </a:solidFill>
              </a:ln>
            </c:spPr>
            <c:extLst>
              <c:ext xmlns:c16="http://schemas.microsoft.com/office/drawing/2014/chart" uri="{C3380CC4-5D6E-409C-BE32-E72D297353CC}">
                <c16:uniqueId val="{000004A9-9DDC-4DDB-8D0B-B2F861475B35}"/>
              </c:ext>
            </c:extLst>
          </c:dPt>
          <c:dPt>
            <c:idx val="597"/>
            <c:bubble3D val="0"/>
            <c:spPr>
              <a:solidFill>
                <a:srgbClr val="FDE9D9"/>
              </a:solidFill>
              <a:ln w="12700">
                <a:solidFill>
                  <a:srgbClr val="BFBFBF"/>
                </a:solidFill>
              </a:ln>
            </c:spPr>
            <c:extLst>
              <c:ext xmlns:c16="http://schemas.microsoft.com/office/drawing/2014/chart" uri="{C3380CC4-5D6E-409C-BE32-E72D297353CC}">
                <c16:uniqueId val="{000004AB-9DDC-4DDB-8D0B-B2F861475B35}"/>
              </c:ext>
            </c:extLst>
          </c:dPt>
          <c:dPt>
            <c:idx val="598"/>
            <c:bubble3D val="0"/>
            <c:spPr>
              <a:solidFill>
                <a:srgbClr val="DAEEF3"/>
              </a:solidFill>
              <a:ln w="12700">
                <a:solidFill>
                  <a:srgbClr val="BFBFBF"/>
                </a:solidFill>
              </a:ln>
            </c:spPr>
            <c:extLst>
              <c:ext xmlns:c16="http://schemas.microsoft.com/office/drawing/2014/chart" uri="{C3380CC4-5D6E-409C-BE32-E72D297353CC}">
                <c16:uniqueId val="{000004AD-9DDC-4DDB-8D0B-B2F861475B35}"/>
              </c:ext>
            </c:extLst>
          </c:dPt>
          <c:dPt>
            <c:idx val="599"/>
            <c:bubble3D val="0"/>
            <c:spPr>
              <a:solidFill>
                <a:srgbClr val="E4DFEC"/>
              </a:solidFill>
              <a:ln w="12700">
                <a:solidFill>
                  <a:srgbClr val="BFBFBF"/>
                </a:solidFill>
              </a:ln>
            </c:spPr>
            <c:extLst>
              <c:ext xmlns:c16="http://schemas.microsoft.com/office/drawing/2014/chart" uri="{C3380CC4-5D6E-409C-BE32-E72D297353CC}">
                <c16:uniqueId val="{000004AF-9DDC-4DDB-8D0B-B2F861475B35}"/>
              </c:ext>
            </c:extLst>
          </c:dPt>
          <c:dLbls>
            <c:numFmt formatCode="0.0&quot;%&quot;" sourceLinked="0"/>
            <c:spPr>
              <a:noFill/>
              <a:ln>
                <a:noFill/>
              </a:ln>
              <a:effectLst/>
            </c:sp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'%表'!$C$7:$C$8</c:f>
              <c:strCache>
                <c:ptCount val="2"/>
                <c:pt idx="0">
                  <c:v>男性</c:v>
                </c:pt>
                <c:pt idx="1">
                  <c:v>女性</c:v>
                </c:pt>
              </c:strCache>
            </c:strRef>
          </c:cat>
          <c:val>
            <c:numRef>
              <c:f>'%表'!$D$7:$D$8</c:f>
              <c:numCache>
                <c:formatCode>0.0</c:formatCode>
                <c:ptCount val="2"/>
                <c:pt idx="0">
                  <c:v>50.2</c:v>
                </c:pt>
                <c:pt idx="1">
                  <c:v>49.8</c:v>
                </c:pt>
              </c:numCache>
            </c:numRef>
          </c:val>
          <c:extLst>
            <c:ext xmlns:c16="http://schemas.microsoft.com/office/drawing/2014/chart" uri="{C3380CC4-5D6E-409C-BE32-E72D297353CC}">
              <c16:uniqueId val="{000004B0-9DDC-4DDB-8D0B-B2F861475B35}"/>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altLang="ja-JP" sz="1100" dirty="0"/>
              <a:t>30</a:t>
            </a:r>
            <a:r>
              <a:rPr lang="ja-JP" altLang="en-US" sz="1100" dirty="0"/>
              <a:t>歳以上</a:t>
            </a:r>
            <a:r>
              <a:rPr lang="en-US" altLang="ja-JP" sz="1100" dirty="0"/>
              <a:t>40</a:t>
            </a:r>
            <a:r>
              <a:rPr lang="ja-JP" altLang="en-US" sz="1100" dirty="0"/>
              <a:t>歳未満</a:t>
            </a:r>
            <a:r>
              <a:rPr lang="ja-JP" altLang="en-US" sz="1100" baseline="0" dirty="0"/>
              <a:t> </a:t>
            </a:r>
            <a:r>
              <a:rPr lang="en-US" altLang="ja-JP" sz="1100" dirty="0"/>
              <a:t>(n=519)</a:t>
            </a:r>
          </a:p>
        </c:rich>
      </c:tx>
      <c:layout>
        <c:manualLayout>
          <c:xMode val="edge"/>
          <c:yMode val="edge"/>
          <c:x val="0.16666249449505133"/>
          <c:y val="4.05817255196501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97072989824537"/>
          <c:y val="0.30277630082424334"/>
          <c:w val="0.64492640752845176"/>
          <c:h val="0.57475305956605238"/>
        </c:manualLayout>
      </c:layout>
      <c:pieChart>
        <c:varyColors val="1"/>
        <c:ser>
          <c:idx val="5"/>
          <c:order val="5"/>
          <c:tx>
            <c:strRef>
              <c:f>'18(Q1)'!$D$13</c:f>
              <c:strCache>
                <c:ptCount val="1"/>
                <c:pt idx="0">
                  <c:v>30歳以上40歳未満</c:v>
                </c:pt>
              </c:strCache>
              <c:extLst xmlns:c15="http://schemas.microsoft.com/office/drawing/2012/chart"/>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1FF0-4596-A9D3-308B64682A68}"/>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1FF0-4596-A9D3-308B64682A6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FF0-4596-A9D3-308B64682A6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FF0-4596-A9D3-308B64682A6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FF0-4596-A9D3-308B64682A6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f>'18(Q1)'!$L$13:$P$13</c:f>
              <c:numCache>
                <c:formatCode>0.0%</c:formatCode>
                <c:ptCount val="5"/>
                <c:pt idx="0">
                  <c:v>0.13294797687861271</c:v>
                </c:pt>
                <c:pt idx="1">
                  <c:v>0.3583815028901734</c:v>
                </c:pt>
                <c:pt idx="2">
                  <c:v>0.34874759152215801</c:v>
                </c:pt>
                <c:pt idx="3">
                  <c:v>0.1001926782273603</c:v>
                </c:pt>
                <c:pt idx="4">
                  <c:v>5.9730250481695571E-2</c:v>
                </c:pt>
              </c:numCache>
              <c:extLst xmlns:c15="http://schemas.microsoft.com/office/drawing/2012/chart"/>
            </c:numRef>
          </c:val>
          <c:extLst>
            <c:ext xmlns:c16="http://schemas.microsoft.com/office/drawing/2014/chart" uri="{C3380CC4-5D6E-409C-BE32-E72D297353CC}">
              <c16:uniqueId val="{0000000A-1FF0-4596-A9D3-308B64682A68}"/>
            </c:ext>
          </c:extLst>
        </c:ser>
        <c:dLbls>
          <c:dLblPos val="bestFit"/>
          <c:showLegendKey val="0"/>
          <c:showVal val="1"/>
          <c:showCatName val="0"/>
          <c:showSerName val="0"/>
          <c:showPercent val="0"/>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'18(Q1)'!$C$8:$D$8</c15:sqref>
                        </c15:formulaRef>
                      </c:ext>
                    </c:extLst>
                    <c:strCache>
                      <c:ptCount val="2"/>
                      <c:pt idx="0">
                        <c:v>全体</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C-1FF0-4596-A9D3-308B64682A6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1FF0-4596-A9D3-308B64682A6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1FF0-4596-A9D3-308B64682A6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2-1FF0-4596-A9D3-308B64682A6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4-1FF0-4596-A9D3-308B64682A68}"/>
                    </c:ext>
                  </c:extLst>
                </c:dPt>
                <c:dLbls>
                  <c:dLbl>
                    <c:idx val="0"/>
                    <c:layout>
                      <c:manualLayout>
                        <c:x val="-6.3248225119401057E-3"/>
                        <c:y val="5.0373135379544465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9.8059119659222926E-2"/>
                            <c:h val="9.2969729409941831E-2"/>
                          </c:manualLayout>
                        </c15:layout>
                      </c:ext>
                      <c:ext xmlns:c16="http://schemas.microsoft.com/office/drawing/2014/chart" uri="{C3380CC4-5D6E-409C-BE32-E72D297353CC}">
                        <c16:uniqueId val="{0000000C-1FF0-4596-A9D3-308B64682A68}"/>
                      </c:ext>
                    </c:extLst>
                  </c:dLbl>
                  <c:dLbl>
                    <c:idx val="1"/>
                    <c:layout>
                      <c:manualLayout>
                        <c:x val="5.9811539950949122E-4"/>
                        <c:y val="3.4496358795937584E-3"/>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0068207047889506"/>
                            <c:h val="8.9391911878635918E-2"/>
                          </c:manualLayout>
                        </c15:layout>
                      </c:ext>
                      <c:ext xmlns:c16="http://schemas.microsoft.com/office/drawing/2014/chart" uri="{C3380CC4-5D6E-409C-BE32-E72D297353CC}">
                        <c16:uniqueId val="{0000000E-1FF0-4596-A9D3-308B64682A68}"/>
                      </c:ext>
                    </c:extLst>
                  </c:dLbl>
                  <c:dLbl>
                    <c:idx val="2"/>
                    <c:layout>
                      <c:manualLayout>
                        <c:x val="4.0734219697947591E-2"/>
                        <c:y val="-4.6322031749609124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6100993933135407"/>
                            <c:h val="7.5080641753412294E-2"/>
                          </c:manualLayout>
                        </c15:layout>
                      </c:ext>
                      <c:ext xmlns:c16="http://schemas.microsoft.com/office/drawing/2014/chart" uri="{C3380CC4-5D6E-409C-BE32-E72D297353CC}">
                        <c16:uniqueId val="{00000010-1FF0-4596-A9D3-308B64682A68}"/>
                      </c:ext>
                    </c:extLst>
                  </c:dLbl>
                  <c:dLbl>
                    <c:idx val="3"/>
                    <c:layout>
                      <c:manualLayout>
                        <c:x val="-2.6229508196721311E-3"/>
                        <c:y val="5.6907300719789278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298360655737705"/>
                            <c:h val="0.10822898032200358"/>
                          </c:manualLayout>
                        </c15:layout>
                      </c:ext>
                      <c:ext xmlns:c16="http://schemas.microsoft.com/office/drawing/2014/chart" uri="{C3380CC4-5D6E-409C-BE32-E72D297353CC}">
                        <c16:uniqueId val="{00000012-1FF0-4596-A9D3-308B64682A68}"/>
                      </c:ext>
                    </c:extLst>
                  </c:dLbl>
                  <c:dLbl>
                    <c:idx val="4"/>
                    <c:layout>
                      <c:manualLayout>
                        <c:x val="5.2459016393442623E-3"/>
                        <c:y val="6.1385770428070356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0557377049180328"/>
                            <c:h val="0.11538461538461539"/>
                          </c:manualLayout>
                        </c15:layout>
                      </c:ext>
                      <c:ext xmlns:c16="http://schemas.microsoft.com/office/drawing/2014/chart" uri="{C3380CC4-5D6E-409C-BE32-E72D297353CC}">
                        <c16:uniqueId val="{00000014-1FF0-4596-A9D3-308B64682A6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'18(Q1)'!$F$6:$J$6</c15:sqref>
                        </c15:formulaRef>
                      </c:ext>
                    </c:extLst>
                    <c:strCache>
                      <c:ptCount val="5"/>
                      <c:pt idx="0">
                        <c:v>0～10年後</c:v>
                      </c:pt>
                      <c:pt idx="1">
                        <c:v>11～20年後</c:v>
                      </c:pt>
                      <c:pt idx="2">
                        <c:v>21～50年後</c:v>
                      </c:pt>
                      <c:pt idx="3">
                        <c:v>51～100年後</c:v>
                      </c:pt>
                      <c:pt idx="4">
                        <c:v>101年以上後</c:v>
                      </c:pt>
                    </c:strCache>
                  </c:strRef>
                </c:cat>
                <c:val>
                  <c:numRef>
                    <c:extLst>
                      <c:ext uri="{02D57815-91ED-43cb-92C2-25804820EDAC}">
                        <c15:formulaRef>
                          <c15:sqref>'18(Q1)'!$L$8:$P$8</c15:sqref>
                        </c15:formulaRef>
                      </c:ext>
                    </c:extLst>
                    <c:numCache>
                      <c:formatCode>0.0%</c:formatCode>
                      <c:ptCount val="5"/>
                      <c:pt idx="0">
                        <c:v>0.12931312479845211</c:v>
                      </c:pt>
                      <c:pt idx="1">
                        <c:v>0.33827797484682359</c:v>
                      </c:pt>
                      <c:pt idx="2">
                        <c:v>0.34247017091260884</c:v>
                      </c:pt>
                      <c:pt idx="3">
                        <c:v>0.12963560141889713</c:v>
                      </c:pt>
                      <c:pt idx="4">
                        <c:v>6.0303128023218314E-2</c:v>
                      </c:pt>
                    </c:numCache>
                  </c:numRef>
                </c:val>
                <c:extLst>
                  <c:ext xmlns:c16="http://schemas.microsoft.com/office/drawing/2014/chart" uri="{C3380CC4-5D6E-409C-BE32-E72D297353CC}">
                    <c16:uniqueId val="{00000015-1FF0-4596-A9D3-308B64682A68}"/>
                  </c:ext>
                </c:extLst>
              </c15:ser>
            </c15:filteredPieSeries>
            <c15:filteredPieSeries>
              <c15:ser>
                <c:idx val="1"/>
                <c:order val="1"/>
                <c:tx>
                  <c:strRef>
                    <c:extLst xmlns:c15="http://schemas.microsoft.com/office/drawing/2012/chart">
                      <c:ext xmlns:c15="http://schemas.microsoft.com/office/drawing/2012/chart" uri="{02D57815-91ED-43cb-92C2-25804820EDAC}">
                        <c15:formulaRef>
                          <c15:sqref>'18(Q1)'!$D$9</c15:sqref>
                        </c15:formulaRef>
                      </c:ext>
                    </c:extLst>
                    <c:strCache>
                      <c:ptCount val="1"/>
                      <c:pt idx="0">
                        <c:v>男性</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7-1FF0-4596-A9D3-308B64682A68}"/>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9-1FF0-4596-A9D3-308B64682A68}"/>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1B-1FF0-4596-A9D3-308B64682A68}"/>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1D-1FF0-4596-A9D3-308B64682A68}"/>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1F-1FF0-4596-A9D3-308B64682A6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'18(Q1)'!$F$6:$J$6</c15:sqref>
                        </c15:formulaRef>
                      </c:ext>
                    </c:extLst>
                    <c:strCache>
                      <c:ptCount val="5"/>
                      <c:pt idx="0">
                        <c:v>0～10年後</c:v>
                      </c:pt>
                      <c:pt idx="1">
                        <c:v>11～20年後</c:v>
                      </c:pt>
                      <c:pt idx="2">
                        <c:v>21～50年後</c:v>
                      </c:pt>
                      <c:pt idx="3">
                        <c:v>51～100年後</c:v>
                      </c:pt>
                      <c:pt idx="4">
                        <c:v>101年以上後</c:v>
                      </c:pt>
                    </c:strCache>
                  </c:strRef>
                </c:cat>
                <c:val>
                  <c:numRef>
                    <c:extLst xmlns:c15="http://schemas.microsoft.com/office/drawing/2012/chart">
                      <c:ext xmlns:c15="http://schemas.microsoft.com/office/drawing/2012/chart" uri="{02D57815-91ED-43cb-92C2-25804820EDAC}">
                        <c15:formulaRef>
                          <c15:sqref>'18(Q1)'!$L$9:$P$9</c15:sqref>
                        </c15:formulaRef>
                      </c:ext>
                    </c:extLst>
                    <c:numCache>
                      <c:formatCode>0.0%</c:formatCode>
                      <c:ptCount val="5"/>
                      <c:pt idx="0">
                        <c:v>0.12708600770218229</c:v>
                      </c:pt>
                      <c:pt idx="1">
                        <c:v>0.35558408215661103</c:v>
                      </c:pt>
                      <c:pt idx="2">
                        <c:v>0.31450577663671375</c:v>
                      </c:pt>
                      <c:pt idx="3">
                        <c:v>0.12836970474967907</c:v>
                      </c:pt>
                      <c:pt idx="4">
                        <c:v>7.4454428754813867E-2</c:v>
                      </c:pt>
                    </c:numCache>
                  </c:numRef>
                </c:val>
                <c:extLst xmlns:c15="http://schemas.microsoft.com/office/drawing/2012/chart">
                  <c:ext xmlns:c16="http://schemas.microsoft.com/office/drawing/2014/chart" uri="{C3380CC4-5D6E-409C-BE32-E72D297353CC}">
                    <c16:uniqueId val="{00000020-1FF0-4596-A9D3-308B64682A68}"/>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'18(Q1)'!$D$10</c15:sqref>
                        </c15:formulaRef>
                      </c:ext>
                    </c:extLst>
                    <c:strCache>
                      <c:ptCount val="1"/>
                      <c:pt idx="0">
                        <c:v>女性</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2-1FF0-4596-A9D3-308B64682A68}"/>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24-1FF0-4596-A9D3-308B64682A68}"/>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26-1FF0-4596-A9D3-308B64682A68}"/>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28-1FF0-4596-A9D3-308B64682A68}"/>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2A-1FF0-4596-A9D3-308B64682A6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'18(Q1)'!$F$6:$J$6</c15:sqref>
                        </c15:formulaRef>
                      </c:ext>
                    </c:extLst>
                    <c:strCache>
                      <c:ptCount val="5"/>
                      <c:pt idx="0">
                        <c:v>0～10年後</c:v>
                      </c:pt>
                      <c:pt idx="1">
                        <c:v>11～20年後</c:v>
                      </c:pt>
                      <c:pt idx="2">
                        <c:v>21～50年後</c:v>
                      </c:pt>
                      <c:pt idx="3">
                        <c:v>51～100年後</c:v>
                      </c:pt>
                      <c:pt idx="4">
                        <c:v>101年以上後</c:v>
                      </c:pt>
                    </c:strCache>
                  </c:strRef>
                </c:cat>
                <c:val>
                  <c:numRef>
                    <c:extLst xmlns:c15="http://schemas.microsoft.com/office/drawing/2012/chart">
                      <c:ext xmlns:c15="http://schemas.microsoft.com/office/drawing/2012/chart" uri="{02D57815-91ED-43cb-92C2-25804820EDAC}">
                        <c15:formulaRef>
                          <c15:sqref>'18(Q1)'!$L$10:$P$10</c15:sqref>
                        </c15:formulaRef>
                      </c:ext>
                    </c:extLst>
                    <c:numCache>
                      <c:formatCode>0.0%</c:formatCode>
                      <c:ptCount val="5"/>
                      <c:pt idx="0">
                        <c:v>0.13156189241736876</c:v>
                      </c:pt>
                      <c:pt idx="1">
                        <c:v>0.32080362929358391</c:v>
                      </c:pt>
                      <c:pt idx="2">
                        <c:v>0.37070641607258586</c:v>
                      </c:pt>
                      <c:pt idx="3">
                        <c:v>0.13091380427738172</c:v>
                      </c:pt>
                      <c:pt idx="4">
                        <c:v>4.6014257939079713E-2</c:v>
                      </c:pt>
                    </c:numCache>
                  </c:numRef>
                </c:val>
                <c:extLst xmlns:c15="http://schemas.microsoft.com/office/drawing/2012/chart">
                  <c:ext xmlns:c16="http://schemas.microsoft.com/office/drawing/2014/chart" uri="{C3380CC4-5D6E-409C-BE32-E72D297353CC}">
                    <c16:uniqueId val="{0000002B-1FF0-4596-A9D3-308B64682A68}"/>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'18(Q1)'!$D$11</c15:sqref>
                        </c15:formulaRef>
                      </c:ext>
                    </c:extLst>
                    <c:strCache>
                      <c:ptCount val="1"/>
                      <c:pt idx="0">
                        <c:v>20歳未満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D-1FF0-4596-A9D3-308B64682A68}"/>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2F-1FF0-4596-A9D3-308B64682A68}"/>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31-1FF0-4596-A9D3-308B64682A68}"/>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33-1FF0-4596-A9D3-308B64682A68}"/>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35-1FF0-4596-A9D3-308B64682A6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'18(Q1)'!$L$11:$P$11</c15:sqref>
                        </c15:formulaRef>
                      </c:ext>
                    </c:extLst>
                    <c:numCache>
                      <c:formatCode>0.0%</c:formatCode>
                      <c:ptCount val="5"/>
                      <c:pt idx="0">
                        <c:v>0.14484126984126985</c:v>
                      </c:pt>
                      <c:pt idx="1">
                        <c:v>0.40476190476190477</c:v>
                      </c:pt>
                      <c:pt idx="2">
                        <c:v>0.31349206349206349</c:v>
                      </c:pt>
                      <c:pt idx="3">
                        <c:v>0.10119047619047619</c:v>
                      </c:pt>
                      <c:pt idx="4">
                        <c:v>3.5714285714285712E-2</c:v>
                      </c:pt>
                    </c:numCache>
                  </c:numRef>
                </c:val>
                <c:extLst xmlns:c15="http://schemas.microsoft.com/office/drawing/2012/chart">
                  <c:ext xmlns:c16="http://schemas.microsoft.com/office/drawing/2014/chart" uri="{C3380CC4-5D6E-409C-BE32-E72D297353CC}">
                    <c16:uniqueId val="{00000036-1FF0-4596-A9D3-308B64682A68}"/>
                  </c:ext>
                </c:extLst>
              </c15:ser>
            </c15:filteredPieSeries>
            <c15:filteredPieSeries>
              <c15:ser>
                <c:idx val="4"/>
                <c:order val="4"/>
                <c:tx>
                  <c:strRef>
                    <c:extLst xmlns:c15="http://schemas.microsoft.com/office/drawing/2012/chart">
                      <c:ext xmlns:c15="http://schemas.microsoft.com/office/drawing/2012/chart" uri="{02D57815-91ED-43cb-92C2-25804820EDAC}">
                        <c15:formulaRef>
                          <c15:sqref>'18(Q1)'!$D$12</c15:sqref>
                        </c15:formulaRef>
                      </c:ext>
                    </c:extLst>
                    <c:strCache>
                      <c:ptCount val="1"/>
                      <c:pt idx="0">
                        <c:v>20歳以上30歳未満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38-1FF0-4596-A9D3-308B64682A68}"/>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3A-1FF0-4596-A9D3-308B64682A68}"/>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3C-1FF0-4596-A9D3-308B64682A68}"/>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3E-1FF0-4596-A9D3-308B64682A68}"/>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40-1FF0-4596-A9D3-308B64682A6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'18(Q1)'!$L$12:$P$12</c15:sqref>
                        </c15:formulaRef>
                      </c:ext>
                    </c:extLst>
                    <c:numCache>
                      <c:formatCode>0.0%</c:formatCode>
                      <c:ptCount val="5"/>
                      <c:pt idx="0">
                        <c:v>0.15049504950495049</c:v>
                      </c:pt>
                      <c:pt idx="1">
                        <c:v>0.37227722772277227</c:v>
                      </c:pt>
                      <c:pt idx="2">
                        <c:v>0.35445544554455444</c:v>
                      </c:pt>
                      <c:pt idx="3">
                        <c:v>8.3168316831683173E-2</c:v>
                      </c:pt>
                      <c:pt idx="4">
                        <c:v>3.9603960396039604E-2</c:v>
                      </c:pt>
                    </c:numCache>
                  </c:numRef>
                </c:val>
                <c:extLst xmlns:c15="http://schemas.microsoft.com/office/drawing/2012/chart">
                  <c:ext xmlns:c16="http://schemas.microsoft.com/office/drawing/2014/chart" uri="{C3380CC4-5D6E-409C-BE32-E72D297353CC}">
                    <c16:uniqueId val="{00000041-1FF0-4596-A9D3-308B64682A68}"/>
                  </c:ext>
                </c:extLst>
              </c15:ser>
            </c15:filteredPieSeries>
            <c15:filteredPieSeries>
              <c15:ser>
                <c:idx val="6"/>
                <c:order val="6"/>
                <c:tx>
                  <c:strRef>
                    <c:extLst xmlns:c15="http://schemas.microsoft.com/office/drawing/2012/chart">
                      <c:ext xmlns:c15="http://schemas.microsoft.com/office/drawing/2012/chart" uri="{02D57815-91ED-43cb-92C2-25804820EDAC}">
                        <c15:formulaRef>
                          <c15:sqref>'18(Q1)'!$D$14</c15:sqref>
                        </c15:formulaRef>
                      </c:ext>
                    </c:extLst>
                    <c:strCache>
                      <c:ptCount val="1"/>
                      <c:pt idx="0">
                        <c:v>40歳以上50歳未満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43-1FF0-4596-A9D3-308B64682A68}"/>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45-1FF0-4596-A9D3-308B64682A68}"/>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47-1FF0-4596-A9D3-308B64682A68}"/>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49-1FF0-4596-A9D3-308B64682A68}"/>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4B-1FF0-4596-A9D3-308B64682A6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'18(Q1)'!$L$14:$P$14</c15:sqref>
                        </c15:formulaRef>
                      </c:ext>
                    </c:extLst>
                    <c:numCache>
                      <c:formatCode>0.0%</c:formatCode>
                      <c:ptCount val="5"/>
                      <c:pt idx="0">
                        <c:v>0.12643678160919541</c:v>
                      </c:pt>
                      <c:pt idx="1">
                        <c:v>0.3045977011494253</c:v>
                      </c:pt>
                      <c:pt idx="2">
                        <c:v>0.35249042145593867</c:v>
                      </c:pt>
                      <c:pt idx="3">
                        <c:v>0.15900383141762453</c:v>
                      </c:pt>
                      <c:pt idx="4">
                        <c:v>5.7471264367816091E-2</c:v>
                      </c:pt>
                    </c:numCache>
                  </c:numRef>
                </c:val>
                <c:extLst xmlns:c15="http://schemas.microsoft.com/office/drawing/2012/chart">
                  <c:ext xmlns:c16="http://schemas.microsoft.com/office/drawing/2014/chart" uri="{C3380CC4-5D6E-409C-BE32-E72D297353CC}">
                    <c16:uniqueId val="{0000004C-1FF0-4596-A9D3-308B64682A68}"/>
                  </c:ext>
                </c:extLst>
              </c15:ser>
            </c15:filteredPieSeries>
            <c15:filteredPieSeries>
              <c15:ser>
                <c:idx val="7"/>
                <c:order val="7"/>
                <c:tx>
                  <c:strRef>
                    <c:extLst xmlns:c15="http://schemas.microsoft.com/office/drawing/2012/chart">
                      <c:ext xmlns:c15="http://schemas.microsoft.com/office/drawing/2012/chart" uri="{02D57815-91ED-43cb-92C2-25804820EDAC}">
                        <c15:formulaRef>
                          <c15:sqref>'18(Q1)'!$D$15</c15:sqref>
                        </c15:formulaRef>
                      </c:ext>
                    </c:extLst>
                    <c:strCache>
                      <c:ptCount val="1"/>
                      <c:pt idx="0">
                        <c:v>50歳以上60歳未満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4E-1FF0-4596-A9D3-308B64682A68}"/>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50-1FF0-4596-A9D3-308B64682A68}"/>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52-1FF0-4596-A9D3-308B64682A68}"/>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54-1FF0-4596-A9D3-308B64682A68}"/>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56-1FF0-4596-A9D3-308B64682A6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'18(Q1)'!$L$15:$P$15</c15:sqref>
                        </c15:formulaRef>
                      </c:ext>
                    </c:extLst>
                    <c:numCache>
                      <c:formatCode>0.0%</c:formatCode>
                      <c:ptCount val="5"/>
                      <c:pt idx="0">
                        <c:v>0.12927756653992395</c:v>
                      </c:pt>
                      <c:pt idx="1">
                        <c:v>0.28326996197718629</c:v>
                      </c:pt>
                      <c:pt idx="2">
                        <c:v>0.34790874524714827</c:v>
                      </c:pt>
                      <c:pt idx="3">
                        <c:v>0.15779467680608364</c:v>
                      </c:pt>
                      <c:pt idx="4">
                        <c:v>8.17490494296578E-2</c:v>
                      </c:pt>
                    </c:numCache>
                  </c:numRef>
                </c:val>
                <c:extLst xmlns:c15="http://schemas.microsoft.com/office/drawing/2012/chart">
                  <c:ext xmlns:c16="http://schemas.microsoft.com/office/drawing/2014/chart" uri="{C3380CC4-5D6E-409C-BE32-E72D297353CC}">
                    <c16:uniqueId val="{00000057-1FF0-4596-A9D3-308B64682A68}"/>
                  </c:ext>
                </c:extLst>
              </c15:ser>
            </c15:filteredPieSeries>
            <c15:filteredPieSeries>
              <c15:ser>
                <c:idx val="8"/>
                <c:order val="8"/>
                <c:tx>
                  <c:strRef>
                    <c:extLst xmlns:c15="http://schemas.microsoft.com/office/drawing/2012/chart">
                      <c:ext xmlns:c15="http://schemas.microsoft.com/office/drawing/2012/chart" uri="{02D57815-91ED-43cb-92C2-25804820EDAC}">
                        <c15:formulaRef>
                          <c15:sqref>'18(Q1)'!$D$16</c15:sqref>
                        </c15:formulaRef>
                      </c:ext>
                    </c:extLst>
                    <c:strCache>
                      <c:ptCount val="1"/>
                      <c:pt idx="0">
                        <c:v>60歳以上</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59-1FF0-4596-A9D3-308B64682A68}"/>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5B-1FF0-4596-A9D3-308B64682A68}"/>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5D-1FF0-4596-A9D3-308B64682A68}"/>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5F-1FF0-4596-A9D3-308B64682A68}"/>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61-1FF0-4596-A9D3-308B64682A6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'18(Q1)'!$L$16:$P$16</c15:sqref>
                        </c15:formulaRef>
                      </c:ext>
                    </c:extLst>
                    <c:numCache>
                      <c:formatCode>0.0%</c:formatCode>
                      <c:ptCount val="5"/>
                      <c:pt idx="0">
                        <c:v>9.3333333333333338E-2</c:v>
                      </c:pt>
                      <c:pt idx="1">
                        <c:v>0.31047619047619046</c:v>
                      </c:pt>
                      <c:pt idx="2">
                        <c:v>0.33714285714285713</c:v>
                      </c:pt>
                      <c:pt idx="3">
                        <c:v>0.17333333333333334</c:v>
                      </c:pt>
                      <c:pt idx="4">
                        <c:v>8.5714285714285715E-2</c:v>
                      </c:pt>
                    </c:numCache>
                  </c:numRef>
                </c:val>
                <c:extLst xmlns:c15="http://schemas.microsoft.com/office/drawing/2012/chart">
                  <c:ext xmlns:c16="http://schemas.microsoft.com/office/drawing/2014/chart" uri="{C3380CC4-5D6E-409C-BE32-E72D297353CC}">
                    <c16:uniqueId val="{00000062-1FF0-4596-A9D3-308B64682A68}"/>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altLang="ja-JP" sz="1100"/>
              <a:t>40</a:t>
            </a:r>
            <a:r>
              <a:rPr lang="ja-JP" altLang="en-US" sz="1100"/>
              <a:t>歳以上</a:t>
            </a:r>
            <a:r>
              <a:rPr lang="en-US" altLang="ja-JP" sz="1100"/>
              <a:t>50</a:t>
            </a:r>
            <a:r>
              <a:rPr lang="ja-JP" altLang="en-US" sz="1100"/>
              <a:t>歳未満</a:t>
            </a:r>
            <a:r>
              <a:rPr lang="ja-JP" altLang="en-US" sz="1100" baseline="0"/>
              <a:t> </a:t>
            </a:r>
            <a:r>
              <a:rPr lang="en-US" altLang="ja-JP" sz="1100"/>
              <a:t>(n=522)</a:t>
            </a:r>
          </a:p>
        </c:rich>
      </c:tx>
      <c:layout>
        <c:manualLayout>
          <c:xMode val="edge"/>
          <c:yMode val="edge"/>
          <c:x val="0.14443649151577981"/>
          <c:y val="3.5567053894364833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5667296649512147"/>
          <c:y val="0.3041937700752001"/>
          <c:w val="0.6804406716142255"/>
          <c:h val="0.57302428718104226"/>
        </c:manualLayout>
      </c:layout>
      <c:pieChart>
        <c:varyColors val="1"/>
        <c:ser>
          <c:idx val="6"/>
          <c:order val="6"/>
          <c:tx>
            <c:strRef>
              <c:f>'18(Q1)'!$D$14</c:f>
              <c:strCache>
                <c:ptCount val="1"/>
                <c:pt idx="0">
                  <c:v>40歳以上50歳未満</c:v>
                </c:pt>
              </c:strCache>
              <c:extLst xmlns:c15="http://schemas.microsoft.com/office/drawing/2012/chart"/>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70B2-4AA6-8D79-31249A8366CC}"/>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70B2-4AA6-8D79-31249A8366C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0B2-4AA6-8D79-31249A8366C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0B2-4AA6-8D79-31249A8366C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0B2-4AA6-8D79-31249A8366C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f>'18(Q1)'!$L$14:$P$14</c:f>
              <c:numCache>
                <c:formatCode>0.0%</c:formatCode>
                <c:ptCount val="5"/>
                <c:pt idx="0">
                  <c:v>0.12643678160919541</c:v>
                </c:pt>
                <c:pt idx="1">
                  <c:v>0.3045977011494253</c:v>
                </c:pt>
                <c:pt idx="2">
                  <c:v>0.35249042145593867</c:v>
                </c:pt>
                <c:pt idx="3">
                  <c:v>0.15900383141762453</c:v>
                </c:pt>
                <c:pt idx="4">
                  <c:v>5.7471264367816091E-2</c:v>
                </c:pt>
              </c:numCache>
              <c:extLst xmlns:c15="http://schemas.microsoft.com/office/drawing/2012/chart"/>
            </c:numRef>
          </c:val>
          <c:extLst>
            <c:ext xmlns:c16="http://schemas.microsoft.com/office/drawing/2014/chart" uri="{C3380CC4-5D6E-409C-BE32-E72D297353CC}">
              <c16:uniqueId val="{0000000A-70B2-4AA6-8D79-31249A8366CC}"/>
            </c:ext>
          </c:extLst>
        </c:ser>
        <c:dLbls>
          <c:dLblPos val="bestFit"/>
          <c:showLegendKey val="0"/>
          <c:showVal val="1"/>
          <c:showCatName val="0"/>
          <c:showSerName val="0"/>
          <c:showPercent val="0"/>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'18(Q1)'!$C$8:$D$8</c15:sqref>
                        </c15:formulaRef>
                      </c:ext>
                    </c:extLst>
                    <c:strCache>
                      <c:ptCount val="2"/>
                      <c:pt idx="0">
                        <c:v>全体</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C-70B2-4AA6-8D79-31249A8366C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70B2-4AA6-8D79-31249A8366C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70B2-4AA6-8D79-31249A8366C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2-70B2-4AA6-8D79-31249A8366C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4-70B2-4AA6-8D79-31249A8366CC}"/>
                    </c:ext>
                  </c:extLst>
                </c:dPt>
                <c:dLbls>
                  <c:dLbl>
                    <c:idx val="0"/>
                    <c:layout>
                      <c:manualLayout>
                        <c:x val="-6.3248225119401057E-3"/>
                        <c:y val="5.0373135379544465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9.8059119659222926E-2"/>
                            <c:h val="9.2969729409941831E-2"/>
                          </c:manualLayout>
                        </c15:layout>
                      </c:ext>
                      <c:ext xmlns:c16="http://schemas.microsoft.com/office/drawing/2014/chart" uri="{C3380CC4-5D6E-409C-BE32-E72D297353CC}">
                        <c16:uniqueId val="{0000000C-70B2-4AA6-8D79-31249A8366CC}"/>
                      </c:ext>
                    </c:extLst>
                  </c:dLbl>
                  <c:dLbl>
                    <c:idx val="1"/>
                    <c:layout>
                      <c:manualLayout>
                        <c:x val="5.9811539950949122E-4"/>
                        <c:y val="3.4496358795937584E-3"/>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0068207047889506"/>
                            <c:h val="8.9391911878635918E-2"/>
                          </c:manualLayout>
                        </c15:layout>
                      </c:ext>
                      <c:ext xmlns:c16="http://schemas.microsoft.com/office/drawing/2014/chart" uri="{C3380CC4-5D6E-409C-BE32-E72D297353CC}">
                        <c16:uniqueId val="{0000000E-70B2-4AA6-8D79-31249A8366CC}"/>
                      </c:ext>
                    </c:extLst>
                  </c:dLbl>
                  <c:dLbl>
                    <c:idx val="2"/>
                    <c:layout>
                      <c:manualLayout>
                        <c:x val="4.0734219697947591E-2"/>
                        <c:y val="-4.6322031749609124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6100993933135407"/>
                            <c:h val="7.5080641753412294E-2"/>
                          </c:manualLayout>
                        </c15:layout>
                      </c:ext>
                      <c:ext xmlns:c16="http://schemas.microsoft.com/office/drawing/2014/chart" uri="{C3380CC4-5D6E-409C-BE32-E72D297353CC}">
                        <c16:uniqueId val="{00000010-70B2-4AA6-8D79-31249A8366CC}"/>
                      </c:ext>
                    </c:extLst>
                  </c:dLbl>
                  <c:dLbl>
                    <c:idx val="3"/>
                    <c:layout>
                      <c:manualLayout>
                        <c:x val="-2.6229508196721311E-3"/>
                        <c:y val="5.6907300719789278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298360655737705"/>
                            <c:h val="0.10822898032200358"/>
                          </c:manualLayout>
                        </c15:layout>
                      </c:ext>
                      <c:ext xmlns:c16="http://schemas.microsoft.com/office/drawing/2014/chart" uri="{C3380CC4-5D6E-409C-BE32-E72D297353CC}">
                        <c16:uniqueId val="{00000012-70B2-4AA6-8D79-31249A8366CC}"/>
                      </c:ext>
                    </c:extLst>
                  </c:dLbl>
                  <c:dLbl>
                    <c:idx val="4"/>
                    <c:layout>
                      <c:manualLayout>
                        <c:x val="5.2459016393442623E-3"/>
                        <c:y val="6.1385770428070356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0557377049180328"/>
                            <c:h val="0.11538461538461539"/>
                          </c:manualLayout>
                        </c15:layout>
                      </c:ext>
                      <c:ext xmlns:c16="http://schemas.microsoft.com/office/drawing/2014/chart" uri="{C3380CC4-5D6E-409C-BE32-E72D297353CC}">
                        <c16:uniqueId val="{00000014-70B2-4AA6-8D79-31249A8366C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'18(Q1)'!$F$6:$J$6</c15:sqref>
                        </c15:formulaRef>
                      </c:ext>
                    </c:extLst>
                    <c:strCache>
                      <c:ptCount val="5"/>
                      <c:pt idx="0">
                        <c:v>0～10年後</c:v>
                      </c:pt>
                      <c:pt idx="1">
                        <c:v>11～20年後</c:v>
                      </c:pt>
                      <c:pt idx="2">
                        <c:v>21～50年後</c:v>
                      </c:pt>
                      <c:pt idx="3">
                        <c:v>51～100年後</c:v>
                      </c:pt>
                      <c:pt idx="4">
                        <c:v>101年以上後</c:v>
                      </c:pt>
                    </c:strCache>
                  </c:strRef>
                </c:cat>
                <c:val>
                  <c:numRef>
                    <c:extLst>
                      <c:ext uri="{02D57815-91ED-43cb-92C2-25804820EDAC}">
                        <c15:formulaRef>
                          <c15:sqref>'18(Q1)'!$L$8:$P$8</c15:sqref>
                        </c15:formulaRef>
                      </c:ext>
                    </c:extLst>
                    <c:numCache>
                      <c:formatCode>0.0%</c:formatCode>
                      <c:ptCount val="5"/>
                      <c:pt idx="0">
                        <c:v>0.12931312479845211</c:v>
                      </c:pt>
                      <c:pt idx="1">
                        <c:v>0.33827797484682359</c:v>
                      </c:pt>
                      <c:pt idx="2">
                        <c:v>0.34247017091260884</c:v>
                      </c:pt>
                      <c:pt idx="3">
                        <c:v>0.12963560141889713</c:v>
                      </c:pt>
                      <c:pt idx="4">
                        <c:v>6.0303128023218314E-2</c:v>
                      </c:pt>
                    </c:numCache>
                  </c:numRef>
                </c:val>
                <c:extLst>
                  <c:ext xmlns:c16="http://schemas.microsoft.com/office/drawing/2014/chart" uri="{C3380CC4-5D6E-409C-BE32-E72D297353CC}">
                    <c16:uniqueId val="{00000015-70B2-4AA6-8D79-31249A8366CC}"/>
                  </c:ext>
                </c:extLst>
              </c15:ser>
            </c15:filteredPieSeries>
            <c15:filteredPieSeries>
              <c15:ser>
                <c:idx val="1"/>
                <c:order val="1"/>
                <c:tx>
                  <c:strRef>
                    <c:extLst xmlns:c15="http://schemas.microsoft.com/office/drawing/2012/chart">
                      <c:ext xmlns:c15="http://schemas.microsoft.com/office/drawing/2012/chart" uri="{02D57815-91ED-43cb-92C2-25804820EDAC}">
                        <c15:formulaRef>
                          <c15:sqref>'18(Q1)'!$D$9</c15:sqref>
                        </c15:formulaRef>
                      </c:ext>
                    </c:extLst>
                    <c:strCache>
                      <c:ptCount val="1"/>
                      <c:pt idx="0">
                        <c:v>男性</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7-70B2-4AA6-8D79-31249A8366CC}"/>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9-70B2-4AA6-8D79-31249A8366CC}"/>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1B-70B2-4AA6-8D79-31249A8366CC}"/>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1D-70B2-4AA6-8D79-31249A8366CC}"/>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1F-70B2-4AA6-8D79-31249A8366C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'18(Q1)'!$F$6:$J$6</c15:sqref>
                        </c15:formulaRef>
                      </c:ext>
                    </c:extLst>
                    <c:strCache>
                      <c:ptCount val="5"/>
                      <c:pt idx="0">
                        <c:v>0～10年後</c:v>
                      </c:pt>
                      <c:pt idx="1">
                        <c:v>11～20年後</c:v>
                      </c:pt>
                      <c:pt idx="2">
                        <c:v>21～50年後</c:v>
                      </c:pt>
                      <c:pt idx="3">
                        <c:v>51～100年後</c:v>
                      </c:pt>
                      <c:pt idx="4">
                        <c:v>101年以上後</c:v>
                      </c:pt>
                    </c:strCache>
                  </c:strRef>
                </c:cat>
                <c:val>
                  <c:numRef>
                    <c:extLst xmlns:c15="http://schemas.microsoft.com/office/drawing/2012/chart">
                      <c:ext xmlns:c15="http://schemas.microsoft.com/office/drawing/2012/chart" uri="{02D57815-91ED-43cb-92C2-25804820EDAC}">
                        <c15:formulaRef>
                          <c15:sqref>'18(Q1)'!$L$9:$P$9</c15:sqref>
                        </c15:formulaRef>
                      </c:ext>
                    </c:extLst>
                    <c:numCache>
                      <c:formatCode>0.0%</c:formatCode>
                      <c:ptCount val="5"/>
                      <c:pt idx="0">
                        <c:v>0.12708600770218229</c:v>
                      </c:pt>
                      <c:pt idx="1">
                        <c:v>0.35558408215661103</c:v>
                      </c:pt>
                      <c:pt idx="2">
                        <c:v>0.31450577663671375</c:v>
                      </c:pt>
                      <c:pt idx="3">
                        <c:v>0.12836970474967907</c:v>
                      </c:pt>
                      <c:pt idx="4">
                        <c:v>7.4454428754813867E-2</c:v>
                      </c:pt>
                    </c:numCache>
                  </c:numRef>
                </c:val>
                <c:extLst xmlns:c15="http://schemas.microsoft.com/office/drawing/2012/chart">
                  <c:ext xmlns:c16="http://schemas.microsoft.com/office/drawing/2014/chart" uri="{C3380CC4-5D6E-409C-BE32-E72D297353CC}">
                    <c16:uniqueId val="{00000020-70B2-4AA6-8D79-31249A8366CC}"/>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'18(Q1)'!$D$10</c15:sqref>
                        </c15:formulaRef>
                      </c:ext>
                    </c:extLst>
                    <c:strCache>
                      <c:ptCount val="1"/>
                      <c:pt idx="0">
                        <c:v>女性</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2-70B2-4AA6-8D79-31249A8366CC}"/>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24-70B2-4AA6-8D79-31249A8366CC}"/>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26-70B2-4AA6-8D79-31249A8366CC}"/>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28-70B2-4AA6-8D79-31249A8366CC}"/>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2A-70B2-4AA6-8D79-31249A8366C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'18(Q1)'!$F$6:$J$6</c15:sqref>
                        </c15:formulaRef>
                      </c:ext>
                    </c:extLst>
                    <c:strCache>
                      <c:ptCount val="5"/>
                      <c:pt idx="0">
                        <c:v>0～10年後</c:v>
                      </c:pt>
                      <c:pt idx="1">
                        <c:v>11～20年後</c:v>
                      </c:pt>
                      <c:pt idx="2">
                        <c:v>21～50年後</c:v>
                      </c:pt>
                      <c:pt idx="3">
                        <c:v>51～100年後</c:v>
                      </c:pt>
                      <c:pt idx="4">
                        <c:v>101年以上後</c:v>
                      </c:pt>
                    </c:strCache>
                  </c:strRef>
                </c:cat>
                <c:val>
                  <c:numRef>
                    <c:extLst xmlns:c15="http://schemas.microsoft.com/office/drawing/2012/chart">
                      <c:ext xmlns:c15="http://schemas.microsoft.com/office/drawing/2012/chart" uri="{02D57815-91ED-43cb-92C2-25804820EDAC}">
                        <c15:formulaRef>
                          <c15:sqref>'18(Q1)'!$L$10:$P$10</c15:sqref>
                        </c15:formulaRef>
                      </c:ext>
                    </c:extLst>
                    <c:numCache>
                      <c:formatCode>0.0%</c:formatCode>
                      <c:ptCount val="5"/>
                      <c:pt idx="0">
                        <c:v>0.13156189241736876</c:v>
                      </c:pt>
                      <c:pt idx="1">
                        <c:v>0.32080362929358391</c:v>
                      </c:pt>
                      <c:pt idx="2">
                        <c:v>0.37070641607258586</c:v>
                      </c:pt>
                      <c:pt idx="3">
                        <c:v>0.13091380427738172</c:v>
                      </c:pt>
                      <c:pt idx="4">
                        <c:v>4.6014257939079713E-2</c:v>
                      </c:pt>
                    </c:numCache>
                  </c:numRef>
                </c:val>
                <c:extLst xmlns:c15="http://schemas.microsoft.com/office/drawing/2012/chart">
                  <c:ext xmlns:c16="http://schemas.microsoft.com/office/drawing/2014/chart" uri="{C3380CC4-5D6E-409C-BE32-E72D297353CC}">
                    <c16:uniqueId val="{0000002B-70B2-4AA6-8D79-31249A8366CC}"/>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'18(Q1)'!$D$11</c15:sqref>
                        </c15:formulaRef>
                      </c:ext>
                    </c:extLst>
                    <c:strCache>
                      <c:ptCount val="1"/>
                      <c:pt idx="0">
                        <c:v>20歳未満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D-70B2-4AA6-8D79-31249A8366CC}"/>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2F-70B2-4AA6-8D79-31249A8366CC}"/>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31-70B2-4AA6-8D79-31249A8366CC}"/>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33-70B2-4AA6-8D79-31249A8366CC}"/>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35-70B2-4AA6-8D79-31249A8366C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'18(Q1)'!$L$11:$P$11</c15:sqref>
                        </c15:formulaRef>
                      </c:ext>
                    </c:extLst>
                    <c:numCache>
                      <c:formatCode>0.0%</c:formatCode>
                      <c:ptCount val="5"/>
                      <c:pt idx="0">
                        <c:v>0.14484126984126985</c:v>
                      </c:pt>
                      <c:pt idx="1">
                        <c:v>0.40476190476190477</c:v>
                      </c:pt>
                      <c:pt idx="2">
                        <c:v>0.31349206349206349</c:v>
                      </c:pt>
                      <c:pt idx="3">
                        <c:v>0.10119047619047619</c:v>
                      </c:pt>
                      <c:pt idx="4">
                        <c:v>3.5714285714285712E-2</c:v>
                      </c:pt>
                    </c:numCache>
                  </c:numRef>
                </c:val>
                <c:extLst xmlns:c15="http://schemas.microsoft.com/office/drawing/2012/chart">
                  <c:ext xmlns:c16="http://schemas.microsoft.com/office/drawing/2014/chart" uri="{C3380CC4-5D6E-409C-BE32-E72D297353CC}">
                    <c16:uniqueId val="{00000036-70B2-4AA6-8D79-31249A8366CC}"/>
                  </c:ext>
                </c:extLst>
              </c15:ser>
            </c15:filteredPieSeries>
            <c15:filteredPieSeries>
              <c15:ser>
                <c:idx val="4"/>
                <c:order val="4"/>
                <c:tx>
                  <c:strRef>
                    <c:extLst xmlns:c15="http://schemas.microsoft.com/office/drawing/2012/chart">
                      <c:ext xmlns:c15="http://schemas.microsoft.com/office/drawing/2012/chart" uri="{02D57815-91ED-43cb-92C2-25804820EDAC}">
                        <c15:formulaRef>
                          <c15:sqref>'18(Q1)'!$D$12</c15:sqref>
                        </c15:formulaRef>
                      </c:ext>
                    </c:extLst>
                    <c:strCache>
                      <c:ptCount val="1"/>
                      <c:pt idx="0">
                        <c:v>20歳以上30歳未満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38-70B2-4AA6-8D79-31249A8366CC}"/>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3A-70B2-4AA6-8D79-31249A8366CC}"/>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3C-70B2-4AA6-8D79-31249A8366CC}"/>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3E-70B2-4AA6-8D79-31249A8366CC}"/>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40-70B2-4AA6-8D79-31249A8366C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'18(Q1)'!$L$12:$P$12</c15:sqref>
                        </c15:formulaRef>
                      </c:ext>
                    </c:extLst>
                    <c:numCache>
                      <c:formatCode>0.0%</c:formatCode>
                      <c:ptCount val="5"/>
                      <c:pt idx="0">
                        <c:v>0.15049504950495049</c:v>
                      </c:pt>
                      <c:pt idx="1">
                        <c:v>0.37227722772277227</c:v>
                      </c:pt>
                      <c:pt idx="2">
                        <c:v>0.35445544554455444</c:v>
                      </c:pt>
                      <c:pt idx="3">
                        <c:v>8.3168316831683173E-2</c:v>
                      </c:pt>
                      <c:pt idx="4">
                        <c:v>3.9603960396039604E-2</c:v>
                      </c:pt>
                    </c:numCache>
                  </c:numRef>
                </c:val>
                <c:extLst xmlns:c15="http://schemas.microsoft.com/office/drawing/2012/chart">
                  <c:ext xmlns:c16="http://schemas.microsoft.com/office/drawing/2014/chart" uri="{C3380CC4-5D6E-409C-BE32-E72D297353CC}">
                    <c16:uniqueId val="{00000041-70B2-4AA6-8D79-31249A8366CC}"/>
                  </c:ext>
                </c:extLst>
              </c15:ser>
            </c15:filteredPieSeries>
            <c15:filteredPieSeries>
              <c15:ser>
                <c:idx val="5"/>
                <c:order val="5"/>
                <c:tx>
                  <c:strRef>
                    <c:extLst xmlns:c15="http://schemas.microsoft.com/office/drawing/2012/chart">
                      <c:ext xmlns:c15="http://schemas.microsoft.com/office/drawing/2012/chart" uri="{02D57815-91ED-43cb-92C2-25804820EDAC}">
                        <c15:formulaRef>
                          <c15:sqref>'18(Q1)'!$D$13</c15:sqref>
                        </c15:formulaRef>
                      </c:ext>
                    </c:extLst>
                    <c:strCache>
                      <c:ptCount val="1"/>
                      <c:pt idx="0">
                        <c:v>30歳以上40歳未満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43-70B2-4AA6-8D79-31249A8366CC}"/>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45-70B2-4AA6-8D79-31249A8366CC}"/>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47-70B2-4AA6-8D79-31249A8366CC}"/>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49-70B2-4AA6-8D79-31249A8366CC}"/>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4B-70B2-4AA6-8D79-31249A8366C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'18(Q1)'!$L$13:$P$13</c15:sqref>
                        </c15:formulaRef>
                      </c:ext>
                    </c:extLst>
                    <c:numCache>
                      <c:formatCode>0.0%</c:formatCode>
                      <c:ptCount val="5"/>
                      <c:pt idx="0">
                        <c:v>0.13294797687861271</c:v>
                      </c:pt>
                      <c:pt idx="1">
                        <c:v>0.3583815028901734</c:v>
                      </c:pt>
                      <c:pt idx="2">
                        <c:v>0.34874759152215801</c:v>
                      </c:pt>
                      <c:pt idx="3">
                        <c:v>0.1001926782273603</c:v>
                      </c:pt>
                      <c:pt idx="4">
                        <c:v>5.9730250481695571E-2</c:v>
                      </c:pt>
                    </c:numCache>
                  </c:numRef>
                </c:val>
                <c:extLst xmlns:c15="http://schemas.microsoft.com/office/drawing/2012/chart">
                  <c:ext xmlns:c16="http://schemas.microsoft.com/office/drawing/2014/chart" uri="{C3380CC4-5D6E-409C-BE32-E72D297353CC}">
                    <c16:uniqueId val="{0000004C-70B2-4AA6-8D79-31249A8366CC}"/>
                  </c:ext>
                </c:extLst>
              </c15:ser>
            </c15:filteredPieSeries>
            <c15:filteredPieSeries>
              <c15:ser>
                <c:idx val="7"/>
                <c:order val="7"/>
                <c:tx>
                  <c:strRef>
                    <c:extLst xmlns:c15="http://schemas.microsoft.com/office/drawing/2012/chart">
                      <c:ext xmlns:c15="http://schemas.microsoft.com/office/drawing/2012/chart" uri="{02D57815-91ED-43cb-92C2-25804820EDAC}">
                        <c15:formulaRef>
                          <c15:sqref>'18(Q1)'!$D$15</c15:sqref>
                        </c15:formulaRef>
                      </c:ext>
                    </c:extLst>
                    <c:strCache>
                      <c:ptCount val="1"/>
                      <c:pt idx="0">
                        <c:v>50歳以上60歳未満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4E-70B2-4AA6-8D79-31249A8366CC}"/>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50-70B2-4AA6-8D79-31249A8366CC}"/>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52-70B2-4AA6-8D79-31249A8366CC}"/>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54-70B2-4AA6-8D79-31249A8366CC}"/>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56-70B2-4AA6-8D79-31249A8366C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'18(Q1)'!$L$15:$P$15</c15:sqref>
                        </c15:formulaRef>
                      </c:ext>
                    </c:extLst>
                    <c:numCache>
                      <c:formatCode>0.0%</c:formatCode>
                      <c:ptCount val="5"/>
                      <c:pt idx="0">
                        <c:v>0.12927756653992395</c:v>
                      </c:pt>
                      <c:pt idx="1">
                        <c:v>0.28326996197718629</c:v>
                      </c:pt>
                      <c:pt idx="2">
                        <c:v>0.34790874524714827</c:v>
                      </c:pt>
                      <c:pt idx="3">
                        <c:v>0.15779467680608364</c:v>
                      </c:pt>
                      <c:pt idx="4">
                        <c:v>8.17490494296578E-2</c:v>
                      </c:pt>
                    </c:numCache>
                  </c:numRef>
                </c:val>
                <c:extLst xmlns:c15="http://schemas.microsoft.com/office/drawing/2012/chart">
                  <c:ext xmlns:c16="http://schemas.microsoft.com/office/drawing/2014/chart" uri="{C3380CC4-5D6E-409C-BE32-E72D297353CC}">
                    <c16:uniqueId val="{00000057-70B2-4AA6-8D79-31249A8366CC}"/>
                  </c:ext>
                </c:extLst>
              </c15:ser>
            </c15:filteredPieSeries>
            <c15:filteredPieSeries>
              <c15:ser>
                <c:idx val="8"/>
                <c:order val="8"/>
                <c:tx>
                  <c:strRef>
                    <c:extLst xmlns:c15="http://schemas.microsoft.com/office/drawing/2012/chart">
                      <c:ext xmlns:c15="http://schemas.microsoft.com/office/drawing/2012/chart" uri="{02D57815-91ED-43cb-92C2-25804820EDAC}">
                        <c15:formulaRef>
                          <c15:sqref>'18(Q1)'!$D$16</c15:sqref>
                        </c15:formulaRef>
                      </c:ext>
                    </c:extLst>
                    <c:strCache>
                      <c:ptCount val="1"/>
                      <c:pt idx="0">
                        <c:v>60歳以上</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59-70B2-4AA6-8D79-31249A8366CC}"/>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5B-70B2-4AA6-8D79-31249A8366CC}"/>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5D-70B2-4AA6-8D79-31249A8366CC}"/>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5F-70B2-4AA6-8D79-31249A8366CC}"/>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61-70B2-4AA6-8D79-31249A8366C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'18(Q1)'!$L$16:$P$16</c15:sqref>
                        </c15:formulaRef>
                      </c:ext>
                    </c:extLst>
                    <c:numCache>
                      <c:formatCode>0.0%</c:formatCode>
                      <c:ptCount val="5"/>
                      <c:pt idx="0">
                        <c:v>9.3333333333333338E-2</c:v>
                      </c:pt>
                      <c:pt idx="1">
                        <c:v>0.31047619047619046</c:v>
                      </c:pt>
                      <c:pt idx="2">
                        <c:v>0.33714285714285713</c:v>
                      </c:pt>
                      <c:pt idx="3">
                        <c:v>0.17333333333333334</c:v>
                      </c:pt>
                      <c:pt idx="4">
                        <c:v>8.5714285714285715E-2</c:v>
                      </c:pt>
                    </c:numCache>
                  </c:numRef>
                </c:val>
                <c:extLst xmlns:c15="http://schemas.microsoft.com/office/drawing/2012/chart">
                  <c:ext xmlns:c16="http://schemas.microsoft.com/office/drawing/2014/chart" uri="{C3380CC4-5D6E-409C-BE32-E72D297353CC}">
                    <c16:uniqueId val="{00000062-70B2-4AA6-8D79-31249A8366CC}"/>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altLang="ja-JP" sz="1100"/>
              <a:t>50</a:t>
            </a:r>
            <a:r>
              <a:rPr lang="ja-JP" altLang="en-US" sz="1100"/>
              <a:t>歳以上</a:t>
            </a:r>
            <a:r>
              <a:rPr lang="en-US" altLang="ja-JP" sz="1100"/>
              <a:t>60</a:t>
            </a:r>
            <a:r>
              <a:rPr lang="ja-JP" altLang="en-US" sz="1100"/>
              <a:t>歳未満</a:t>
            </a:r>
            <a:r>
              <a:rPr lang="ja-JP" altLang="en-US" sz="1100" baseline="0"/>
              <a:t> </a:t>
            </a:r>
            <a:r>
              <a:rPr lang="en-US" altLang="ja-JP" sz="1100"/>
              <a:t>(n=526)</a:t>
            </a:r>
          </a:p>
        </c:rich>
      </c:tx>
      <c:layout>
        <c:manualLayout>
          <c:xMode val="edge"/>
          <c:yMode val="edge"/>
          <c:x val="0.17290905470069456"/>
          <c:y val="3.9234644107565518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7302833763110242"/>
          <c:y val="0.34723172968237259"/>
          <c:w val="0.64093994949161415"/>
          <c:h val="0.45082693597795365"/>
        </c:manualLayout>
      </c:layout>
      <c:pieChart>
        <c:varyColors val="1"/>
        <c:ser>
          <c:idx val="7"/>
          <c:order val="7"/>
          <c:tx>
            <c:strRef>
              <c:f>'18(Q1)'!$D$15</c:f>
              <c:strCache>
                <c:ptCount val="1"/>
                <c:pt idx="0">
                  <c:v>50歳以上60歳未満</c:v>
                </c:pt>
              </c:strCache>
              <c:extLst xmlns:c15="http://schemas.microsoft.com/office/drawing/2012/chart"/>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8222-462E-9902-FFBC1E29E8EA}"/>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8222-462E-9902-FFBC1E29E8E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222-462E-9902-FFBC1E29E8E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222-462E-9902-FFBC1E29E8E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222-462E-9902-FFBC1E29E8E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f>'18(Q1)'!$L$15:$P$15</c:f>
              <c:numCache>
                <c:formatCode>0.0%</c:formatCode>
                <c:ptCount val="5"/>
                <c:pt idx="0">
                  <c:v>0.12927756653992395</c:v>
                </c:pt>
                <c:pt idx="1">
                  <c:v>0.28326996197718629</c:v>
                </c:pt>
                <c:pt idx="2">
                  <c:v>0.34790874524714827</c:v>
                </c:pt>
                <c:pt idx="3">
                  <c:v>0.15779467680608364</c:v>
                </c:pt>
                <c:pt idx="4">
                  <c:v>8.17490494296578E-2</c:v>
                </c:pt>
              </c:numCache>
              <c:extLst xmlns:c15="http://schemas.microsoft.com/office/drawing/2012/chart"/>
            </c:numRef>
          </c:val>
          <c:extLst>
            <c:ext xmlns:c16="http://schemas.microsoft.com/office/drawing/2014/chart" uri="{C3380CC4-5D6E-409C-BE32-E72D297353CC}">
              <c16:uniqueId val="{0000000A-8222-462E-9902-FFBC1E29E8EA}"/>
            </c:ext>
          </c:extLst>
        </c:ser>
        <c:dLbls>
          <c:dLblPos val="bestFit"/>
          <c:showLegendKey val="0"/>
          <c:showVal val="1"/>
          <c:showCatName val="0"/>
          <c:showSerName val="0"/>
          <c:showPercent val="0"/>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'18(Q1)'!$C$8:$D$8</c15:sqref>
                        </c15:formulaRef>
                      </c:ext>
                    </c:extLst>
                    <c:strCache>
                      <c:ptCount val="2"/>
                      <c:pt idx="0">
                        <c:v>全体</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C-8222-462E-9902-FFBC1E29E8E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8222-462E-9902-FFBC1E29E8E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8222-462E-9902-FFBC1E29E8E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2-8222-462E-9902-FFBC1E29E8E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4-8222-462E-9902-FFBC1E29E8EA}"/>
                    </c:ext>
                  </c:extLst>
                </c:dPt>
                <c:dLbls>
                  <c:dLbl>
                    <c:idx val="0"/>
                    <c:layout>
                      <c:manualLayout>
                        <c:x val="-6.3248225119401057E-3"/>
                        <c:y val="5.0373135379544465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9.8059119659222926E-2"/>
                            <c:h val="9.2969729409941831E-2"/>
                          </c:manualLayout>
                        </c15:layout>
                      </c:ext>
                      <c:ext xmlns:c16="http://schemas.microsoft.com/office/drawing/2014/chart" uri="{C3380CC4-5D6E-409C-BE32-E72D297353CC}">
                        <c16:uniqueId val="{0000000C-8222-462E-9902-FFBC1E29E8EA}"/>
                      </c:ext>
                    </c:extLst>
                  </c:dLbl>
                  <c:dLbl>
                    <c:idx val="1"/>
                    <c:layout>
                      <c:manualLayout>
                        <c:x val="5.9811539950949122E-4"/>
                        <c:y val="3.4496358795937584E-3"/>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0068207047889506"/>
                            <c:h val="8.9391911878635918E-2"/>
                          </c:manualLayout>
                        </c15:layout>
                      </c:ext>
                      <c:ext xmlns:c16="http://schemas.microsoft.com/office/drawing/2014/chart" uri="{C3380CC4-5D6E-409C-BE32-E72D297353CC}">
                        <c16:uniqueId val="{0000000E-8222-462E-9902-FFBC1E29E8EA}"/>
                      </c:ext>
                    </c:extLst>
                  </c:dLbl>
                  <c:dLbl>
                    <c:idx val="2"/>
                    <c:layout>
                      <c:manualLayout>
                        <c:x val="4.0734219697947591E-2"/>
                        <c:y val="-4.6322031749609124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6100993933135407"/>
                            <c:h val="7.5080641753412294E-2"/>
                          </c:manualLayout>
                        </c15:layout>
                      </c:ext>
                      <c:ext xmlns:c16="http://schemas.microsoft.com/office/drawing/2014/chart" uri="{C3380CC4-5D6E-409C-BE32-E72D297353CC}">
                        <c16:uniqueId val="{00000010-8222-462E-9902-FFBC1E29E8EA}"/>
                      </c:ext>
                    </c:extLst>
                  </c:dLbl>
                  <c:dLbl>
                    <c:idx val="3"/>
                    <c:layout>
                      <c:manualLayout>
                        <c:x val="-2.6229508196721311E-3"/>
                        <c:y val="5.6907300719789278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298360655737705"/>
                            <c:h val="0.10822898032200358"/>
                          </c:manualLayout>
                        </c15:layout>
                      </c:ext>
                      <c:ext xmlns:c16="http://schemas.microsoft.com/office/drawing/2014/chart" uri="{C3380CC4-5D6E-409C-BE32-E72D297353CC}">
                        <c16:uniqueId val="{00000012-8222-462E-9902-FFBC1E29E8EA}"/>
                      </c:ext>
                    </c:extLst>
                  </c:dLbl>
                  <c:dLbl>
                    <c:idx val="4"/>
                    <c:layout>
                      <c:manualLayout>
                        <c:x val="5.2459016393442623E-3"/>
                        <c:y val="6.1385770428070356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0557377049180328"/>
                            <c:h val="0.11538461538461539"/>
                          </c:manualLayout>
                        </c15:layout>
                      </c:ext>
                      <c:ext xmlns:c16="http://schemas.microsoft.com/office/drawing/2014/chart" uri="{C3380CC4-5D6E-409C-BE32-E72D297353CC}">
                        <c16:uniqueId val="{00000014-8222-462E-9902-FFBC1E29E8E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'18(Q1)'!$F$6:$J$6</c15:sqref>
                        </c15:formulaRef>
                      </c:ext>
                    </c:extLst>
                    <c:strCache>
                      <c:ptCount val="5"/>
                      <c:pt idx="0">
                        <c:v>0～10年後</c:v>
                      </c:pt>
                      <c:pt idx="1">
                        <c:v>11～20年後</c:v>
                      </c:pt>
                      <c:pt idx="2">
                        <c:v>21～50年後</c:v>
                      </c:pt>
                      <c:pt idx="3">
                        <c:v>51～100年後</c:v>
                      </c:pt>
                      <c:pt idx="4">
                        <c:v>101年以上後</c:v>
                      </c:pt>
                    </c:strCache>
                  </c:strRef>
                </c:cat>
                <c:val>
                  <c:numRef>
                    <c:extLst>
                      <c:ext uri="{02D57815-91ED-43cb-92C2-25804820EDAC}">
                        <c15:formulaRef>
                          <c15:sqref>'18(Q1)'!$L$8:$P$8</c15:sqref>
                        </c15:formulaRef>
                      </c:ext>
                    </c:extLst>
                    <c:numCache>
                      <c:formatCode>0.0%</c:formatCode>
                      <c:ptCount val="5"/>
                      <c:pt idx="0">
                        <c:v>0.12931312479845211</c:v>
                      </c:pt>
                      <c:pt idx="1">
                        <c:v>0.33827797484682359</c:v>
                      </c:pt>
                      <c:pt idx="2">
                        <c:v>0.34247017091260884</c:v>
                      </c:pt>
                      <c:pt idx="3">
                        <c:v>0.12963560141889713</c:v>
                      </c:pt>
                      <c:pt idx="4">
                        <c:v>6.0303128023218314E-2</c:v>
                      </c:pt>
                    </c:numCache>
                  </c:numRef>
                </c:val>
                <c:extLst>
                  <c:ext xmlns:c16="http://schemas.microsoft.com/office/drawing/2014/chart" uri="{C3380CC4-5D6E-409C-BE32-E72D297353CC}">
                    <c16:uniqueId val="{00000015-8222-462E-9902-FFBC1E29E8EA}"/>
                  </c:ext>
                </c:extLst>
              </c15:ser>
            </c15:filteredPieSeries>
            <c15:filteredPieSeries>
              <c15:ser>
                <c:idx val="1"/>
                <c:order val="1"/>
                <c:tx>
                  <c:strRef>
                    <c:extLst xmlns:c15="http://schemas.microsoft.com/office/drawing/2012/chart">
                      <c:ext xmlns:c15="http://schemas.microsoft.com/office/drawing/2012/chart" uri="{02D57815-91ED-43cb-92C2-25804820EDAC}">
                        <c15:formulaRef>
                          <c15:sqref>'18(Q1)'!$D$9</c15:sqref>
                        </c15:formulaRef>
                      </c:ext>
                    </c:extLst>
                    <c:strCache>
                      <c:ptCount val="1"/>
                      <c:pt idx="0">
                        <c:v>男性</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7-8222-462E-9902-FFBC1E29E8EA}"/>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9-8222-462E-9902-FFBC1E29E8EA}"/>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1B-8222-462E-9902-FFBC1E29E8EA}"/>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1D-8222-462E-9902-FFBC1E29E8EA}"/>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1F-8222-462E-9902-FFBC1E29E8E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'18(Q1)'!$F$6:$J$6</c15:sqref>
                        </c15:formulaRef>
                      </c:ext>
                    </c:extLst>
                    <c:strCache>
                      <c:ptCount val="5"/>
                      <c:pt idx="0">
                        <c:v>0～10年後</c:v>
                      </c:pt>
                      <c:pt idx="1">
                        <c:v>11～20年後</c:v>
                      </c:pt>
                      <c:pt idx="2">
                        <c:v>21～50年後</c:v>
                      </c:pt>
                      <c:pt idx="3">
                        <c:v>51～100年後</c:v>
                      </c:pt>
                      <c:pt idx="4">
                        <c:v>101年以上後</c:v>
                      </c:pt>
                    </c:strCache>
                  </c:strRef>
                </c:cat>
                <c:val>
                  <c:numRef>
                    <c:extLst xmlns:c15="http://schemas.microsoft.com/office/drawing/2012/chart">
                      <c:ext xmlns:c15="http://schemas.microsoft.com/office/drawing/2012/chart" uri="{02D57815-91ED-43cb-92C2-25804820EDAC}">
                        <c15:formulaRef>
                          <c15:sqref>'18(Q1)'!$L$9:$P$9</c15:sqref>
                        </c15:formulaRef>
                      </c:ext>
                    </c:extLst>
                    <c:numCache>
                      <c:formatCode>0.0%</c:formatCode>
                      <c:ptCount val="5"/>
                      <c:pt idx="0">
                        <c:v>0.12708600770218229</c:v>
                      </c:pt>
                      <c:pt idx="1">
                        <c:v>0.35558408215661103</c:v>
                      </c:pt>
                      <c:pt idx="2">
                        <c:v>0.31450577663671375</c:v>
                      </c:pt>
                      <c:pt idx="3">
                        <c:v>0.12836970474967907</c:v>
                      </c:pt>
                      <c:pt idx="4">
                        <c:v>7.4454428754813867E-2</c:v>
                      </c:pt>
                    </c:numCache>
                  </c:numRef>
                </c:val>
                <c:extLst xmlns:c15="http://schemas.microsoft.com/office/drawing/2012/chart">
                  <c:ext xmlns:c16="http://schemas.microsoft.com/office/drawing/2014/chart" uri="{C3380CC4-5D6E-409C-BE32-E72D297353CC}">
                    <c16:uniqueId val="{00000020-8222-462E-9902-FFBC1E29E8EA}"/>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'18(Q1)'!$D$10</c15:sqref>
                        </c15:formulaRef>
                      </c:ext>
                    </c:extLst>
                    <c:strCache>
                      <c:ptCount val="1"/>
                      <c:pt idx="0">
                        <c:v>女性</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2-8222-462E-9902-FFBC1E29E8EA}"/>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24-8222-462E-9902-FFBC1E29E8EA}"/>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26-8222-462E-9902-FFBC1E29E8EA}"/>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28-8222-462E-9902-FFBC1E29E8EA}"/>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2A-8222-462E-9902-FFBC1E29E8E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'18(Q1)'!$F$6:$J$6</c15:sqref>
                        </c15:formulaRef>
                      </c:ext>
                    </c:extLst>
                    <c:strCache>
                      <c:ptCount val="5"/>
                      <c:pt idx="0">
                        <c:v>0～10年後</c:v>
                      </c:pt>
                      <c:pt idx="1">
                        <c:v>11～20年後</c:v>
                      </c:pt>
                      <c:pt idx="2">
                        <c:v>21～50年後</c:v>
                      </c:pt>
                      <c:pt idx="3">
                        <c:v>51～100年後</c:v>
                      </c:pt>
                      <c:pt idx="4">
                        <c:v>101年以上後</c:v>
                      </c:pt>
                    </c:strCache>
                  </c:strRef>
                </c:cat>
                <c:val>
                  <c:numRef>
                    <c:extLst xmlns:c15="http://schemas.microsoft.com/office/drawing/2012/chart">
                      <c:ext xmlns:c15="http://schemas.microsoft.com/office/drawing/2012/chart" uri="{02D57815-91ED-43cb-92C2-25804820EDAC}">
                        <c15:formulaRef>
                          <c15:sqref>'18(Q1)'!$L$10:$P$10</c15:sqref>
                        </c15:formulaRef>
                      </c:ext>
                    </c:extLst>
                    <c:numCache>
                      <c:formatCode>0.0%</c:formatCode>
                      <c:ptCount val="5"/>
                      <c:pt idx="0">
                        <c:v>0.13156189241736876</c:v>
                      </c:pt>
                      <c:pt idx="1">
                        <c:v>0.32080362929358391</c:v>
                      </c:pt>
                      <c:pt idx="2">
                        <c:v>0.37070641607258586</c:v>
                      </c:pt>
                      <c:pt idx="3">
                        <c:v>0.13091380427738172</c:v>
                      </c:pt>
                      <c:pt idx="4">
                        <c:v>4.6014257939079713E-2</c:v>
                      </c:pt>
                    </c:numCache>
                  </c:numRef>
                </c:val>
                <c:extLst xmlns:c15="http://schemas.microsoft.com/office/drawing/2012/chart">
                  <c:ext xmlns:c16="http://schemas.microsoft.com/office/drawing/2014/chart" uri="{C3380CC4-5D6E-409C-BE32-E72D297353CC}">
                    <c16:uniqueId val="{0000002B-8222-462E-9902-FFBC1E29E8EA}"/>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'18(Q1)'!$D$11</c15:sqref>
                        </c15:formulaRef>
                      </c:ext>
                    </c:extLst>
                    <c:strCache>
                      <c:ptCount val="1"/>
                      <c:pt idx="0">
                        <c:v>20歳未満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D-8222-462E-9902-FFBC1E29E8EA}"/>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2F-8222-462E-9902-FFBC1E29E8EA}"/>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31-8222-462E-9902-FFBC1E29E8EA}"/>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33-8222-462E-9902-FFBC1E29E8EA}"/>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35-8222-462E-9902-FFBC1E29E8E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'18(Q1)'!$L$11:$P$11</c15:sqref>
                        </c15:formulaRef>
                      </c:ext>
                    </c:extLst>
                    <c:numCache>
                      <c:formatCode>0.0%</c:formatCode>
                      <c:ptCount val="5"/>
                      <c:pt idx="0">
                        <c:v>0.14484126984126985</c:v>
                      </c:pt>
                      <c:pt idx="1">
                        <c:v>0.40476190476190477</c:v>
                      </c:pt>
                      <c:pt idx="2">
                        <c:v>0.31349206349206349</c:v>
                      </c:pt>
                      <c:pt idx="3">
                        <c:v>0.10119047619047619</c:v>
                      </c:pt>
                      <c:pt idx="4">
                        <c:v>3.5714285714285712E-2</c:v>
                      </c:pt>
                    </c:numCache>
                  </c:numRef>
                </c:val>
                <c:extLst xmlns:c15="http://schemas.microsoft.com/office/drawing/2012/chart">
                  <c:ext xmlns:c16="http://schemas.microsoft.com/office/drawing/2014/chart" uri="{C3380CC4-5D6E-409C-BE32-E72D297353CC}">
                    <c16:uniqueId val="{00000036-8222-462E-9902-FFBC1E29E8EA}"/>
                  </c:ext>
                </c:extLst>
              </c15:ser>
            </c15:filteredPieSeries>
            <c15:filteredPieSeries>
              <c15:ser>
                <c:idx val="4"/>
                <c:order val="4"/>
                <c:tx>
                  <c:strRef>
                    <c:extLst xmlns:c15="http://schemas.microsoft.com/office/drawing/2012/chart">
                      <c:ext xmlns:c15="http://schemas.microsoft.com/office/drawing/2012/chart" uri="{02D57815-91ED-43cb-92C2-25804820EDAC}">
                        <c15:formulaRef>
                          <c15:sqref>'18(Q1)'!$D$12</c15:sqref>
                        </c15:formulaRef>
                      </c:ext>
                    </c:extLst>
                    <c:strCache>
                      <c:ptCount val="1"/>
                      <c:pt idx="0">
                        <c:v>20歳以上30歳未満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38-8222-462E-9902-FFBC1E29E8EA}"/>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3A-8222-462E-9902-FFBC1E29E8EA}"/>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3C-8222-462E-9902-FFBC1E29E8EA}"/>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3E-8222-462E-9902-FFBC1E29E8EA}"/>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40-8222-462E-9902-FFBC1E29E8E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'18(Q1)'!$L$12:$P$12</c15:sqref>
                        </c15:formulaRef>
                      </c:ext>
                    </c:extLst>
                    <c:numCache>
                      <c:formatCode>0.0%</c:formatCode>
                      <c:ptCount val="5"/>
                      <c:pt idx="0">
                        <c:v>0.15049504950495049</c:v>
                      </c:pt>
                      <c:pt idx="1">
                        <c:v>0.37227722772277227</c:v>
                      </c:pt>
                      <c:pt idx="2">
                        <c:v>0.35445544554455444</c:v>
                      </c:pt>
                      <c:pt idx="3">
                        <c:v>8.3168316831683173E-2</c:v>
                      </c:pt>
                      <c:pt idx="4">
                        <c:v>3.9603960396039604E-2</c:v>
                      </c:pt>
                    </c:numCache>
                  </c:numRef>
                </c:val>
                <c:extLst xmlns:c15="http://schemas.microsoft.com/office/drawing/2012/chart">
                  <c:ext xmlns:c16="http://schemas.microsoft.com/office/drawing/2014/chart" uri="{C3380CC4-5D6E-409C-BE32-E72D297353CC}">
                    <c16:uniqueId val="{00000041-8222-462E-9902-FFBC1E29E8EA}"/>
                  </c:ext>
                </c:extLst>
              </c15:ser>
            </c15:filteredPieSeries>
            <c15:filteredPieSeries>
              <c15:ser>
                <c:idx val="5"/>
                <c:order val="5"/>
                <c:tx>
                  <c:strRef>
                    <c:extLst xmlns:c15="http://schemas.microsoft.com/office/drawing/2012/chart">
                      <c:ext xmlns:c15="http://schemas.microsoft.com/office/drawing/2012/chart" uri="{02D57815-91ED-43cb-92C2-25804820EDAC}">
                        <c15:formulaRef>
                          <c15:sqref>'18(Q1)'!$D$13</c15:sqref>
                        </c15:formulaRef>
                      </c:ext>
                    </c:extLst>
                    <c:strCache>
                      <c:ptCount val="1"/>
                      <c:pt idx="0">
                        <c:v>30歳以上40歳未満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43-8222-462E-9902-FFBC1E29E8EA}"/>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45-8222-462E-9902-FFBC1E29E8EA}"/>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47-8222-462E-9902-FFBC1E29E8EA}"/>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49-8222-462E-9902-FFBC1E29E8EA}"/>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4B-8222-462E-9902-FFBC1E29E8E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'18(Q1)'!$L$13:$P$13</c15:sqref>
                        </c15:formulaRef>
                      </c:ext>
                    </c:extLst>
                    <c:numCache>
                      <c:formatCode>0.0%</c:formatCode>
                      <c:ptCount val="5"/>
                      <c:pt idx="0">
                        <c:v>0.13294797687861271</c:v>
                      </c:pt>
                      <c:pt idx="1">
                        <c:v>0.3583815028901734</c:v>
                      </c:pt>
                      <c:pt idx="2">
                        <c:v>0.34874759152215801</c:v>
                      </c:pt>
                      <c:pt idx="3">
                        <c:v>0.1001926782273603</c:v>
                      </c:pt>
                      <c:pt idx="4">
                        <c:v>5.9730250481695571E-2</c:v>
                      </c:pt>
                    </c:numCache>
                  </c:numRef>
                </c:val>
                <c:extLst xmlns:c15="http://schemas.microsoft.com/office/drawing/2012/chart">
                  <c:ext xmlns:c16="http://schemas.microsoft.com/office/drawing/2014/chart" uri="{C3380CC4-5D6E-409C-BE32-E72D297353CC}">
                    <c16:uniqueId val="{0000004C-8222-462E-9902-FFBC1E29E8EA}"/>
                  </c:ext>
                </c:extLst>
              </c15:ser>
            </c15:filteredPieSeries>
            <c15:filteredPieSeries>
              <c15:ser>
                <c:idx val="6"/>
                <c:order val="6"/>
                <c:tx>
                  <c:strRef>
                    <c:extLst xmlns:c15="http://schemas.microsoft.com/office/drawing/2012/chart">
                      <c:ext xmlns:c15="http://schemas.microsoft.com/office/drawing/2012/chart" uri="{02D57815-91ED-43cb-92C2-25804820EDAC}">
                        <c15:formulaRef>
                          <c15:sqref>'18(Q1)'!$D$14</c15:sqref>
                        </c15:formulaRef>
                      </c:ext>
                    </c:extLst>
                    <c:strCache>
                      <c:ptCount val="1"/>
                      <c:pt idx="0">
                        <c:v>40歳以上50歳未満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4E-8222-462E-9902-FFBC1E29E8EA}"/>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50-8222-462E-9902-FFBC1E29E8EA}"/>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52-8222-462E-9902-FFBC1E29E8EA}"/>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54-8222-462E-9902-FFBC1E29E8EA}"/>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56-8222-462E-9902-FFBC1E29E8E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'18(Q1)'!$L$14:$P$14</c15:sqref>
                        </c15:formulaRef>
                      </c:ext>
                    </c:extLst>
                    <c:numCache>
                      <c:formatCode>0.0%</c:formatCode>
                      <c:ptCount val="5"/>
                      <c:pt idx="0">
                        <c:v>0.12643678160919541</c:v>
                      </c:pt>
                      <c:pt idx="1">
                        <c:v>0.3045977011494253</c:v>
                      </c:pt>
                      <c:pt idx="2">
                        <c:v>0.35249042145593867</c:v>
                      </c:pt>
                      <c:pt idx="3">
                        <c:v>0.15900383141762453</c:v>
                      </c:pt>
                      <c:pt idx="4">
                        <c:v>5.7471264367816091E-2</c:v>
                      </c:pt>
                    </c:numCache>
                  </c:numRef>
                </c:val>
                <c:extLst xmlns:c15="http://schemas.microsoft.com/office/drawing/2012/chart">
                  <c:ext xmlns:c16="http://schemas.microsoft.com/office/drawing/2014/chart" uri="{C3380CC4-5D6E-409C-BE32-E72D297353CC}">
                    <c16:uniqueId val="{00000057-8222-462E-9902-FFBC1E29E8EA}"/>
                  </c:ext>
                </c:extLst>
              </c15:ser>
            </c15:filteredPieSeries>
            <c15:filteredPieSeries>
              <c15:ser>
                <c:idx val="8"/>
                <c:order val="8"/>
                <c:tx>
                  <c:strRef>
                    <c:extLst xmlns:c15="http://schemas.microsoft.com/office/drawing/2012/chart">
                      <c:ext xmlns:c15="http://schemas.microsoft.com/office/drawing/2012/chart" uri="{02D57815-91ED-43cb-92C2-25804820EDAC}">
                        <c15:formulaRef>
                          <c15:sqref>'18(Q1)'!$D$16</c15:sqref>
                        </c15:formulaRef>
                      </c:ext>
                    </c:extLst>
                    <c:strCache>
                      <c:ptCount val="1"/>
                      <c:pt idx="0">
                        <c:v>60歳以上</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59-8222-462E-9902-FFBC1E29E8EA}"/>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5B-8222-462E-9902-FFBC1E29E8EA}"/>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5D-8222-462E-9902-FFBC1E29E8EA}"/>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5F-8222-462E-9902-FFBC1E29E8EA}"/>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61-8222-462E-9902-FFBC1E29E8E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'18(Q1)'!$L$16:$P$16</c15:sqref>
                        </c15:formulaRef>
                      </c:ext>
                    </c:extLst>
                    <c:numCache>
                      <c:formatCode>0.0%</c:formatCode>
                      <c:ptCount val="5"/>
                      <c:pt idx="0">
                        <c:v>9.3333333333333338E-2</c:v>
                      </c:pt>
                      <c:pt idx="1">
                        <c:v>0.31047619047619046</c:v>
                      </c:pt>
                      <c:pt idx="2">
                        <c:v>0.33714285714285713</c:v>
                      </c:pt>
                      <c:pt idx="3">
                        <c:v>0.17333333333333334</c:v>
                      </c:pt>
                      <c:pt idx="4">
                        <c:v>8.5714285714285715E-2</c:v>
                      </c:pt>
                    </c:numCache>
                  </c:numRef>
                </c:val>
                <c:extLst xmlns:c15="http://schemas.microsoft.com/office/drawing/2012/chart">
                  <c:ext xmlns:c16="http://schemas.microsoft.com/office/drawing/2014/chart" uri="{C3380CC4-5D6E-409C-BE32-E72D297353CC}">
                    <c16:uniqueId val="{00000062-8222-462E-9902-FFBC1E29E8EA}"/>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altLang="ja-JP" sz="1100" dirty="0"/>
              <a:t>60</a:t>
            </a:r>
            <a:r>
              <a:rPr lang="ja-JP" altLang="en-US" sz="1100" dirty="0"/>
              <a:t>歳以上</a:t>
            </a:r>
            <a:endParaRPr lang="en-US" altLang="ja-JP" sz="1100" dirty="0"/>
          </a:p>
          <a:p>
            <a:pPr>
              <a:defRPr sz="1100"/>
            </a:pPr>
            <a:r>
              <a:rPr lang="ja-JP" altLang="en-US" sz="1100" baseline="0" dirty="0"/>
              <a:t> </a:t>
            </a:r>
            <a:r>
              <a:rPr lang="en-US" altLang="ja-JP" sz="1100" dirty="0"/>
              <a:t>(n=525)</a:t>
            </a:r>
          </a:p>
        </c:rich>
      </c:tx>
      <c:layout>
        <c:manualLayout>
          <c:xMode val="edge"/>
          <c:yMode val="edge"/>
          <c:x val="0.35801492819756314"/>
          <c:y val="3.724407727743631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717409349154671"/>
          <c:y val="0.3390540136165634"/>
          <c:w val="0.6906560063308288"/>
          <c:h val="0.4626088246594689"/>
        </c:manualLayout>
      </c:layout>
      <c:pieChart>
        <c:varyColors val="1"/>
        <c:ser>
          <c:idx val="7"/>
          <c:order val="7"/>
          <c:tx>
            <c:strRef>
              <c:f>'18(Q1)'!$D$15</c:f>
              <c:strCache>
                <c:ptCount val="1"/>
                <c:pt idx="0">
                  <c:v>50歳以上60歳未満</c:v>
                </c:pt>
              </c:strCache>
              <c:extLst xmlns:c15="http://schemas.microsoft.com/office/drawing/2012/chart"/>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F9A4-4083-839B-390A9BEE8182}"/>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F9A4-4083-839B-390A9BEE818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9A4-4083-839B-390A9BEE818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9A4-4083-839B-390A9BEE818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9A4-4083-839B-390A9BEE818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f>'18(Q1)'!$L$15:$P$15</c:f>
              <c:numCache>
                <c:formatCode>0.0%</c:formatCode>
                <c:ptCount val="5"/>
                <c:pt idx="0">
                  <c:v>0.12927756653992395</c:v>
                </c:pt>
                <c:pt idx="1">
                  <c:v>0.28326996197718629</c:v>
                </c:pt>
                <c:pt idx="2">
                  <c:v>0.34790874524714827</c:v>
                </c:pt>
                <c:pt idx="3">
                  <c:v>0.15779467680608364</c:v>
                </c:pt>
                <c:pt idx="4">
                  <c:v>8.17490494296578E-2</c:v>
                </c:pt>
              </c:numCache>
              <c:extLst xmlns:c15="http://schemas.microsoft.com/office/drawing/2012/chart"/>
            </c:numRef>
          </c:val>
          <c:extLst>
            <c:ext xmlns:c16="http://schemas.microsoft.com/office/drawing/2014/chart" uri="{C3380CC4-5D6E-409C-BE32-E72D297353CC}">
              <c16:uniqueId val="{0000000A-F9A4-4083-839B-390A9BEE8182}"/>
            </c:ext>
          </c:extLst>
        </c:ser>
        <c:dLbls>
          <c:dLblPos val="bestFit"/>
          <c:showLegendKey val="0"/>
          <c:showVal val="1"/>
          <c:showCatName val="0"/>
          <c:showSerName val="0"/>
          <c:showPercent val="0"/>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'18(Q1)'!$C$8:$D$8</c15:sqref>
                        </c15:formulaRef>
                      </c:ext>
                    </c:extLst>
                    <c:strCache>
                      <c:ptCount val="2"/>
                      <c:pt idx="0">
                        <c:v>全体</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C-F9A4-4083-839B-390A9BEE818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F9A4-4083-839B-390A9BEE818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F9A4-4083-839B-390A9BEE818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2-F9A4-4083-839B-390A9BEE818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4-F9A4-4083-839B-390A9BEE8182}"/>
                    </c:ext>
                  </c:extLst>
                </c:dPt>
                <c:dLbls>
                  <c:dLbl>
                    <c:idx val="0"/>
                    <c:layout>
                      <c:manualLayout>
                        <c:x val="-6.3248225119401057E-3"/>
                        <c:y val="5.0373135379544465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9.8059119659222926E-2"/>
                            <c:h val="9.2969729409941831E-2"/>
                          </c:manualLayout>
                        </c15:layout>
                      </c:ext>
                      <c:ext xmlns:c16="http://schemas.microsoft.com/office/drawing/2014/chart" uri="{C3380CC4-5D6E-409C-BE32-E72D297353CC}">
                        <c16:uniqueId val="{0000000C-F9A4-4083-839B-390A9BEE8182}"/>
                      </c:ext>
                    </c:extLst>
                  </c:dLbl>
                  <c:dLbl>
                    <c:idx val="1"/>
                    <c:layout>
                      <c:manualLayout>
                        <c:x val="5.9811539950949122E-4"/>
                        <c:y val="3.4496358795937584E-3"/>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0068207047889506"/>
                            <c:h val="8.9391911878635918E-2"/>
                          </c:manualLayout>
                        </c15:layout>
                      </c:ext>
                      <c:ext xmlns:c16="http://schemas.microsoft.com/office/drawing/2014/chart" uri="{C3380CC4-5D6E-409C-BE32-E72D297353CC}">
                        <c16:uniqueId val="{0000000E-F9A4-4083-839B-390A9BEE8182}"/>
                      </c:ext>
                    </c:extLst>
                  </c:dLbl>
                  <c:dLbl>
                    <c:idx val="2"/>
                    <c:layout>
                      <c:manualLayout>
                        <c:x val="4.0734219697947591E-2"/>
                        <c:y val="-4.6322031749609124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6100993933135407"/>
                            <c:h val="7.5080641753412294E-2"/>
                          </c:manualLayout>
                        </c15:layout>
                      </c:ext>
                      <c:ext xmlns:c16="http://schemas.microsoft.com/office/drawing/2014/chart" uri="{C3380CC4-5D6E-409C-BE32-E72D297353CC}">
                        <c16:uniqueId val="{00000010-F9A4-4083-839B-390A9BEE8182}"/>
                      </c:ext>
                    </c:extLst>
                  </c:dLbl>
                  <c:dLbl>
                    <c:idx val="3"/>
                    <c:layout>
                      <c:manualLayout>
                        <c:x val="-2.6229508196721311E-3"/>
                        <c:y val="5.6907300719789278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298360655737705"/>
                            <c:h val="0.10822898032200358"/>
                          </c:manualLayout>
                        </c15:layout>
                      </c:ext>
                      <c:ext xmlns:c16="http://schemas.microsoft.com/office/drawing/2014/chart" uri="{C3380CC4-5D6E-409C-BE32-E72D297353CC}">
                        <c16:uniqueId val="{00000012-F9A4-4083-839B-390A9BEE8182}"/>
                      </c:ext>
                    </c:extLst>
                  </c:dLbl>
                  <c:dLbl>
                    <c:idx val="4"/>
                    <c:layout>
                      <c:manualLayout>
                        <c:x val="5.2459016393442623E-3"/>
                        <c:y val="6.1385770428070356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0557377049180328"/>
                            <c:h val="0.11538461538461539"/>
                          </c:manualLayout>
                        </c15:layout>
                      </c:ext>
                      <c:ext xmlns:c16="http://schemas.microsoft.com/office/drawing/2014/chart" uri="{C3380CC4-5D6E-409C-BE32-E72D297353CC}">
                        <c16:uniqueId val="{00000014-F9A4-4083-839B-390A9BEE818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'18(Q1)'!$F$6:$J$6</c15:sqref>
                        </c15:formulaRef>
                      </c:ext>
                    </c:extLst>
                    <c:strCache>
                      <c:ptCount val="5"/>
                      <c:pt idx="0">
                        <c:v>0～10年後</c:v>
                      </c:pt>
                      <c:pt idx="1">
                        <c:v>11～20年後</c:v>
                      </c:pt>
                      <c:pt idx="2">
                        <c:v>21～50年後</c:v>
                      </c:pt>
                      <c:pt idx="3">
                        <c:v>51～100年後</c:v>
                      </c:pt>
                      <c:pt idx="4">
                        <c:v>101年以上後</c:v>
                      </c:pt>
                    </c:strCache>
                  </c:strRef>
                </c:cat>
                <c:val>
                  <c:numRef>
                    <c:extLst>
                      <c:ext uri="{02D57815-91ED-43cb-92C2-25804820EDAC}">
                        <c15:formulaRef>
                          <c15:sqref>'18(Q1)'!$L$8:$P$8</c15:sqref>
                        </c15:formulaRef>
                      </c:ext>
                    </c:extLst>
                    <c:numCache>
                      <c:formatCode>0.0%</c:formatCode>
                      <c:ptCount val="5"/>
                      <c:pt idx="0">
                        <c:v>0.12931312479845211</c:v>
                      </c:pt>
                      <c:pt idx="1">
                        <c:v>0.33827797484682359</c:v>
                      </c:pt>
                      <c:pt idx="2">
                        <c:v>0.34247017091260884</c:v>
                      </c:pt>
                      <c:pt idx="3">
                        <c:v>0.12963560141889713</c:v>
                      </c:pt>
                      <c:pt idx="4">
                        <c:v>6.0303128023218314E-2</c:v>
                      </c:pt>
                    </c:numCache>
                  </c:numRef>
                </c:val>
                <c:extLst>
                  <c:ext xmlns:c16="http://schemas.microsoft.com/office/drawing/2014/chart" uri="{C3380CC4-5D6E-409C-BE32-E72D297353CC}">
                    <c16:uniqueId val="{00000015-F9A4-4083-839B-390A9BEE8182}"/>
                  </c:ext>
                </c:extLst>
              </c15:ser>
            </c15:filteredPieSeries>
            <c15:filteredPieSeries>
              <c15:ser>
                <c:idx val="1"/>
                <c:order val="1"/>
                <c:tx>
                  <c:strRef>
                    <c:extLst xmlns:c15="http://schemas.microsoft.com/office/drawing/2012/chart">
                      <c:ext xmlns:c15="http://schemas.microsoft.com/office/drawing/2012/chart" uri="{02D57815-91ED-43cb-92C2-25804820EDAC}">
                        <c15:formulaRef>
                          <c15:sqref>'18(Q1)'!$D$9</c15:sqref>
                        </c15:formulaRef>
                      </c:ext>
                    </c:extLst>
                    <c:strCache>
                      <c:ptCount val="1"/>
                      <c:pt idx="0">
                        <c:v>男性</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7-F9A4-4083-839B-390A9BEE8182}"/>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9-F9A4-4083-839B-390A9BEE8182}"/>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1B-F9A4-4083-839B-390A9BEE8182}"/>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1D-F9A4-4083-839B-390A9BEE8182}"/>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1F-F9A4-4083-839B-390A9BEE818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'18(Q1)'!$F$6:$J$6</c15:sqref>
                        </c15:formulaRef>
                      </c:ext>
                    </c:extLst>
                    <c:strCache>
                      <c:ptCount val="5"/>
                      <c:pt idx="0">
                        <c:v>0～10年後</c:v>
                      </c:pt>
                      <c:pt idx="1">
                        <c:v>11～20年後</c:v>
                      </c:pt>
                      <c:pt idx="2">
                        <c:v>21～50年後</c:v>
                      </c:pt>
                      <c:pt idx="3">
                        <c:v>51～100年後</c:v>
                      </c:pt>
                      <c:pt idx="4">
                        <c:v>101年以上後</c:v>
                      </c:pt>
                    </c:strCache>
                  </c:strRef>
                </c:cat>
                <c:val>
                  <c:numRef>
                    <c:extLst xmlns:c15="http://schemas.microsoft.com/office/drawing/2012/chart">
                      <c:ext xmlns:c15="http://schemas.microsoft.com/office/drawing/2012/chart" uri="{02D57815-91ED-43cb-92C2-25804820EDAC}">
                        <c15:formulaRef>
                          <c15:sqref>'18(Q1)'!$L$9:$P$9</c15:sqref>
                        </c15:formulaRef>
                      </c:ext>
                    </c:extLst>
                    <c:numCache>
                      <c:formatCode>0.0%</c:formatCode>
                      <c:ptCount val="5"/>
                      <c:pt idx="0">
                        <c:v>0.12708600770218229</c:v>
                      </c:pt>
                      <c:pt idx="1">
                        <c:v>0.35558408215661103</c:v>
                      </c:pt>
                      <c:pt idx="2">
                        <c:v>0.31450577663671375</c:v>
                      </c:pt>
                      <c:pt idx="3">
                        <c:v>0.12836970474967907</c:v>
                      </c:pt>
                      <c:pt idx="4">
                        <c:v>7.4454428754813867E-2</c:v>
                      </c:pt>
                    </c:numCache>
                  </c:numRef>
                </c:val>
                <c:extLst xmlns:c15="http://schemas.microsoft.com/office/drawing/2012/chart">
                  <c:ext xmlns:c16="http://schemas.microsoft.com/office/drawing/2014/chart" uri="{C3380CC4-5D6E-409C-BE32-E72D297353CC}">
                    <c16:uniqueId val="{00000020-F9A4-4083-839B-390A9BEE8182}"/>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'18(Q1)'!$D$10</c15:sqref>
                        </c15:formulaRef>
                      </c:ext>
                    </c:extLst>
                    <c:strCache>
                      <c:ptCount val="1"/>
                      <c:pt idx="0">
                        <c:v>女性</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2-F9A4-4083-839B-390A9BEE8182}"/>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24-F9A4-4083-839B-390A9BEE8182}"/>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26-F9A4-4083-839B-390A9BEE8182}"/>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28-F9A4-4083-839B-390A9BEE8182}"/>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2A-F9A4-4083-839B-390A9BEE818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'18(Q1)'!$F$6:$J$6</c15:sqref>
                        </c15:formulaRef>
                      </c:ext>
                    </c:extLst>
                    <c:strCache>
                      <c:ptCount val="5"/>
                      <c:pt idx="0">
                        <c:v>0～10年後</c:v>
                      </c:pt>
                      <c:pt idx="1">
                        <c:v>11～20年後</c:v>
                      </c:pt>
                      <c:pt idx="2">
                        <c:v>21～50年後</c:v>
                      </c:pt>
                      <c:pt idx="3">
                        <c:v>51～100年後</c:v>
                      </c:pt>
                      <c:pt idx="4">
                        <c:v>101年以上後</c:v>
                      </c:pt>
                    </c:strCache>
                  </c:strRef>
                </c:cat>
                <c:val>
                  <c:numRef>
                    <c:extLst xmlns:c15="http://schemas.microsoft.com/office/drawing/2012/chart">
                      <c:ext xmlns:c15="http://schemas.microsoft.com/office/drawing/2012/chart" uri="{02D57815-91ED-43cb-92C2-25804820EDAC}">
                        <c15:formulaRef>
                          <c15:sqref>'18(Q1)'!$L$10:$P$10</c15:sqref>
                        </c15:formulaRef>
                      </c:ext>
                    </c:extLst>
                    <c:numCache>
                      <c:formatCode>0.0%</c:formatCode>
                      <c:ptCount val="5"/>
                      <c:pt idx="0">
                        <c:v>0.13156189241736876</c:v>
                      </c:pt>
                      <c:pt idx="1">
                        <c:v>0.32080362929358391</c:v>
                      </c:pt>
                      <c:pt idx="2">
                        <c:v>0.37070641607258586</c:v>
                      </c:pt>
                      <c:pt idx="3">
                        <c:v>0.13091380427738172</c:v>
                      </c:pt>
                      <c:pt idx="4">
                        <c:v>4.6014257939079713E-2</c:v>
                      </c:pt>
                    </c:numCache>
                  </c:numRef>
                </c:val>
                <c:extLst xmlns:c15="http://schemas.microsoft.com/office/drawing/2012/chart">
                  <c:ext xmlns:c16="http://schemas.microsoft.com/office/drawing/2014/chart" uri="{C3380CC4-5D6E-409C-BE32-E72D297353CC}">
                    <c16:uniqueId val="{0000002B-F9A4-4083-839B-390A9BEE8182}"/>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'18(Q1)'!$D$11</c15:sqref>
                        </c15:formulaRef>
                      </c:ext>
                    </c:extLst>
                    <c:strCache>
                      <c:ptCount val="1"/>
                      <c:pt idx="0">
                        <c:v>20歳未満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D-F9A4-4083-839B-390A9BEE8182}"/>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2F-F9A4-4083-839B-390A9BEE8182}"/>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31-F9A4-4083-839B-390A9BEE8182}"/>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33-F9A4-4083-839B-390A9BEE8182}"/>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35-F9A4-4083-839B-390A9BEE818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'18(Q1)'!$L$11:$P$11</c15:sqref>
                        </c15:formulaRef>
                      </c:ext>
                    </c:extLst>
                    <c:numCache>
                      <c:formatCode>0.0%</c:formatCode>
                      <c:ptCount val="5"/>
                      <c:pt idx="0">
                        <c:v>0.14484126984126985</c:v>
                      </c:pt>
                      <c:pt idx="1">
                        <c:v>0.40476190476190477</c:v>
                      </c:pt>
                      <c:pt idx="2">
                        <c:v>0.31349206349206349</c:v>
                      </c:pt>
                      <c:pt idx="3">
                        <c:v>0.10119047619047619</c:v>
                      </c:pt>
                      <c:pt idx="4">
                        <c:v>3.5714285714285712E-2</c:v>
                      </c:pt>
                    </c:numCache>
                  </c:numRef>
                </c:val>
                <c:extLst xmlns:c15="http://schemas.microsoft.com/office/drawing/2012/chart">
                  <c:ext xmlns:c16="http://schemas.microsoft.com/office/drawing/2014/chart" uri="{C3380CC4-5D6E-409C-BE32-E72D297353CC}">
                    <c16:uniqueId val="{00000036-F9A4-4083-839B-390A9BEE8182}"/>
                  </c:ext>
                </c:extLst>
              </c15:ser>
            </c15:filteredPieSeries>
            <c15:filteredPieSeries>
              <c15:ser>
                <c:idx val="4"/>
                <c:order val="4"/>
                <c:tx>
                  <c:strRef>
                    <c:extLst xmlns:c15="http://schemas.microsoft.com/office/drawing/2012/chart">
                      <c:ext xmlns:c15="http://schemas.microsoft.com/office/drawing/2012/chart" uri="{02D57815-91ED-43cb-92C2-25804820EDAC}">
                        <c15:formulaRef>
                          <c15:sqref>'18(Q1)'!$D$12</c15:sqref>
                        </c15:formulaRef>
                      </c:ext>
                    </c:extLst>
                    <c:strCache>
                      <c:ptCount val="1"/>
                      <c:pt idx="0">
                        <c:v>20歳以上30歳未満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38-F9A4-4083-839B-390A9BEE8182}"/>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3A-F9A4-4083-839B-390A9BEE8182}"/>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3C-F9A4-4083-839B-390A9BEE8182}"/>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3E-F9A4-4083-839B-390A9BEE8182}"/>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40-F9A4-4083-839B-390A9BEE818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'18(Q1)'!$L$12:$P$12</c15:sqref>
                        </c15:formulaRef>
                      </c:ext>
                    </c:extLst>
                    <c:numCache>
                      <c:formatCode>0.0%</c:formatCode>
                      <c:ptCount val="5"/>
                      <c:pt idx="0">
                        <c:v>0.15049504950495049</c:v>
                      </c:pt>
                      <c:pt idx="1">
                        <c:v>0.37227722772277227</c:v>
                      </c:pt>
                      <c:pt idx="2">
                        <c:v>0.35445544554455444</c:v>
                      </c:pt>
                      <c:pt idx="3">
                        <c:v>8.3168316831683173E-2</c:v>
                      </c:pt>
                      <c:pt idx="4">
                        <c:v>3.9603960396039604E-2</c:v>
                      </c:pt>
                    </c:numCache>
                  </c:numRef>
                </c:val>
                <c:extLst xmlns:c15="http://schemas.microsoft.com/office/drawing/2012/chart">
                  <c:ext xmlns:c16="http://schemas.microsoft.com/office/drawing/2014/chart" uri="{C3380CC4-5D6E-409C-BE32-E72D297353CC}">
                    <c16:uniqueId val="{00000041-F9A4-4083-839B-390A9BEE8182}"/>
                  </c:ext>
                </c:extLst>
              </c15:ser>
            </c15:filteredPieSeries>
            <c15:filteredPieSeries>
              <c15:ser>
                <c:idx val="5"/>
                <c:order val="5"/>
                <c:tx>
                  <c:strRef>
                    <c:extLst xmlns:c15="http://schemas.microsoft.com/office/drawing/2012/chart">
                      <c:ext xmlns:c15="http://schemas.microsoft.com/office/drawing/2012/chart" uri="{02D57815-91ED-43cb-92C2-25804820EDAC}">
                        <c15:formulaRef>
                          <c15:sqref>'18(Q1)'!$D$13</c15:sqref>
                        </c15:formulaRef>
                      </c:ext>
                    </c:extLst>
                    <c:strCache>
                      <c:ptCount val="1"/>
                      <c:pt idx="0">
                        <c:v>30歳以上40歳未満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43-F9A4-4083-839B-390A9BEE8182}"/>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45-F9A4-4083-839B-390A9BEE8182}"/>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47-F9A4-4083-839B-390A9BEE8182}"/>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49-F9A4-4083-839B-390A9BEE8182}"/>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4B-F9A4-4083-839B-390A9BEE818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'18(Q1)'!$L$13:$P$13</c15:sqref>
                        </c15:formulaRef>
                      </c:ext>
                    </c:extLst>
                    <c:numCache>
                      <c:formatCode>0.0%</c:formatCode>
                      <c:ptCount val="5"/>
                      <c:pt idx="0">
                        <c:v>0.13294797687861271</c:v>
                      </c:pt>
                      <c:pt idx="1">
                        <c:v>0.3583815028901734</c:v>
                      </c:pt>
                      <c:pt idx="2">
                        <c:v>0.34874759152215801</c:v>
                      </c:pt>
                      <c:pt idx="3">
                        <c:v>0.1001926782273603</c:v>
                      </c:pt>
                      <c:pt idx="4">
                        <c:v>5.9730250481695571E-2</c:v>
                      </c:pt>
                    </c:numCache>
                  </c:numRef>
                </c:val>
                <c:extLst xmlns:c15="http://schemas.microsoft.com/office/drawing/2012/chart">
                  <c:ext xmlns:c16="http://schemas.microsoft.com/office/drawing/2014/chart" uri="{C3380CC4-5D6E-409C-BE32-E72D297353CC}">
                    <c16:uniqueId val="{0000004C-F9A4-4083-839B-390A9BEE8182}"/>
                  </c:ext>
                </c:extLst>
              </c15:ser>
            </c15:filteredPieSeries>
            <c15:filteredPieSeries>
              <c15:ser>
                <c:idx val="6"/>
                <c:order val="6"/>
                <c:tx>
                  <c:strRef>
                    <c:extLst xmlns:c15="http://schemas.microsoft.com/office/drawing/2012/chart">
                      <c:ext xmlns:c15="http://schemas.microsoft.com/office/drawing/2012/chart" uri="{02D57815-91ED-43cb-92C2-25804820EDAC}">
                        <c15:formulaRef>
                          <c15:sqref>'18(Q1)'!$D$14</c15:sqref>
                        </c15:formulaRef>
                      </c:ext>
                    </c:extLst>
                    <c:strCache>
                      <c:ptCount val="1"/>
                      <c:pt idx="0">
                        <c:v>40歳以上50歳未満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4E-F9A4-4083-839B-390A9BEE8182}"/>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50-F9A4-4083-839B-390A9BEE8182}"/>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52-F9A4-4083-839B-390A9BEE8182}"/>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54-F9A4-4083-839B-390A9BEE8182}"/>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56-F9A4-4083-839B-390A9BEE818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'18(Q1)'!$L$14:$P$14</c15:sqref>
                        </c15:formulaRef>
                      </c:ext>
                    </c:extLst>
                    <c:numCache>
                      <c:formatCode>0.0%</c:formatCode>
                      <c:ptCount val="5"/>
                      <c:pt idx="0">
                        <c:v>0.12643678160919541</c:v>
                      </c:pt>
                      <c:pt idx="1">
                        <c:v>0.3045977011494253</c:v>
                      </c:pt>
                      <c:pt idx="2">
                        <c:v>0.35249042145593867</c:v>
                      </c:pt>
                      <c:pt idx="3">
                        <c:v>0.15900383141762453</c:v>
                      </c:pt>
                      <c:pt idx="4">
                        <c:v>5.7471264367816091E-2</c:v>
                      </c:pt>
                    </c:numCache>
                  </c:numRef>
                </c:val>
                <c:extLst xmlns:c15="http://schemas.microsoft.com/office/drawing/2012/chart">
                  <c:ext xmlns:c16="http://schemas.microsoft.com/office/drawing/2014/chart" uri="{C3380CC4-5D6E-409C-BE32-E72D297353CC}">
                    <c16:uniqueId val="{00000057-F9A4-4083-839B-390A9BEE8182}"/>
                  </c:ext>
                </c:extLst>
              </c15:ser>
            </c15:filteredPieSeries>
            <c15:filteredPieSeries>
              <c15:ser>
                <c:idx val="8"/>
                <c:order val="8"/>
                <c:tx>
                  <c:strRef>
                    <c:extLst xmlns:c15="http://schemas.microsoft.com/office/drawing/2012/chart">
                      <c:ext xmlns:c15="http://schemas.microsoft.com/office/drawing/2012/chart" uri="{02D57815-91ED-43cb-92C2-25804820EDAC}">
                        <c15:formulaRef>
                          <c15:sqref>'18(Q1)'!$D$16</c15:sqref>
                        </c15:formulaRef>
                      </c:ext>
                    </c:extLst>
                    <c:strCache>
                      <c:ptCount val="1"/>
                      <c:pt idx="0">
                        <c:v>60歳以上</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59-F9A4-4083-839B-390A9BEE8182}"/>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5B-F9A4-4083-839B-390A9BEE8182}"/>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5D-F9A4-4083-839B-390A9BEE8182}"/>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5F-F9A4-4083-839B-390A9BEE8182}"/>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61-F9A4-4083-839B-390A9BEE818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'18(Q1)'!$L$16:$P$16</c15:sqref>
                        </c15:formulaRef>
                      </c:ext>
                    </c:extLst>
                    <c:numCache>
                      <c:formatCode>0.0%</c:formatCode>
                      <c:ptCount val="5"/>
                      <c:pt idx="0">
                        <c:v>9.3333333333333338E-2</c:v>
                      </c:pt>
                      <c:pt idx="1">
                        <c:v>0.31047619047619046</c:v>
                      </c:pt>
                      <c:pt idx="2">
                        <c:v>0.33714285714285713</c:v>
                      </c:pt>
                      <c:pt idx="3">
                        <c:v>0.17333333333333334</c:v>
                      </c:pt>
                      <c:pt idx="4">
                        <c:v>8.5714285714285715E-2</c:v>
                      </c:pt>
                    </c:numCache>
                  </c:numRef>
                </c:val>
                <c:extLst xmlns:c15="http://schemas.microsoft.com/office/drawing/2012/chart">
                  <c:ext xmlns:c16="http://schemas.microsoft.com/office/drawing/2014/chart" uri="{C3380CC4-5D6E-409C-BE32-E72D297353CC}">
                    <c16:uniqueId val="{00000062-F9A4-4083-839B-390A9BEE8182}"/>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982949073811818E-2"/>
          <c:y val="4.9584017825109988E-2"/>
          <c:w val="0.79616473120716025"/>
          <c:h val="0.75145987602613507"/>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1-A083-45D6-9512-D2CAE1F4565C}"/>
              </c:ext>
            </c:extLst>
          </c:dPt>
          <c:dPt>
            <c:idx val="4"/>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3-A083-45D6-9512-D2CAE1F4565C}"/>
              </c:ext>
            </c:extLst>
          </c:dPt>
          <c:dPt>
            <c:idx val="7"/>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5-A083-45D6-9512-D2CAE1F4565C}"/>
              </c:ext>
            </c:extLst>
          </c:dPt>
          <c:dPt>
            <c:idx val="10"/>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7-A083-45D6-9512-D2CAE1F4565C}"/>
              </c:ext>
            </c:extLst>
          </c:dPt>
          <c:dPt>
            <c:idx val="13"/>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9-A083-45D6-9512-D2CAE1F4565C}"/>
              </c:ext>
            </c:extLst>
          </c:dPt>
          <c:dPt>
            <c:idx val="16"/>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B-A083-45D6-9512-D2CAE1F4565C}"/>
              </c:ext>
            </c:extLst>
          </c:dPt>
          <c:dPt>
            <c:idx val="19"/>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D-A083-45D6-9512-D2CAE1F4565C}"/>
              </c:ext>
            </c:extLst>
          </c:dPt>
          <c:dPt>
            <c:idx val="22"/>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F-A083-45D6-9512-D2CAE1F4565C}"/>
              </c:ext>
            </c:extLst>
          </c:dPt>
          <c:dPt>
            <c:idx val="25"/>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11-A083-45D6-9512-D2CAE1F4565C}"/>
              </c:ext>
            </c:extLst>
          </c:dPt>
          <c:dPt>
            <c:idx val="28"/>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13-A083-45D6-9512-D2CAE1F4565C}"/>
              </c:ext>
            </c:extLst>
          </c:dPt>
          <c:dPt>
            <c:idx val="31"/>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15-A083-45D6-9512-D2CAE1F4565C}"/>
              </c:ext>
            </c:extLst>
          </c:dPt>
          <c:dPt>
            <c:idx val="34"/>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17-A083-45D6-9512-D2CAE1F4565C}"/>
              </c:ext>
            </c:extLst>
          </c:dPt>
          <c:dPt>
            <c:idx val="37"/>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19-A083-45D6-9512-D2CAE1F4565C}"/>
              </c:ext>
            </c:extLst>
          </c:dPt>
          <c:dPt>
            <c:idx val="40"/>
            <c:invertIfNegative val="0"/>
            <c:bubble3D val="0"/>
            <c:spPr>
              <a:solidFill>
                <a:schemeClr val="accent2"/>
              </a:solidFill>
              <a:ln>
                <a:noFill/>
              </a:ln>
              <a:effectLst/>
            </c:spPr>
            <c:extLst>
              <c:ext xmlns:c16="http://schemas.microsoft.com/office/drawing/2014/chart" uri="{C3380CC4-5D6E-409C-BE32-E72D297353CC}">
                <c16:uniqueId val="{0000001B-A083-45D6-9512-D2CAE1F4565C}"/>
              </c:ext>
            </c:extLst>
          </c:dPt>
          <c:cat>
            <c:strRef>
              <c:f>'N表 '!$D$228:$D$268</c:f>
              <c:strCache>
                <c:ptCount val="41"/>
                <c:pt idx="0">
                  <c:v>個性・独自性</c:v>
                </c:pt>
                <c:pt idx="1">
                  <c:v>調和</c:v>
                </c:pt>
                <c:pt idx="3">
                  <c:v>成長・発展・進歩</c:v>
                </c:pt>
                <c:pt idx="4">
                  <c:v>安定・持続</c:v>
                </c:pt>
                <c:pt idx="6">
                  <c:v>常に変化</c:v>
                </c:pt>
                <c:pt idx="7">
                  <c:v>変化が少ない</c:v>
                </c:pt>
                <c:pt idx="9">
                  <c:v>革新的</c:v>
                </c:pt>
                <c:pt idx="10">
                  <c:v>伝統</c:v>
                </c:pt>
                <c:pt idx="12">
                  <c:v>競争的</c:v>
                </c:pt>
                <c:pt idx="13">
                  <c:v>平等</c:v>
                </c:pt>
                <c:pt idx="15">
                  <c:v>効率的</c:v>
                </c:pt>
                <c:pt idx="16">
                  <c:v>ゆとり</c:v>
                </c:pt>
                <c:pt idx="18">
                  <c:v>個人の自由と責任</c:v>
                </c:pt>
                <c:pt idx="19">
                  <c:v>協力・助け合い</c:v>
                </c:pt>
                <c:pt idx="21">
                  <c:v>規制・タブーが少ない</c:v>
                </c:pt>
                <c:pt idx="22">
                  <c:v>ルール・秩序</c:v>
                </c:pt>
                <c:pt idx="24">
                  <c:v>機会・チャンス</c:v>
                </c:pt>
                <c:pt idx="25">
                  <c:v>危険が回避</c:v>
                </c:pt>
                <c:pt idx="27">
                  <c:v>能力ある人が活躍</c:v>
                </c:pt>
                <c:pt idx="28">
                  <c:v>誰も取り残されない</c:v>
                </c:pt>
                <c:pt idx="30">
                  <c:v>異なる価値観共存</c:v>
                </c:pt>
                <c:pt idx="31">
                  <c:v>同じ価値観の共有</c:v>
                </c:pt>
                <c:pt idx="33">
                  <c:v>楽しみ・感動</c:v>
                </c:pt>
                <c:pt idx="34">
                  <c:v>くろろぎ・癒し</c:v>
                </c:pt>
                <c:pt idx="36">
                  <c:v>多様性</c:v>
                </c:pt>
                <c:pt idx="37">
                  <c:v>同質性・均質性</c:v>
                </c:pt>
                <c:pt idx="39">
                  <c:v>開かれた社会</c:v>
                </c:pt>
                <c:pt idx="40">
                  <c:v>連帯感・絆</c:v>
                </c:pt>
              </c:strCache>
            </c:strRef>
          </c:cat>
          <c:val>
            <c:numRef>
              <c:f>'N表 '!$L$228:$L$268</c:f>
              <c:numCache>
                <c:formatCode>#,##0.0;[Red]\-#,##0.0</c:formatCode>
                <c:ptCount val="41"/>
                <c:pt idx="0">
                  <c:v>65.543373105449859</c:v>
                </c:pt>
                <c:pt idx="1">
                  <c:v>64.245404708158659</c:v>
                </c:pt>
                <c:pt idx="3">
                  <c:v>66.583360206385038</c:v>
                </c:pt>
                <c:pt idx="4">
                  <c:v>67.179941954208317</c:v>
                </c:pt>
                <c:pt idx="6">
                  <c:v>60.859400193485968</c:v>
                </c:pt>
                <c:pt idx="7">
                  <c:v>47.307320219284101</c:v>
                </c:pt>
                <c:pt idx="9">
                  <c:v>59.633989035794912</c:v>
                </c:pt>
                <c:pt idx="10">
                  <c:v>54.417929700096742</c:v>
                </c:pt>
                <c:pt idx="12">
                  <c:v>48.113511770396642</c:v>
                </c:pt>
                <c:pt idx="13">
                  <c:v>62.874879071267337</c:v>
                </c:pt>
                <c:pt idx="15">
                  <c:v>65.615930345049989</c:v>
                </c:pt>
                <c:pt idx="16">
                  <c:v>61.92357304095453</c:v>
                </c:pt>
                <c:pt idx="18">
                  <c:v>67.800709448564973</c:v>
                </c:pt>
                <c:pt idx="19">
                  <c:v>63.947113834247013</c:v>
                </c:pt>
                <c:pt idx="21">
                  <c:v>51.354401805869067</c:v>
                </c:pt>
                <c:pt idx="22">
                  <c:v>65.680425669138984</c:v>
                </c:pt>
                <c:pt idx="24">
                  <c:v>63.818123186069002</c:v>
                </c:pt>
                <c:pt idx="25">
                  <c:v>64.366333440825542</c:v>
                </c:pt>
                <c:pt idx="27">
                  <c:v>64.809738793937427</c:v>
                </c:pt>
                <c:pt idx="28">
                  <c:v>58.118348919703323</c:v>
                </c:pt>
                <c:pt idx="30">
                  <c:v>68.211867139632389</c:v>
                </c:pt>
                <c:pt idx="31">
                  <c:v>50.67720090293453</c:v>
                </c:pt>
                <c:pt idx="33">
                  <c:v>66.293131247984519</c:v>
                </c:pt>
                <c:pt idx="34">
                  <c:v>63.415027410512735</c:v>
                </c:pt>
                <c:pt idx="36">
                  <c:v>70.033860045146739</c:v>
                </c:pt>
                <c:pt idx="37">
                  <c:v>54.966139954853269</c:v>
                </c:pt>
                <c:pt idx="39">
                  <c:v>61.883263463398912</c:v>
                </c:pt>
                <c:pt idx="40">
                  <c:v>54.70009674298614</c:v>
                </c:pt>
              </c:numCache>
            </c:numRef>
          </c:val>
          <c:extLst>
            <c:ext xmlns:c16="http://schemas.microsoft.com/office/drawing/2014/chart" uri="{C3380CC4-5D6E-409C-BE32-E72D297353CC}">
              <c16:uniqueId val="{0000001C-A083-45D6-9512-D2CAE1F4565C}"/>
            </c:ext>
          </c:extLst>
        </c:ser>
        <c:dLbls>
          <c:showLegendKey val="0"/>
          <c:showVal val="0"/>
          <c:showCatName val="0"/>
          <c:showSerName val="0"/>
          <c:showPercent val="0"/>
          <c:showBubbleSize val="0"/>
        </c:dLbls>
        <c:gapWidth val="219"/>
        <c:overlap val="-27"/>
        <c:axId val="1440280831"/>
        <c:axId val="1701856671"/>
      </c:barChart>
      <c:catAx>
        <c:axId val="1440280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01856671"/>
        <c:crosses val="autoZero"/>
        <c:auto val="1"/>
        <c:lblAlgn val="ctr"/>
        <c:lblOffset val="100"/>
        <c:noMultiLvlLbl val="0"/>
      </c:catAx>
      <c:valAx>
        <c:axId val="1701856671"/>
        <c:scaling>
          <c:orientation val="minMax"/>
          <c:min val="45"/>
        </c:scaling>
        <c:delete val="0"/>
        <c:axPos val="l"/>
        <c:majorGridlines>
          <c:spPr>
            <a:ln w="9525" cap="flat" cmpd="sng" algn="ctr">
              <a:solidFill>
                <a:schemeClr val="tx1">
                  <a:lumMod val="15000"/>
                  <a:lumOff val="85000"/>
                </a:schemeClr>
              </a:solidFill>
              <a:round/>
            </a:ln>
            <a:effectLst/>
          </c:spPr>
        </c:majorGridlines>
        <c:numFmt formatCode="#,##0.0;[Red]\-#,##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40280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6523948515934393E-2"/>
          <c:y val="2.8054569249902753E-2"/>
          <c:w val="0.90172224941154533"/>
          <c:h val="0.77431454574190073"/>
        </c:manualLayout>
      </c:layout>
      <c:barChart>
        <c:barDir val="col"/>
        <c:grouping val="clustered"/>
        <c:varyColors val="0"/>
        <c:ser>
          <c:idx val="0"/>
          <c:order val="0"/>
          <c:tx>
            <c:strRef>
              <c:f>Q2合体!$D$7</c:f>
              <c:strCache>
                <c:ptCount val="1"/>
                <c:pt idx="0">
                  <c:v>男性（平均:59.5）</c:v>
                </c:pt>
              </c:strCache>
            </c:strRef>
          </c:tx>
          <c:spPr>
            <a:solidFill>
              <a:srgbClr val="00B0F0"/>
            </a:solidFill>
            <a:ln>
              <a:solidFill>
                <a:srgbClr val="00B0F0"/>
              </a:solidFill>
            </a:ln>
            <a:effectLst/>
          </c:spPr>
          <c:invertIfNegative val="0"/>
          <c:cat>
            <c:strRef>
              <c:f>Q2合体!$U$7:$U$34</c:f>
              <c:strCache>
                <c:ptCount val="28"/>
                <c:pt idx="0">
                  <c:v>個性・独自性</c:v>
                </c:pt>
                <c:pt idx="1">
                  <c:v>成長・発展・進歩</c:v>
                </c:pt>
                <c:pt idx="2">
                  <c:v>常に変化</c:v>
                </c:pt>
                <c:pt idx="3">
                  <c:v>革新的</c:v>
                </c:pt>
                <c:pt idx="4">
                  <c:v>競争的</c:v>
                </c:pt>
                <c:pt idx="5">
                  <c:v>効率的</c:v>
                </c:pt>
                <c:pt idx="6">
                  <c:v>個人の自由と責任</c:v>
                </c:pt>
                <c:pt idx="7">
                  <c:v>規制・タブーが少ない</c:v>
                </c:pt>
                <c:pt idx="8">
                  <c:v>機会・チャンス</c:v>
                </c:pt>
                <c:pt idx="9">
                  <c:v>能力ある人が活躍</c:v>
                </c:pt>
                <c:pt idx="10">
                  <c:v>異なる価値観共存</c:v>
                </c:pt>
                <c:pt idx="11">
                  <c:v>楽しみ・感動</c:v>
                </c:pt>
                <c:pt idx="12">
                  <c:v>多様性</c:v>
                </c:pt>
                <c:pt idx="13">
                  <c:v>開かれた社会</c:v>
                </c:pt>
                <c:pt idx="14">
                  <c:v>調和</c:v>
                </c:pt>
                <c:pt idx="15">
                  <c:v>安定・持続</c:v>
                </c:pt>
                <c:pt idx="16">
                  <c:v>変化が少ない</c:v>
                </c:pt>
                <c:pt idx="17">
                  <c:v>伝統</c:v>
                </c:pt>
                <c:pt idx="18">
                  <c:v>平等</c:v>
                </c:pt>
                <c:pt idx="19">
                  <c:v>ゆとり</c:v>
                </c:pt>
                <c:pt idx="20">
                  <c:v>協力・助け合い</c:v>
                </c:pt>
                <c:pt idx="21">
                  <c:v>ルール・秩序</c:v>
                </c:pt>
                <c:pt idx="22">
                  <c:v>危険が回避</c:v>
                </c:pt>
                <c:pt idx="23">
                  <c:v>誰も取り残されない</c:v>
                </c:pt>
                <c:pt idx="24">
                  <c:v>同じ価値観の共有</c:v>
                </c:pt>
                <c:pt idx="25">
                  <c:v>くろろぎ・癒し</c:v>
                </c:pt>
                <c:pt idx="26">
                  <c:v>同質性・均質性</c:v>
                </c:pt>
                <c:pt idx="27">
                  <c:v>連帯感・絆</c:v>
                </c:pt>
              </c:strCache>
            </c:strRef>
          </c:cat>
          <c:val>
            <c:numRef>
              <c:f>Q2合体!$N$7:$N$34</c:f>
              <c:numCache>
                <c:formatCode>0.0</c:formatCode>
                <c:ptCount val="28"/>
                <c:pt idx="0">
                  <c:v>61.954428754813861</c:v>
                </c:pt>
                <c:pt idx="1">
                  <c:v>65.067394094993574</c:v>
                </c:pt>
                <c:pt idx="2">
                  <c:v>60.157252888318354</c:v>
                </c:pt>
                <c:pt idx="3">
                  <c:v>58.841463414634148</c:v>
                </c:pt>
                <c:pt idx="4">
                  <c:v>50.080231065468546</c:v>
                </c:pt>
                <c:pt idx="5">
                  <c:v>65.532734274711174</c:v>
                </c:pt>
                <c:pt idx="6">
                  <c:v>64.682284980744541</c:v>
                </c:pt>
                <c:pt idx="7">
                  <c:v>50.385109114249033</c:v>
                </c:pt>
                <c:pt idx="8">
                  <c:v>61.826059050064181</c:v>
                </c:pt>
                <c:pt idx="9">
                  <c:v>63.559050064184859</c:v>
                </c:pt>
                <c:pt idx="10">
                  <c:v>64.184852374839537</c:v>
                </c:pt>
                <c:pt idx="11">
                  <c:v>64.104621309370984</c:v>
                </c:pt>
                <c:pt idx="12">
                  <c:v>66.607830551989736</c:v>
                </c:pt>
                <c:pt idx="13">
                  <c:v>59.338896020539153</c:v>
                </c:pt>
                <c:pt idx="14">
                  <c:v>62.516046213093716</c:v>
                </c:pt>
                <c:pt idx="15">
                  <c:v>65.292041078305516</c:v>
                </c:pt>
                <c:pt idx="16">
                  <c:v>46.453786906290119</c:v>
                </c:pt>
                <c:pt idx="17">
                  <c:v>53.064826700898593</c:v>
                </c:pt>
                <c:pt idx="18">
                  <c:v>60.542362002567387</c:v>
                </c:pt>
                <c:pt idx="19">
                  <c:v>59.868421052631575</c:v>
                </c:pt>
                <c:pt idx="20">
                  <c:v>61.200256739409504</c:v>
                </c:pt>
                <c:pt idx="21">
                  <c:v>63.751604621309369</c:v>
                </c:pt>
                <c:pt idx="22">
                  <c:v>62.163029525032087</c:v>
                </c:pt>
                <c:pt idx="23">
                  <c:v>55.439666238767643</c:v>
                </c:pt>
                <c:pt idx="24">
                  <c:v>51.219512195121958</c:v>
                </c:pt>
                <c:pt idx="25">
                  <c:v>61.216302952503206</c:v>
                </c:pt>
                <c:pt idx="26">
                  <c:v>54.188061617458281</c:v>
                </c:pt>
                <c:pt idx="27">
                  <c:v>53.979460847240048</c:v>
                </c:pt>
              </c:numCache>
            </c:numRef>
          </c:val>
          <c:extLst>
            <c:ext xmlns:c16="http://schemas.microsoft.com/office/drawing/2014/chart" uri="{C3380CC4-5D6E-409C-BE32-E72D297353CC}">
              <c16:uniqueId val="{00000000-6E46-456D-A8AC-EF3F245186F2}"/>
            </c:ext>
          </c:extLst>
        </c:ser>
        <c:ser>
          <c:idx val="1"/>
          <c:order val="1"/>
          <c:tx>
            <c:strRef>
              <c:f>Q2合体!$D$37</c:f>
              <c:strCache>
                <c:ptCount val="1"/>
                <c:pt idx="0">
                  <c:v>女性（平均:62.9）</c:v>
                </c:pt>
              </c:strCache>
            </c:strRef>
          </c:tx>
          <c:spPr>
            <a:solidFill>
              <a:srgbClr val="FF0000"/>
            </a:solidFill>
            <a:ln>
              <a:solidFill>
                <a:srgbClr val="FF0000"/>
              </a:solidFill>
            </a:ln>
            <a:effectLst/>
          </c:spPr>
          <c:invertIfNegative val="0"/>
          <c:cat>
            <c:strRef>
              <c:f>Q2合体!$U$7:$U$34</c:f>
              <c:strCache>
                <c:ptCount val="28"/>
                <c:pt idx="0">
                  <c:v>個性・独自性</c:v>
                </c:pt>
                <c:pt idx="1">
                  <c:v>成長・発展・進歩</c:v>
                </c:pt>
                <c:pt idx="2">
                  <c:v>常に変化</c:v>
                </c:pt>
                <c:pt idx="3">
                  <c:v>革新的</c:v>
                </c:pt>
                <c:pt idx="4">
                  <c:v>競争的</c:v>
                </c:pt>
                <c:pt idx="5">
                  <c:v>効率的</c:v>
                </c:pt>
                <c:pt idx="6">
                  <c:v>個人の自由と責任</c:v>
                </c:pt>
                <c:pt idx="7">
                  <c:v>規制・タブーが少ない</c:v>
                </c:pt>
                <c:pt idx="8">
                  <c:v>機会・チャンス</c:v>
                </c:pt>
                <c:pt idx="9">
                  <c:v>能力ある人が活躍</c:v>
                </c:pt>
                <c:pt idx="10">
                  <c:v>異なる価値観共存</c:v>
                </c:pt>
                <c:pt idx="11">
                  <c:v>楽しみ・感動</c:v>
                </c:pt>
                <c:pt idx="12">
                  <c:v>多様性</c:v>
                </c:pt>
                <c:pt idx="13">
                  <c:v>開かれた社会</c:v>
                </c:pt>
                <c:pt idx="14">
                  <c:v>調和</c:v>
                </c:pt>
                <c:pt idx="15">
                  <c:v>安定・持続</c:v>
                </c:pt>
                <c:pt idx="16">
                  <c:v>変化が少ない</c:v>
                </c:pt>
                <c:pt idx="17">
                  <c:v>伝統</c:v>
                </c:pt>
                <c:pt idx="18">
                  <c:v>平等</c:v>
                </c:pt>
                <c:pt idx="19">
                  <c:v>ゆとり</c:v>
                </c:pt>
                <c:pt idx="20">
                  <c:v>協力・助け合い</c:v>
                </c:pt>
                <c:pt idx="21">
                  <c:v>ルール・秩序</c:v>
                </c:pt>
                <c:pt idx="22">
                  <c:v>危険が回避</c:v>
                </c:pt>
                <c:pt idx="23">
                  <c:v>誰も取り残されない</c:v>
                </c:pt>
                <c:pt idx="24">
                  <c:v>同じ価値観の共有</c:v>
                </c:pt>
                <c:pt idx="25">
                  <c:v>くろろぎ・癒し</c:v>
                </c:pt>
                <c:pt idx="26">
                  <c:v>同質性・均質性</c:v>
                </c:pt>
                <c:pt idx="27">
                  <c:v>連帯感・絆</c:v>
                </c:pt>
              </c:strCache>
            </c:strRef>
          </c:cat>
          <c:val>
            <c:numRef>
              <c:f>Q2合体!$N$37:$N$64</c:f>
              <c:numCache>
                <c:formatCode>0.0</c:formatCode>
                <c:ptCount val="28"/>
                <c:pt idx="0">
                  <c:v>69.167206740116654</c:v>
                </c:pt>
                <c:pt idx="1">
                  <c:v>68.114063512637728</c:v>
                </c:pt>
                <c:pt idx="2">
                  <c:v>61.568373298768641</c:v>
                </c:pt>
                <c:pt idx="3">
                  <c:v>60.434219053791317</c:v>
                </c:pt>
                <c:pt idx="4">
                  <c:v>46.127673363577443</c:v>
                </c:pt>
                <c:pt idx="5">
                  <c:v>65.699935191186</c:v>
                </c:pt>
                <c:pt idx="6">
                  <c:v>70.949449125081003</c:v>
                </c:pt>
                <c:pt idx="7">
                  <c:v>52.33311730395333</c:v>
                </c:pt>
                <c:pt idx="8">
                  <c:v>65.829552819183405</c:v>
                </c:pt>
                <c:pt idx="9">
                  <c:v>66.072585871678541</c:v>
                </c:pt>
                <c:pt idx="10">
                  <c:v>72.278029812054442</c:v>
                </c:pt>
                <c:pt idx="11">
                  <c:v>68.502916396629942</c:v>
                </c:pt>
                <c:pt idx="12">
                  <c:v>73.493195074530135</c:v>
                </c:pt>
                <c:pt idx="13">
                  <c:v>64.452365521710959</c:v>
                </c:pt>
                <c:pt idx="14">
                  <c:v>65.991574854180172</c:v>
                </c:pt>
                <c:pt idx="15">
                  <c:v>69.086195722618271</c:v>
                </c:pt>
                <c:pt idx="16">
                  <c:v>48.169151004536616</c:v>
                </c:pt>
                <c:pt idx="17">
                  <c:v>55.78418664938431</c:v>
                </c:pt>
                <c:pt idx="18">
                  <c:v>65.230071289695402</c:v>
                </c:pt>
                <c:pt idx="19">
                  <c:v>63.998703823720021</c:v>
                </c:pt>
                <c:pt idx="20">
                  <c:v>66.720674011665579</c:v>
                </c:pt>
                <c:pt idx="21">
                  <c:v>67.627997407647442</c:v>
                </c:pt>
                <c:pt idx="22">
                  <c:v>66.591056383668175</c:v>
                </c:pt>
                <c:pt idx="23">
                  <c:v>60.823071937783538</c:v>
                </c:pt>
                <c:pt idx="24">
                  <c:v>50.129617627997412</c:v>
                </c:pt>
                <c:pt idx="25">
                  <c:v>65.635126377187305</c:v>
                </c:pt>
                <c:pt idx="26">
                  <c:v>55.751782242384962</c:v>
                </c:pt>
                <c:pt idx="27">
                  <c:v>55.427738172391443</c:v>
                </c:pt>
              </c:numCache>
            </c:numRef>
          </c:val>
          <c:extLst>
            <c:ext xmlns:c16="http://schemas.microsoft.com/office/drawing/2014/chart" uri="{C3380CC4-5D6E-409C-BE32-E72D297353CC}">
              <c16:uniqueId val="{00000001-6E46-456D-A8AC-EF3F245186F2}"/>
            </c:ext>
          </c:extLst>
        </c:ser>
        <c:dLbls>
          <c:showLegendKey val="0"/>
          <c:showVal val="0"/>
          <c:showCatName val="0"/>
          <c:showSerName val="0"/>
          <c:showPercent val="0"/>
          <c:showBubbleSize val="0"/>
        </c:dLbls>
        <c:gapWidth val="219"/>
        <c:axId val="1397576048"/>
        <c:axId val="1301148160"/>
      </c:barChart>
      <c:catAx>
        <c:axId val="1397576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01148160"/>
        <c:crosses val="autoZero"/>
        <c:auto val="1"/>
        <c:lblAlgn val="ctr"/>
        <c:lblOffset val="100"/>
        <c:noMultiLvlLbl val="0"/>
      </c:catAx>
      <c:valAx>
        <c:axId val="1301148160"/>
        <c:scaling>
          <c:orientation val="minMax"/>
          <c:min val="4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97576048"/>
        <c:crosses val="autoZero"/>
        <c:crossBetween val="between"/>
      </c:valAx>
      <c:spPr>
        <a:noFill/>
        <a:ln>
          <a:noFill/>
        </a:ln>
        <a:effectLst/>
      </c:spPr>
    </c:plotArea>
    <c:legend>
      <c:legendPos val="r"/>
      <c:layout>
        <c:manualLayout>
          <c:xMode val="edge"/>
          <c:yMode val="edge"/>
          <c:x val="0.74156367976241222"/>
          <c:y val="7.2099439691813427E-2"/>
          <c:w val="0.1507638480085407"/>
          <c:h val="9.11729320197823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6074622839194203E-2"/>
          <c:y val="2.932681215872418E-2"/>
          <c:w val="0.92398948039830453"/>
          <c:h val="0.69365457854637569"/>
        </c:manualLayout>
      </c:layout>
      <c:barChart>
        <c:barDir val="col"/>
        <c:grouping val="clustered"/>
        <c:varyColors val="0"/>
        <c:ser>
          <c:idx val="0"/>
          <c:order val="0"/>
          <c:tx>
            <c:strRef>
              <c:f>Q2合体!$D$67</c:f>
              <c:strCache>
                <c:ptCount val="1"/>
                <c:pt idx="0">
                  <c:v>20歳未満（平均64.7）</c:v>
                </c:pt>
              </c:strCache>
            </c:strRef>
          </c:tx>
          <c:spPr>
            <a:solidFill>
              <a:schemeClr val="accent1"/>
            </a:solidFill>
            <a:ln>
              <a:noFill/>
            </a:ln>
            <a:effectLst/>
          </c:spPr>
          <c:invertIfNegative val="0"/>
          <c:cat>
            <c:strRef>
              <c:f>Q2合体!$U$7:$U$34</c:f>
              <c:strCache>
                <c:ptCount val="28"/>
                <c:pt idx="0">
                  <c:v>個性・独自性</c:v>
                </c:pt>
                <c:pt idx="1">
                  <c:v>成長・発展・進歩</c:v>
                </c:pt>
                <c:pt idx="2">
                  <c:v>常に変化</c:v>
                </c:pt>
                <c:pt idx="3">
                  <c:v>革新的</c:v>
                </c:pt>
                <c:pt idx="4">
                  <c:v>競争的</c:v>
                </c:pt>
                <c:pt idx="5">
                  <c:v>効率的</c:v>
                </c:pt>
                <c:pt idx="6">
                  <c:v>個人の自由と責任</c:v>
                </c:pt>
                <c:pt idx="7">
                  <c:v>規制・タブーが少ない</c:v>
                </c:pt>
                <c:pt idx="8">
                  <c:v>機会・チャンス</c:v>
                </c:pt>
                <c:pt idx="9">
                  <c:v>能力ある人が活躍</c:v>
                </c:pt>
                <c:pt idx="10">
                  <c:v>異なる価値観共存</c:v>
                </c:pt>
                <c:pt idx="11">
                  <c:v>楽しみ・感動</c:v>
                </c:pt>
                <c:pt idx="12">
                  <c:v>多様性</c:v>
                </c:pt>
                <c:pt idx="13">
                  <c:v>開かれた社会</c:v>
                </c:pt>
                <c:pt idx="14">
                  <c:v>調和</c:v>
                </c:pt>
                <c:pt idx="15">
                  <c:v>安定・持続</c:v>
                </c:pt>
                <c:pt idx="16">
                  <c:v>変化が少ない</c:v>
                </c:pt>
                <c:pt idx="17">
                  <c:v>伝統</c:v>
                </c:pt>
                <c:pt idx="18">
                  <c:v>平等</c:v>
                </c:pt>
                <c:pt idx="19">
                  <c:v>ゆとり</c:v>
                </c:pt>
                <c:pt idx="20">
                  <c:v>協力・助け合い</c:v>
                </c:pt>
                <c:pt idx="21">
                  <c:v>ルール・秩序</c:v>
                </c:pt>
                <c:pt idx="22">
                  <c:v>危険が回避</c:v>
                </c:pt>
                <c:pt idx="23">
                  <c:v>誰も取り残されない</c:v>
                </c:pt>
                <c:pt idx="24">
                  <c:v>同じ価値観の共有</c:v>
                </c:pt>
                <c:pt idx="25">
                  <c:v>くろろぎ・癒し</c:v>
                </c:pt>
                <c:pt idx="26">
                  <c:v>同質性・均質性</c:v>
                </c:pt>
                <c:pt idx="27">
                  <c:v>連帯感・絆</c:v>
                </c:pt>
              </c:strCache>
            </c:strRef>
          </c:cat>
          <c:val>
            <c:numRef>
              <c:f>Q2合体!$N$67:$N$94</c:f>
              <c:numCache>
                <c:formatCode>0.0</c:formatCode>
                <c:ptCount val="28"/>
                <c:pt idx="0">
                  <c:v>67.361111111111114</c:v>
                </c:pt>
                <c:pt idx="1">
                  <c:v>70.287698412698404</c:v>
                </c:pt>
                <c:pt idx="2">
                  <c:v>59.821428571428569</c:v>
                </c:pt>
                <c:pt idx="3">
                  <c:v>62.152777777777786</c:v>
                </c:pt>
                <c:pt idx="4">
                  <c:v>47.519841269841272</c:v>
                </c:pt>
                <c:pt idx="5">
                  <c:v>62.599206349206348</c:v>
                </c:pt>
                <c:pt idx="6">
                  <c:v>69.791666666666657</c:v>
                </c:pt>
                <c:pt idx="7">
                  <c:v>52.976190476190474</c:v>
                </c:pt>
                <c:pt idx="8">
                  <c:v>66.81547619047619</c:v>
                </c:pt>
                <c:pt idx="9">
                  <c:v>66.468253968253975</c:v>
                </c:pt>
                <c:pt idx="10">
                  <c:v>70.783730158730151</c:v>
                </c:pt>
                <c:pt idx="11">
                  <c:v>72.123015873015873</c:v>
                </c:pt>
                <c:pt idx="12">
                  <c:v>72.123015873015873</c:v>
                </c:pt>
                <c:pt idx="13">
                  <c:v>62.103174603174608</c:v>
                </c:pt>
                <c:pt idx="14">
                  <c:v>69.295634920634924</c:v>
                </c:pt>
                <c:pt idx="15">
                  <c:v>72.321428571428569</c:v>
                </c:pt>
                <c:pt idx="16">
                  <c:v>49.355158730158728</c:v>
                </c:pt>
                <c:pt idx="17">
                  <c:v>60.019841269841265</c:v>
                </c:pt>
                <c:pt idx="18">
                  <c:v>68.204365079365076</c:v>
                </c:pt>
                <c:pt idx="19">
                  <c:v>64.930555555555557</c:v>
                </c:pt>
                <c:pt idx="20">
                  <c:v>69.791666666666657</c:v>
                </c:pt>
                <c:pt idx="21">
                  <c:v>70.337301587301596</c:v>
                </c:pt>
                <c:pt idx="22">
                  <c:v>66.914682539682531</c:v>
                </c:pt>
                <c:pt idx="23">
                  <c:v>64.136904761904759</c:v>
                </c:pt>
                <c:pt idx="24">
                  <c:v>57.886904761904759</c:v>
                </c:pt>
                <c:pt idx="25">
                  <c:v>71.67658730158729</c:v>
                </c:pt>
                <c:pt idx="26">
                  <c:v>62.152777777777779</c:v>
                </c:pt>
                <c:pt idx="27">
                  <c:v>61.061507936507937</c:v>
                </c:pt>
              </c:numCache>
            </c:numRef>
          </c:val>
          <c:extLst>
            <c:ext xmlns:c16="http://schemas.microsoft.com/office/drawing/2014/chart" uri="{C3380CC4-5D6E-409C-BE32-E72D297353CC}">
              <c16:uniqueId val="{00000000-0C05-465A-B229-873FF101D436}"/>
            </c:ext>
          </c:extLst>
        </c:ser>
        <c:ser>
          <c:idx val="1"/>
          <c:order val="1"/>
          <c:tx>
            <c:strRef>
              <c:f>Q2合体!$D$96</c:f>
              <c:strCache>
                <c:ptCount val="1"/>
                <c:pt idx="0">
                  <c:v>20歳以上30歳未満（平均62.6）</c:v>
                </c:pt>
              </c:strCache>
            </c:strRef>
          </c:tx>
          <c:spPr>
            <a:solidFill>
              <a:schemeClr val="accent2"/>
            </a:solidFill>
            <a:ln>
              <a:noFill/>
            </a:ln>
            <a:effectLst/>
          </c:spPr>
          <c:invertIfNegative val="0"/>
          <c:cat>
            <c:strRef>
              <c:f>Q2合体!$U$7:$U$34</c:f>
              <c:strCache>
                <c:ptCount val="28"/>
                <c:pt idx="0">
                  <c:v>個性・独自性</c:v>
                </c:pt>
                <c:pt idx="1">
                  <c:v>成長・発展・進歩</c:v>
                </c:pt>
                <c:pt idx="2">
                  <c:v>常に変化</c:v>
                </c:pt>
                <c:pt idx="3">
                  <c:v>革新的</c:v>
                </c:pt>
                <c:pt idx="4">
                  <c:v>競争的</c:v>
                </c:pt>
                <c:pt idx="5">
                  <c:v>効率的</c:v>
                </c:pt>
                <c:pt idx="6">
                  <c:v>個人の自由と責任</c:v>
                </c:pt>
                <c:pt idx="7">
                  <c:v>規制・タブーが少ない</c:v>
                </c:pt>
                <c:pt idx="8">
                  <c:v>機会・チャンス</c:v>
                </c:pt>
                <c:pt idx="9">
                  <c:v>能力ある人が活躍</c:v>
                </c:pt>
                <c:pt idx="10">
                  <c:v>異なる価値観共存</c:v>
                </c:pt>
                <c:pt idx="11">
                  <c:v>楽しみ・感動</c:v>
                </c:pt>
                <c:pt idx="12">
                  <c:v>多様性</c:v>
                </c:pt>
                <c:pt idx="13">
                  <c:v>開かれた社会</c:v>
                </c:pt>
                <c:pt idx="14">
                  <c:v>調和</c:v>
                </c:pt>
                <c:pt idx="15">
                  <c:v>安定・持続</c:v>
                </c:pt>
                <c:pt idx="16">
                  <c:v>変化が少ない</c:v>
                </c:pt>
                <c:pt idx="17">
                  <c:v>伝統</c:v>
                </c:pt>
                <c:pt idx="18">
                  <c:v>平等</c:v>
                </c:pt>
                <c:pt idx="19">
                  <c:v>ゆとり</c:v>
                </c:pt>
                <c:pt idx="20">
                  <c:v>協力・助け合い</c:v>
                </c:pt>
                <c:pt idx="21">
                  <c:v>ルール・秩序</c:v>
                </c:pt>
                <c:pt idx="22">
                  <c:v>危険が回避</c:v>
                </c:pt>
                <c:pt idx="23">
                  <c:v>誰も取り残されない</c:v>
                </c:pt>
                <c:pt idx="24">
                  <c:v>同じ価値観の共有</c:v>
                </c:pt>
                <c:pt idx="25">
                  <c:v>くろろぎ・癒し</c:v>
                </c:pt>
                <c:pt idx="26">
                  <c:v>同質性・均質性</c:v>
                </c:pt>
                <c:pt idx="27">
                  <c:v>連帯感・絆</c:v>
                </c:pt>
              </c:strCache>
            </c:strRef>
          </c:cat>
          <c:val>
            <c:numRef>
              <c:f>Q2合体!$N$96:$N$123</c:f>
              <c:numCache>
                <c:formatCode>0.0</c:formatCode>
                <c:ptCount val="28"/>
                <c:pt idx="0">
                  <c:v>64.10891089108911</c:v>
                </c:pt>
                <c:pt idx="1">
                  <c:v>68.762376237623769</c:v>
                </c:pt>
                <c:pt idx="2">
                  <c:v>60.445544554455445</c:v>
                </c:pt>
                <c:pt idx="3">
                  <c:v>61.138613861386133</c:v>
                </c:pt>
                <c:pt idx="4">
                  <c:v>49.405940594059402</c:v>
                </c:pt>
                <c:pt idx="5">
                  <c:v>65.89108910891089</c:v>
                </c:pt>
                <c:pt idx="6">
                  <c:v>69.306930693069319</c:v>
                </c:pt>
                <c:pt idx="7">
                  <c:v>52.128712871287121</c:v>
                </c:pt>
                <c:pt idx="8">
                  <c:v>65.594059405940598</c:v>
                </c:pt>
                <c:pt idx="9">
                  <c:v>65.099009900990097</c:v>
                </c:pt>
                <c:pt idx="10">
                  <c:v>70.643564356435647</c:v>
                </c:pt>
                <c:pt idx="11">
                  <c:v>67.871287128712879</c:v>
                </c:pt>
                <c:pt idx="12">
                  <c:v>68.762376237623755</c:v>
                </c:pt>
                <c:pt idx="13">
                  <c:v>60.495049504950501</c:v>
                </c:pt>
                <c:pt idx="14">
                  <c:v>64.356435643564353</c:v>
                </c:pt>
                <c:pt idx="15">
                  <c:v>69.356435643564353</c:v>
                </c:pt>
                <c:pt idx="16">
                  <c:v>48.613861386138616</c:v>
                </c:pt>
                <c:pt idx="17">
                  <c:v>53.861386138613859</c:v>
                </c:pt>
                <c:pt idx="18">
                  <c:v>64.207920792079207</c:v>
                </c:pt>
                <c:pt idx="19">
                  <c:v>63.168316831683171</c:v>
                </c:pt>
                <c:pt idx="20">
                  <c:v>66.633663366336634</c:v>
                </c:pt>
                <c:pt idx="21">
                  <c:v>67.475247524752476</c:v>
                </c:pt>
                <c:pt idx="22">
                  <c:v>65.89108910891089</c:v>
                </c:pt>
                <c:pt idx="23">
                  <c:v>63.21782178217822</c:v>
                </c:pt>
                <c:pt idx="24">
                  <c:v>54.603960396039604</c:v>
                </c:pt>
                <c:pt idx="25">
                  <c:v>66.188118811881196</c:v>
                </c:pt>
                <c:pt idx="26">
                  <c:v>57.326732673267323</c:v>
                </c:pt>
                <c:pt idx="27">
                  <c:v>58.168316831683171</c:v>
                </c:pt>
              </c:numCache>
            </c:numRef>
          </c:val>
          <c:extLst>
            <c:ext xmlns:c16="http://schemas.microsoft.com/office/drawing/2014/chart" uri="{C3380CC4-5D6E-409C-BE32-E72D297353CC}">
              <c16:uniqueId val="{00000001-0C05-465A-B229-873FF101D436}"/>
            </c:ext>
          </c:extLst>
        </c:ser>
        <c:ser>
          <c:idx val="2"/>
          <c:order val="2"/>
          <c:tx>
            <c:strRef>
              <c:f>Q2合体!$D$125</c:f>
              <c:strCache>
                <c:ptCount val="1"/>
                <c:pt idx="0">
                  <c:v>30歳以上40歳未満（平均61.9）</c:v>
                </c:pt>
              </c:strCache>
            </c:strRef>
          </c:tx>
          <c:spPr>
            <a:solidFill>
              <a:schemeClr val="accent3"/>
            </a:solidFill>
            <a:ln>
              <a:noFill/>
            </a:ln>
            <a:effectLst/>
          </c:spPr>
          <c:invertIfNegative val="0"/>
          <c:cat>
            <c:strRef>
              <c:f>Q2合体!$U$7:$U$34</c:f>
              <c:strCache>
                <c:ptCount val="28"/>
                <c:pt idx="0">
                  <c:v>個性・独自性</c:v>
                </c:pt>
                <c:pt idx="1">
                  <c:v>成長・発展・進歩</c:v>
                </c:pt>
                <c:pt idx="2">
                  <c:v>常に変化</c:v>
                </c:pt>
                <c:pt idx="3">
                  <c:v>革新的</c:v>
                </c:pt>
                <c:pt idx="4">
                  <c:v>競争的</c:v>
                </c:pt>
                <c:pt idx="5">
                  <c:v>効率的</c:v>
                </c:pt>
                <c:pt idx="6">
                  <c:v>個人の自由と責任</c:v>
                </c:pt>
                <c:pt idx="7">
                  <c:v>規制・タブーが少ない</c:v>
                </c:pt>
                <c:pt idx="8">
                  <c:v>機会・チャンス</c:v>
                </c:pt>
                <c:pt idx="9">
                  <c:v>能力ある人が活躍</c:v>
                </c:pt>
                <c:pt idx="10">
                  <c:v>異なる価値観共存</c:v>
                </c:pt>
                <c:pt idx="11">
                  <c:v>楽しみ・感動</c:v>
                </c:pt>
                <c:pt idx="12">
                  <c:v>多様性</c:v>
                </c:pt>
                <c:pt idx="13">
                  <c:v>開かれた社会</c:v>
                </c:pt>
                <c:pt idx="14">
                  <c:v>調和</c:v>
                </c:pt>
                <c:pt idx="15">
                  <c:v>安定・持続</c:v>
                </c:pt>
                <c:pt idx="16">
                  <c:v>変化が少ない</c:v>
                </c:pt>
                <c:pt idx="17">
                  <c:v>伝統</c:v>
                </c:pt>
                <c:pt idx="18">
                  <c:v>平等</c:v>
                </c:pt>
                <c:pt idx="19">
                  <c:v>ゆとり</c:v>
                </c:pt>
                <c:pt idx="20">
                  <c:v>協力・助け合い</c:v>
                </c:pt>
                <c:pt idx="21">
                  <c:v>ルール・秩序</c:v>
                </c:pt>
                <c:pt idx="22">
                  <c:v>危険が回避</c:v>
                </c:pt>
                <c:pt idx="23">
                  <c:v>誰も取り残されない</c:v>
                </c:pt>
                <c:pt idx="24">
                  <c:v>同じ価値観の共有</c:v>
                </c:pt>
                <c:pt idx="25">
                  <c:v>くろろぎ・癒し</c:v>
                </c:pt>
                <c:pt idx="26">
                  <c:v>同質性・均質性</c:v>
                </c:pt>
                <c:pt idx="27">
                  <c:v>連帯感・絆</c:v>
                </c:pt>
              </c:strCache>
            </c:strRef>
          </c:cat>
          <c:val>
            <c:numRef>
              <c:f>Q2合体!$N$125:$N$152</c:f>
              <c:numCache>
                <c:formatCode>0.0</c:formatCode>
                <c:ptCount val="28"/>
                <c:pt idx="0">
                  <c:v>65.703275529865124</c:v>
                </c:pt>
                <c:pt idx="1">
                  <c:v>66.907514450867055</c:v>
                </c:pt>
                <c:pt idx="2">
                  <c:v>61.368015414258188</c:v>
                </c:pt>
                <c:pt idx="3">
                  <c:v>59.537572254335259</c:v>
                </c:pt>
                <c:pt idx="4">
                  <c:v>47.01348747591522</c:v>
                </c:pt>
                <c:pt idx="5">
                  <c:v>66.907514450867055</c:v>
                </c:pt>
                <c:pt idx="6">
                  <c:v>67.774566473988443</c:v>
                </c:pt>
                <c:pt idx="7">
                  <c:v>50.289017341040463</c:v>
                </c:pt>
                <c:pt idx="8">
                  <c:v>63.969171483622354</c:v>
                </c:pt>
                <c:pt idx="9">
                  <c:v>64.93256262042388</c:v>
                </c:pt>
                <c:pt idx="10">
                  <c:v>69.267822736030837</c:v>
                </c:pt>
                <c:pt idx="11">
                  <c:v>67.630057803468219</c:v>
                </c:pt>
                <c:pt idx="12">
                  <c:v>70.327552986512515</c:v>
                </c:pt>
                <c:pt idx="13">
                  <c:v>61.657032755298658</c:v>
                </c:pt>
                <c:pt idx="14">
                  <c:v>64.25818882466281</c:v>
                </c:pt>
                <c:pt idx="15">
                  <c:v>68.786127167630056</c:v>
                </c:pt>
                <c:pt idx="16">
                  <c:v>48.169556840077071</c:v>
                </c:pt>
                <c:pt idx="17">
                  <c:v>53.853564547206169</c:v>
                </c:pt>
                <c:pt idx="18">
                  <c:v>64.21001926782273</c:v>
                </c:pt>
                <c:pt idx="19">
                  <c:v>64.836223506743735</c:v>
                </c:pt>
                <c:pt idx="20">
                  <c:v>66.136801541425825</c:v>
                </c:pt>
                <c:pt idx="21">
                  <c:v>65.847784200385362</c:v>
                </c:pt>
                <c:pt idx="22">
                  <c:v>66.570327552986512</c:v>
                </c:pt>
                <c:pt idx="23">
                  <c:v>59.537572254335259</c:v>
                </c:pt>
                <c:pt idx="24">
                  <c:v>50.481695568400774</c:v>
                </c:pt>
                <c:pt idx="25">
                  <c:v>64.547206165703273</c:v>
                </c:pt>
                <c:pt idx="26">
                  <c:v>55.924855491329481</c:v>
                </c:pt>
                <c:pt idx="27">
                  <c:v>55.539499036608866</c:v>
                </c:pt>
              </c:numCache>
            </c:numRef>
          </c:val>
          <c:extLst>
            <c:ext xmlns:c16="http://schemas.microsoft.com/office/drawing/2014/chart" uri="{C3380CC4-5D6E-409C-BE32-E72D297353CC}">
              <c16:uniqueId val="{00000002-0C05-465A-B229-873FF101D436}"/>
            </c:ext>
          </c:extLst>
        </c:ser>
        <c:ser>
          <c:idx val="3"/>
          <c:order val="3"/>
          <c:tx>
            <c:strRef>
              <c:f>Q2合体!$D$154</c:f>
              <c:strCache>
                <c:ptCount val="1"/>
                <c:pt idx="0">
                  <c:v>40歳以上50歳未満（平均59.5）</c:v>
                </c:pt>
              </c:strCache>
            </c:strRef>
          </c:tx>
          <c:spPr>
            <a:solidFill>
              <a:schemeClr val="accent4"/>
            </a:solidFill>
            <a:ln>
              <a:noFill/>
            </a:ln>
            <a:effectLst/>
          </c:spPr>
          <c:invertIfNegative val="0"/>
          <c:cat>
            <c:strRef>
              <c:f>Q2合体!$U$7:$U$34</c:f>
              <c:strCache>
                <c:ptCount val="28"/>
                <c:pt idx="0">
                  <c:v>個性・独自性</c:v>
                </c:pt>
                <c:pt idx="1">
                  <c:v>成長・発展・進歩</c:v>
                </c:pt>
                <c:pt idx="2">
                  <c:v>常に変化</c:v>
                </c:pt>
                <c:pt idx="3">
                  <c:v>革新的</c:v>
                </c:pt>
                <c:pt idx="4">
                  <c:v>競争的</c:v>
                </c:pt>
                <c:pt idx="5">
                  <c:v>効率的</c:v>
                </c:pt>
                <c:pt idx="6">
                  <c:v>個人の自由と責任</c:v>
                </c:pt>
                <c:pt idx="7">
                  <c:v>規制・タブーが少ない</c:v>
                </c:pt>
                <c:pt idx="8">
                  <c:v>機会・チャンス</c:v>
                </c:pt>
                <c:pt idx="9">
                  <c:v>能力ある人が活躍</c:v>
                </c:pt>
                <c:pt idx="10">
                  <c:v>異なる価値観共存</c:v>
                </c:pt>
                <c:pt idx="11">
                  <c:v>楽しみ・感動</c:v>
                </c:pt>
                <c:pt idx="12">
                  <c:v>多様性</c:v>
                </c:pt>
                <c:pt idx="13">
                  <c:v>開かれた社会</c:v>
                </c:pt>
                <c:pt idx="14">
                  <c:v>調和</c:v>
                </c:pt>
                <c:pt idx="15">
                  <c:v>安定・持続</c:v>
                </c:pt>
                <c:pt idx="16">
                  <c:v>変化が少ない</c:v>
                </c:pt>
                <c:pt idx="17">
                  <c:v>伝統</c:v>
                </c:pt>
                <c:pt idx="18">
                  <c:v>平等</c:v>
                </c:pt>
                <c:pt idx="19">
                  <c:v>ゆとり</c:v>
                </c:pt>
                <c:pt idx="20">
                  <c:v>協力・助け合い</c:v>
                </c:pt>
                <c:pt idx="21">
                  <c:v>ルール・秩序</c:v>
                </c:pt>
                <c:pt idx="22">
                  <c:v>危険が回避</c:v>
                </c:pt>
                <c:pt idx="23">
                  <c:v>誰も取り残されない</c:v>
                </c:pt>
                <c:pt idx="24">
                  <c:v>同じ価値観の共有</c:v>
                </c:pt>
                <c:pt idx="25">
                  <c:v>くろろぎ・癒し</c:v>
                </c:pt>
                <c:pt idx="26">
                  <c:v>同質性・均質性</c:v>
                </c:pt>
                <c:pt idx="27">
                  <c:v>連帯感・絆</c:v>
                </c:pt>
              </c:strCache>
            </c:strRef>
          </c:cat>
          <c:val>
            <c:numRef>
              <c:f>Q2合体!$N$154:$N$181</c:f>
              <c:numCache>
                <c:formatCode>0.0</c:formatCode>
                <c:ptCount val="28"/>
                <c:pt idx="0">
                  <c:v>64.511494252873561</c:v>
                </c:pt>
                <c:pt idx="1">
                  <c:v>64.655172413793096</c:v>
                </c:pt>
                <c:pt idx="2">
                  <c:v>61.254789272030649</c:v>
                </c:pt>
                <c:pt idx="3">
                  <c:v>60.680076628352495</c:v>
                </c:pt>
                <c:pt idx="4">
                  <c:v>48.371647509578544</c:v>
                </c:pt>
                <c:pt idx="5">
                  <c:v>65.804597701149419</c:v>
                </c:pt>
                <c:pt idx="6">
                  <c:v>65.804597701149419</c:v>
                </c:pt>
                <c:pt idx="7">
                  <c:v>51.053639846743295</c:v>
                </c:pt>
                <c:pt idx="8">
                  <c:v>61.877394636015318</c:v>
                </c:pt>
                <c:pt idx="9">
                  <c:v>62.068965517241381</c:v>
                </c:pt>
                <c:pt idx="10">
                  <c:v>65.900383141762447</c:v>
                </c:pt>
                <c:pt idx="11">
                  <c:v>62.931034482758619</c:v>
                </c:pt>
                <c:pt idx="12">
                  <c:v>69.013409961685824</c:v>
                </c:pt>
                <c:pt idx="13">
                  <c:v>61.206896551724142</c:v>
                </c:pt>
                <c:pt idx="14">
                  <c:v>62.356321839080458</c:v>
                </c:pt>
                <c:pt idx="15">
                  <c:v>65.373563218390814</c:v>
                </c:pt>
                <c:pt idx="16">
                  <c:v>46.360153256704983</c:v>
                </c:pt>
                <c:pt idx="17">
                  <c:v>52.825670498084285</c:v>
                </c:pt>
                <c:pt idx="18">
                  <c:v>60.296934865900383</c:v>
                </c:pt>
                <c:pt idx="19">
                  <c:v>60.680076628352495</c:v>
                </c:pt>
                <c:pt idx="20">
                  <c:v>59.961685823754792</c:v>
                </c:pt>
                <c:pt idx="21">
                  <c:v>63.553639846743295</c:v>
                </c:pt>
                <c:pt idx="22">
                  <c:v>63.026819923371647</c:v>
                </c:pt>
                <c:pt idx="23">
                  <c:v>55.076628352490417</c:v>
                </c:pt>
                <c:pt idx="24">
                  <c:v>48.275862068965516</c:v>
                </c:pt>
                <c:pt idx="25">
                  <c:v>59.6264367816092</c:v>
                </c:pt>
                <c:pt idx="26">
                  <c:v>52.155172413793103</c:v>
                </c:pt>
                <c:pt idx="27">
                  <c:v>51.724137931034477</c:v>
                </c:pt>
              </c:numCache>
            </c:numRef>
          </c:val>
          <c:extLst>
            <c:ext xmlns:c16="http://schemas.microsoft.com/office/drawing/2014/chart" uri="{C3380CC4-5D6E-409C-BE32-E72D297353CC}">
              <c16:uniqueId val="{00000003-0C05-465A-B229-873FF101D436}"/>
            </c:ext>
          </c:extLst>
        </c:ser>
        <c:ser>
          <c:idx val="4"/>
          <c:order val="4"/>
          <c:tx>
            <c:strRef>
              <c:f>Q2合体!$D$183</c:f>
              <c:strCache>
                <c:ptCount val="1"/>
                <c:pt idx="0">
                  <c:v>50歳以上60歳未満（平均58.5）</c:v>
                </c:pt>
              </c:strCache>
            </c:strRef>
          </c:tx>
          <c:spPr>
            <a:solidFill>
              <a:schemeClr val="accent5"/>
            </a:solidFill>
            <a:ln>
              <a:noFill/>
            </a:ln>
            <a:effectLst/>
          </c:spPr>
          <c:invertIfNegative val="0"/>
          <c:cat>
            <c:strRef>
              <c:f>Q2合体!$U$7:$U$34</c:f>
              <c:strCache>
                <c:ptCount val="28"/>
                <c:pt idx="0">
                  <c:v>個性・独自性</c:v>
                </c:pt>
                <c:pt idx="1">
                  <c:v>成長・発展・進歩</c:v>
                </c:pt>
                <c:pt idx="2">
                  <c:v>常に変化</c:v>
                </c:pt>
                <c:pt idx="3">
                  <c:v>革新的</c:v>
                </c:pt>
                <c:pt idx="4">
                  <c:v>競争的</c:v>
                </c:pt>
                <c:pt idx="5">
                  <c:v>効率的</c:v>
                </c:pt>
                <c:pt idx="6">
                  <c:v>個人の自由と責任</c:v>
                </c:pt>
                <c:pt idx="7">
                  <c:v>規制・タブーが少ない</c:v>
                </c:pt>
                <c:pt idx="8">
                  <c:v>機会・チャンス</c:v>
                </c:pt>
                <c:pt idx="9">
                  <c:v>能力ある人が活躍</c:v>
                </c:pt>
                <c:pt idx="10">
                  <c:v>異なる価値観共存</c:v>
                </c:pt>
                <c:pt idx="11">
                  <c:v>楽しみ・感動</c:v>
                </c:pt>
                <c:pt idx="12">
                  <c:v>多様性</c:v>
                </c:pt>
                <c:pt idx="13">
                  <c:v>開かれた社会</c:v>
                </c:pt>
                <c:pt idx="14">
                  <c:v>調和</c:v>
                </c:pt>
                <c:pt idx="15">
                  <c:v>安定・持続</c:v>
                </c:pt>
                <c:pt idx="16">
                  <c:v>変化が少ない</c:v>
                </c:pt>
                <c:pt idx="17">
                  <c:v>伝統</c:v>
                </c:pt>
                <c:pt idx="18">
                  <c:v>平等</c:v>
                </c:pt>
                <c:pt idx="19">
                  <c:v>ゆとり</c:v>
                </c:pt>
                <c:pt idx="20">
                  <c:v>協力・助け合い</c:v>
                </c:pt>
                <c:pt idx="21">
                  <c:v>ルール・秩序</c:v>
                </c:pt>
                <c:pt idx="22">
                  <c:v>危険が回避</c:v>
                </c:pt>
                <c:pt idx="23">
                  <c:v>誰も取り残されない</c:v>
                </c:pt>
                <c:pt idx="24">
                  <c:v>同じ価値観の共有</c:v>
                </c:pt>
                <c:pt idx="25">
                  <c:v>くろろぎ・癒し</c:v>
                </c:pt>
                <c:pt idx="26">
                  <c:v>同質性・均質性</c:v>
                </c:pt>
                <c:pt idx="27">
                  <c:v>連帯感・絆</c:v>
                </c:pt>
              </c:strCache>
            </c:strRef>
          </c:cat>
          <c:val>
            <c:numRef>
              <c:f>Q2合体!$N$183:$N$210</c:f>
              <c:numCache>
                <c:formatCode>0.0</c:formatCode>
                <c:ptCount val="28"/>
                <c:pt idx="0">
                  <c:v>64.448669201520914</c:v>
                </c:pt>
                <c:pt idx="1">
                  <c:v>63.593155893536121</c:v>
                </c:pt>
                <c:pt idx="2">
                  <c:v>61.169201520912551</c:v>
                </c:pt>
                <c:pt idx="3">
                  <c:v>57.034220532319388</c:v>
                </c:pt>
                <c:pt idx="4">
                  <c:v>48.28897338403042</c:v>
                </c:pt>
                <c:pt idx="5">
                  <c:v>65.731939163498097</c:v>
                </c:pt>
                <c:pt idx="6">
                  <c:v>66.587452471482891</c:v>
                </c:pt>
                <c:pt idx="7">
                  <c:v>49.572243346007603</c:v>
                </c:pt>
                <c:pt idx="8">
                  <c:v>60.836501901140686</c:v>
                </c:pt>
                <c:pt idx="9">
                  <c:v>63.878326996197714</c:v>
                </c:pt>
                <c:pt idx="10">
                  <c:v>64.828897338403038</c:v>
                </c:pt>
                <c:pt idx="11">
                  <c:v>62.024714828897345</c:v>
                </c:pt>
                <c:pt idx="12">
                  <c:v>68.203422053231947</c:v>
                </c:pt>
                <c:pt idx="13">
                  <c:v>61.264258555133082</c:v>
                </c:pt>
                <c:pt idx="14">
                  <c:v>61.787072243346003</c:v>
                </c:pt>
                <c:pt idx="15">
                  <c:v>62.832699619771866</c:v>
                </c:pt>
                <c:pt idx="16">
                  <c:v>46.482889733840302</c:v>
                </c:pt>
                <c:pt idx="17">
                  <c:v>52.756653992395442</c:v>
                </c:pt>
                <c:pt idx="18">
                  <c:v>57.842205323193916</c:v>
                </c:pt>
                <c:pt idx="19">
                  <c:v>57.699619771863119</c:v>
                </c:pt>
                <c:pt idx="20">
                  <c:v>59.838403041825096</c:v>
                </c:pt>
                <c:pt idx="21">
                  <c:v>63.593155893536121</c:v>
                </c:pt>
                <c:pt idx="22">
                  <c:v>61.454372623574145</c:v>
                </c:pt>
                <c:pt idx="23">
                  <c:v>52.566539923954373</c:v>
                </c:pt>
                <c:pt idx="24">
                  <c:v>45.769961977186306</c:v>
                </c:pt>
                <c:pt idx="25">
                  <c:v>58.032319391634985</c:v>
                </c:pt>
                <c:pt idx="26">
                  <c:v>50.570342205323193</c:v>
                </c:pt>
                <c:pt idx="27">
                  <c:v>49.904942965779469</c:v>
                </c:pt>
              </c:numCache>
            </c:numRef>
          </c:val>
          <c:extLst>
            <c:ext xmlns:c16="http://schemas.microsoft.com/office/drawing/2014/chart" uri="{C3380CC4-5D6E-409C-BE32-E72D297353CC}">
              <c16:uniqueId val="{00000004-0C05-465A-B229-873FF101D436}"/>
            </c:ext>
          </c:extLst>
        </c:ser>
        <c:ser>
          <c:idx val="5"/>
          <c:order val="5"/>
          <c:tx>
            <c:strRef>
              <c:f>Q2合体!$D$212</c:f>
              <c:strCache>
                <c:ptCount val="1"/>
                <c:pt idx="0">
                  <c:v>60歳以上（平均60.4）</c:v>
                </c:pt>
              </c:strCache>
            </c:strRef>
          </c:tx>
          <c:spPr>
            <a:solidFill>
              <a:schemeClr val="accent6"/>
            </a:solidFill>
            <a:ln>
              <a:noFill/>
            </a:ln>
            <a:effectLst/>
          </c:spPr>
          <c:invertIfNegative val="0"/>
          <c:cat>
            <c:strRef>
              <c:f>Q2合体!$U$7:$U$34</c:f>
              <c:strCache>
                <c:ptCount val="28"/>
                <c:pt idx="0">
                  <c:v>個性・独自性</c:v>
                </c:pt>
                <c:pt idx="1">
                  <c:v>成長・発展・進歩</c:v>
                </c:pt>
                <c:pt idx="2">
                  <c:v>常に変化</c:v>
                </c:pt>
                <c:pt idx="3">
                  <c:v>革新的</c:v>
                </c:pt>
                <c:pt idx="4">
                  <c:v>競争的</c:v>
                </c:pt>
                <c:pt idx="5">
                  <c:v>効率的</c:v>
                </c:pt>
                <c:pt idx="6">
                  <c:v>個人の自由と責任</c:v>
                </c:pt>
                <c:pt idx="7">
                  <c:v>規制・タブーが少ない</c:v>
                </c:pt>
                <c:pt idx="8">
                  <c:v>機会・チャンス</c:v>
                </c:pt>
                <c:pt idx="9">
                  <c:v>能力ある人が活躍</c:v>
                </c:pt>
                <c:pt idx="10">
                  <c:v>異なる価値観共存</c:v>
                </c:pt>
                <c:pt idx="11">
                  <c:v>楽しみ・感動</c:v>
                </c:pt>
                <c:pt idx="12">
                  <c:v>多様性</c:v>
                </c:pt>
                <c:pt idx="13">
                  <c:v>開かれた社会</c:v>
                </c:pt>
                <c:pt idx="14">
                  <c:v>調和</c:v>
                </c:pt>
                <c:pt idx="15">
                  <c:v>安定・持続</c:v>
                </c:pt>
                <c:pt idx="16">
                  <c:v>変化が少ない</c:v>
                </c:pt>
                <c:pt idx="17">
                  <c:v>伝統</c:v>
                </c:pt>
                <c:pt idx="18">
                  <c:v>平等</c:v>
                </c:pt>
                <c:pt idx="19">
                  <c:v>ゆとり</c:v>
                </c:pt>
                <c:pt idx="20">
                  <c:v>協力・助け合い</c:v>
                </c:pt>
                <c:pt idx="21">
                  <c:v>ルール・秩序</c:v>
                </c:pt>
                <c:pt idx="22">
                  <c:v>危険が回避</c:v>
                </c:pt>
                <c:pt idx="23">
                  <c:v>誰も取り残されない</c:v>
                </c:pt>
                <c:pt idx="24">
                  <c:v>同じ価値観の共有</c:v>
                </c:pt>
                <c:pt idx="25">
                  <c:v>くろろぎ・癒し</c:v>
                </c:pt>
                <c:pt idx="26">
                  <c:v>同質性・均質性</c:v>
                </c:pt>
                <c:pt idx="27">
                  <c:v>連帯感・絆</c:v>
                </c:pt>
              </c:strCache>
            </c:strRef>
          </c:cat>
          <c:val>
            <c:numRef>
              <c:f>Q2合体!$N$212:$N$239</c:f>
              <c:numCache>
                <c:formatCode>0.0</c:formatCode>
                <c:ptCount val="28"/>
                <c:pt idx="0">
                  <c:v>67.142857142857139</c:v>
                </c:pt>
                <c:pt idx="1">
                  <c:v>65.523809523809533</c:v>
                </c:pt>
                <c:pt idx="2">
                  <c:v>61.047619047619044</c:v>
                </c:pt>
                <c:pt idx="3">
                  <c:v>57.428571428571431</c:v>
                </c:pt>
                <c:pt idx="4">
                  <c:v>48.095238095238095</c:v>
                </c:pt>
                <c:pt idx="5">
                  <c:v>66.666666666666671</c:v>
                </c:pt>
                <c:pt idx="6">
                  <c:v>67.666666666666671</c:v>
                </c:pt>
                <c:pt idx="7">
                  <c:v>52.190476190476183</c:v>
                </c:pt>
                <c:pt idx="8">
                  <c:v>64</c:v>
                </c:pt>
                <c:pt idx="9">
                  <c:v>66.476190476190482</c:v>
                </c:pt>
                <c:pt idx="10">
                  <c:v>68.047619047619051</c:v>
                </c:pt>
                <c:pt idx="11">
                  <c:v>65.476190476190482</c:v>
                </c:pt>
                <c:pt idx="12">
                  <c:v>71.80952380952381</c:v>
                </c:pt>
                <c:pt idx="13">
                  <c:v>64.523809523809518</c:v>
                </c:pt>
                <c:pt idx="14">
                  <c:v>63.61904761904762</c:v>
                </c:pt>
                <c:pt idx="15">
                  <c:v>64.714285714285708</c:v>
                </c:pt>
                <c:pt idx="16">
                  <c:v>45</c:v>
                </c:pt>
                <c:pt idx="17">
                  <c:v>53.38095238095238</c:v>
                </c:pt>
                <c:pt idx="18">
                  <c:v>62.761904761904759</c:v>
                </c:pt>
                <c:pt idx="19">
                  <c:v>60.428571428571423</c:v>
                </c:pt>
                <c:pt idx="20">
                  <c:v>61.666666666666664</c:v>
                </c:pt>
                <c:pt idx="21">
                  <c:v>63.523809523809526</c:v>
                </c:pt>
                <c:pt idx="22">
                  <c:v>62.523809523809518</c:v>
                </c:pt>
                <c:pt idx="23">
                  <c:v>54.61904761904762</c:v>
                </c:pt>
                <c:pt idx="24">
                  <c:v>47.476190476190474</c:v>
                </c:pt>
                <c:pt idx="25">
                  <c:v>60.857142857142861</c:v>
                </c:pt>
                <c:pt idx="26">
                  <c:v>52.047619047619058</c:v>
                </c:pt>
                <c:pt idx="27">
                  <c:v>52.19047619047619</c:v>
                </c:pt>
              </c:numCache>
            </c:numRef>
          </c:val>
          <c:extLst>
            <c:ext xmlns:c16="http://schemas.microsoft.com/office/drawing/2014/chart" uri="{C3380CC4-5D6E-409C-BE32-E72D297353CC}">
              <c16:uniqueId val="{00000005-0C05-465A-B229-873FF101D436}"/>
            </c:ext>
          </c:extLst>
        </c:ser>
        <c:dLbls>
          <c:showLegendKey val="0"/>
          <c:showVal val="0"/>
          <c:showCatName val="0"/>
          <c:showSerName val="0"/>
          <c:showPercent val="0"/>
          <c:showBubbleSize val="0"/>
        </c:dLbls>
        <c:gapWidth val="219"/>
        <c:overlap val="-27"/>
        <c:axId val="1185930320"/>
        <c:axId val="1301158080"/>
      </c:barChart>
      <c:catAx>
        <c:axId val="1185930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01158080"/>
        <c:crosses val="autoZero"/>
        <c:auto val="1"/>
        <c:lblAlgn val="ctr"/>
        <c:lblOffset val="100"/>
        <c:noMultiLvlLbl val="0"/>
      </c:catAx>
      <c:valAx>
        <c:axId val="1301158080"/>
        <c:scaling>
          <c:orientation val="minMax"/>
          <c:min val="4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85930320"/>
        <c:crosses val="autoZero"/>
        <c:crossBetween val="between"/>
      </c:valAx>
      <c:spPr>
        <a:noFill/>
        <a:ln w="3175">
          <a:noFill/>
        </a:ln>
        <a:effectLst/>
      </c:spPr>
    </c:plotArea>
    <c:legend>
      <c:legendPos val="b"/>
      <c:layout>
        <c:manualLayout>
          <c:xMode val="edge"/>
          <c:yMode val="edge"/>
          <c:x val="0.14341525370190597"/>
          <c:y val="0.90167765496671826"/>
          <c:w val="0.75119431372233947"/>
          <c:h val="9.3291954742331137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709607846168832E-2"/>
          <c:y val="2.7388184168151586E-2"/>
          <c:w val="0.89446298136621216"/>
          <c:h val="0.76255786456117103"/>
        </c:manualLayout>
      </c:layout>
      <c:barChart>
        <c:barDir val="col"/>
        <c:grouping val="clustered"/>
        <c:varyColors val="0"/>
        <c:ser>
          <c:idx val="0"/>
          <c:order val="0"/>
          <c:spPr>
            <a:solidFill>
              <a:srgbClr val="FF0000"/>
            </a:solidFill>
            <a:ln>
              <a:noFill/>
            </a:ln>
            <a:effectLst/>
          </c:spPr>
          <c:invertIfNegative val="0"/>
          <c:cat>
            <c:strRef>
              <c:f>'N表 '!$D$278:$D$305</c:f>
              <c:strCache>
                <c:ptCount val="28"/>
                <c:pt idx="0">
                  <c:v>科学・技術</c:v>
                </c:pt>
                <c:pt idx="1">
                  <c:v>文化・芸術</c:v>
                </c:pt>
                <c:pt idx="2">
                  <c:v>自然環境・生態系・気候</c:v>
                </c:pt>
                <c:pt idx="3">
                  <c:v>人口問題</c:v>
                </c:pt>
                <c:pt idx="4">
                  <c:v>経済・産業・雇用</c:v>
                </c:pt>
                <c:pt idx="5">
                  <c:v>財政</c:v>
                </c:pt>
                <c:pt idx="6">
                  <c:v>治安・犯罪</c:v>
                </c:pt>
                <c:pt idx="7">
                  <c:v>事故・災害</c:v>
                </c:pt>
                <c:pt idx="8">
                  <c:v>資源・食料・エネルギー</c:v>
                </c:pt>
                <c:pt idx="9">
                  <c:v>移動・交通・輸送</c:v>
                </c:pt>
                <c:pt idx="10">
                  <c:v>通信・コミュニケーション</c:v>
                </c:pt>
                <c:pt idx="11">
                  <c:v>情報処理・デジタル化・AI</c:v>
                </c:pt>
                <c:pt idx="12">
                  <c:v>宇宙</c:v>
                </c:pt>
                <c:pt idx="13">
                  <c:v>医療・健康・保健</c:v>
                </c:pt>
                <c:pt idx="14">
                  <c:v>介護</c:v>
                </c:pt>
                <c:pt idx="15">
                  <c:v>育児</c:v>
                </c:pt>
                <c:pt idx="16">
                  <c:v>学校・教育</c:v>
                </c:pt>
                <c:pt idx="17">
                  <c:v>人と人とのつながり</c:v>
                </c:pt>
                <c:pt idx="18">
                  <c:v>ジェンダー</c:v>
                </c:pt>
                <c:pt idx="19">
                  <c:v>マイノリティー</c:v>
                </c:pt>
                <c:pt idx="20">
                  <c:v>家族制度</c:v>
                </c:pt>
                <c:pt idx="21">
                  <c:v>働き方・労働環境</c:v>
                </c:pt>
                <c:pt idx="22">
                  <c:v>衣・食・住</c:v>
                </c:pt>
                <c:pt idx="23">
                  <c:v>娯楽・エンタメ</c:v>
                </c:pt>
                <c:pt idx="24">
                  <c:v>国土利用</c:v>
                </c:pt>
                <c:pt idx="25">
                  <c:v>地方経済・まちおこし</c:v>
                </c:pt>
                <c:pt idx="26">
                  <c:v>国内行政・政治</c:v>
                </c:pt>
                <c:pt idx="27">
                  <c:v>外交・国際関係・世界平和</c:v>
                </c:pt>
              </c:strCache>
            </c:strRef>
          </c:cat>
          <c:val>
            <c:numRef>
              <c:f>'N表 '!$L$278:$L$305</c:f>
              <c:numCache>
                <c:formatCode>#,##0.0;[Red]\-#,##0.0</c:formatCode>
                <c:ptCount val="28"/>
                <c:pt idx="0">
                  <c:v>58.722992583037737</c:v>
                </c:pt>
                <c:pt idx="1">
                  <c:v>58.787487907126739</c:v>
                </c:pt>
                <c:pt idx="2">
                  <c:v>62.931312479845211</c:v>
                </c:pt>
                <c:pt idx="3">
                  <c:v>56.594646888100613</c:v>
                </c:pt>
                <c:pt idx="4">
                  <c:v>63.850370848113513</c:v>
                </c:pt>
                <c:pt idx="5">
                  <c:v>60.8997097710416</c:v>
                </c:pt>
                <c:pt idx="6">
                  <c:v>67.615285391809081</c:v>
                </c:pt>
                <c:pt idx="7">
                  <c:v>66.889712995807812</c:v>
                </c:pt>
                <c:pt idx="8">
                  <c:v>68.179619477587863</c:v>
                </c:pt>
                <c:pt idx="9">
                  <c:v>61.302805546597867</c:v>
                </c:pt>
                <c:pt idx="10">
                  <c:v>63.858432763624634</c:v>
                </c:pt>
                <c:pt idx="11">
                  <c:v>60.956143179619474</c:v>
                </c:pt>
                <c:pt idx="12">
                  <c:v>54.974201870364404</c:v>
                </c:pt>
                <c:pt idx="13">
                  <c:v>68.582715253144144</c:v>
                </c:pt>
                <c:pt idx="14">
                  <c:v>58.779425991615611</c:v>
                </c:pt>
                <c:pt idx="15">
                  <c:v>54.990325701386652</c:v>
                </c:pt>
                <c:pt idx="16">
                  <c:v>58.545630441792966</c:v>
                </c:pt>
                <c:pt idx="17">
                  <c:v>63.979361496291517</c:v>
                </c:pt>
                <c:pt idx="18">
                  <c:v>52.741051273782652</c:v>
                </c:pt>
                <c:pt idx="19">
                  <c:v>52.386326991293132</c:v>
                </c:pt>
                <c:pt idx="20">
                  <c:v>54.385682038052238</c:v>
                </c:pt>
                <c:pt idx="21">
                  <c:v>68.703643985811027</c:v>
                </c:pt>
                <c:pt idx="22">
                  <c:v>75.475653015156396</c:v>
                </c:pt>
                <c:pt idx="23">
                  <c:v>69.614640438568202</c:v>
                </c:pt>
                <c:pt idx="24">
                  <c:v>54.821025475653016</c:v>
                </c:pt>
                <c:pt idx="25">
                  <c:v>55.667526604321189</c:v>
                </c:pt>
                <c:pt idx="26">
                  <c:v>59.488874556594645</c:v>
                </c:pt>
                <c:pt idx="27">
                  <c:v>60.424056755885196</c:v>
                </c:pt>
              </c:numCache>
            </c:numRef>
          </c:val>
          <c:extLst>
            <c:ext xmlns:c16="http://schemas.microsoft.com/office/drawing/2014/chart" uri="{C3380CC4-5D6E-409C-BE32-E72D297353CC}">
              <c16:uniqueId val="{00000000-C4C5-4E3D-8E0C-55EA88B5C501}"/>
            </c:ext>
          </c:extLst>
        </c:ser>
        <c:dLbls>
          <c:showLegendKey val="0"/>
          <c:showVal val="0"/>
          <c:showCatName val="0"/>
          <c:showSerName val="0"/>
          <c:showPercent val="0"/>
          <c:showBubbleSize val="0"/>
        </c:dLbls>
        <c:gapWidth val="219"/>
        <c:axId val="1440280831"/>
        <c:axId val="1701856671"/>
      </c:barChart>
      <c:catAx>
        <c:axId val="1440280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01856671"/>
        <c:crosses val="autoZero"/>
        <c:auto val="1"/>
        <c:lblAlgn val="ctr"/>
        <c:lblOffset val="100"/>
        <c:noMultiLvlLbl val="0"/>
      </c:catAx>
      <c:valAx>
        <c:axId val="1701856671"/>
        <c:scaling>
          <c:orientation val="minMax"/>
          <c:max val="80"/>
          <c:min val="45"/>
        </c:scaling>
        <c:delete val="0"/>
        <c:axPos val="l"/>
        <c:majorGridlines>
          <c:spPr>
            <a:ln w="9525" cap="flat" cmpd="sng" algn="ctr">
              <a:solidFill>
                <a:schemeClr val="tx1">
                  <a:lumMod val="15000"/>
                  <a:lumOff val="85000"/>
                </a:schemeClr>
              </a:solidFill>
              <a:round/>
            </a:ln>
            <a:effectLst/>
          </c:spPr>
        </c:majorGridlines>
        <c:numFmt formatCode="#,##0.0;[Red]\-#,##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40280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1466719878519291E-2"/>
          <c:y val="2.3524539057958906E-2"/>
          <c:w val="0.92279417123101992"/>
          <c:h val="0.78052084211309047"/>
        </c:manualLayout>
      </c:layout>
      <c:barChart>
        <c:barDir val="col"/>
        <c:grouping val="clustered"/>
        <c:varyColors val="0"/>
        <c:ser>
          <c:idx val="0"/>
          <c:order val="0"/>
          <c:tx>
            <c:strRef>
              <c:f>Q5Q6合体!$D$10</c:f>
              <c:strCache>
                <c:ptCount val="1"/>
                <c:pt idx="0">
                  <c:v>男性（平均:61.2）</c:v>
                </c:pt>
              </c:strCache>
            </c:strRef>
          </c:tx>
          <c:spPr>
            <a:solidFill>
              <a:schemeClr val="accent1"/>
            </a:solidFill>
            <a:ln>
              <a:noFill/>
            </a:ln>
            <a:effectLst/>
          </c:spPr>
          <c:invertIfNegative val="0"/>
          <c:cat>
            <c:strRef>
              <c:f>Q5Q6合体!$P$10:$P$37</c:f>
              <c:strCache>
                <c:ptCount val="28"/>
                <c:pt idx="0">
                  <c:v>科学・技術</c:v>
                </c:pt>
                <c:pt idx="1">
                  <c:v>文化・芸術</c:v>
                </c:pt>
                <c:pt idx="2">
                  <c:v>自然環境・生態系・気候</c:v>
                </c:pt>
                <c:pt idx="3">
                  <c:v>人口問題</c:v>
                </c:pt>
                <c:pt idx="4">
                  <c:v>経済・産業・雇用</c:v>
                </c:pt>
                <c:pt idx="5">
                  <c:v>財政</c:v>
                </c:pt>
                <c:pt idx="6">
                  <c:v>治安・犯罪</c:v>
                </c:pt>
                <c:pt idx="7">
                  <c:v>事故・災害</c:v>
                </c:pt>
                <c:pt idx="8">
                  <c:v>資源・食料・エネルギー</c:v>
                </c:pt>
                <c:pt idx="9">
                  <c:v>移動・交通・郵送</c:v>
                </c:pt>
                <c:pt idx="10">
                  <c:v>通信・コミュニケーション</c:v>
                </c:pt>
                <c:pt idx="11">
                  <c:v>情報処理・デジタル化・AI</c:v>
                </c:pt>
                <c:pt idx="12">
                  <c:v>宇宙</c:v>
                </c:pt>
                <c:pt idx="13">
                  <c:v>医療・健康・保健</c:v>
                </c:pt>
                <c:pt idx="14">
                  <c:v>介護</c:v>
                </c:pt>
                <c:pt idx="15">
                  <c:v>育児</c:v>
                </c:pt>
                <c:pt idx="16">
                  <c:v>学校・教育</c:v>
                </c:pt>
                <c:pt idx="17">
                  <c:v>人と人とのつながり</c:v>
                </c:pt>
                <c:pt idx="18">
                  <c:v>ジェンダー</c:v>
                </c:pt>
                <c:pt idx="19">
                  <c:v>マイノリティー</c:v>
                </c:pt>
                <c:pt idx="20">
                  <c:v>家族制度</c:v>
                </c:pt>
                <c:pt idx="21">
                  <c:v>働き方・労働環境</c:v>
                </c:pt>
                <c:pt idx="22">
                  <c:v>衣食住</c:v>
                </c:pt>
                <c:pt idx="23">
                  <c:v>娯楽・エンタメ</c:v>
                </c:pt>
                <c:pt idx="24">
                  <c:v>国土利用</c:v>
                </c:pt>
                <c:pt idx="25">
                  <c:v>地方経済・まちおこし</c:v>
                </c:pt>
                <c:pt idx="26">
                  <c:v>国内行政・政治</c:v>
                </c:pt>
                <c:pt idx="27">
                  <c:v>外交・国際関係・世界平和</c:v>
                </c:pt>
              </c:strCache>
            </c:strRef>
          </c:cat>
          <c:val>
            <c:numRef>
              <c:f>Q5Q6合体!$N$10:$N$37</c:f>
              <c:numCache>
                <c:formatCode>0.0</c:formatCode>
                <c:ptCount val="28"/>
                <c:pt idx="0">
                  <c:v>65.163671373555843</c:v>
                </c:pt>
                <c:pt idx="1">
                  <c:v>56.482670089858786</c:v>
                </c:pt>
                <c:pt idx="2">
                  <c:v>62.435815147625163</c:v>
                </c:pt>
                <c:pt idx="3">
                  <c:v>58.135430038510911</c:v>
                </c:pt>
                <c:pt idx="4">
                  <c:v>66.543645699614885</c:v>
                </c:pt>
                <c:pt idx="5">
                  <c:v>63.510911424903718</c:v>
                </c:pt>
                <c:pt idx="6">
                  <c:v>66.84852374839538</c:v>
                </c:pt>
                <c:pt idx="7">
                  <c:v>65.580872913992295</c:v>
                </c:pt>
                <c:pt idx="8">
                  <c:v>68.725930680359426</c:v>
                </c:pt>
                <c:pt idx="9">
                  <c:v>63.189987163029528</c:v>
                </c:pt>
                <c:pt idx="10">
                  <c:v>64.762516046213094</c:v>
                </c:pt>
                <c:pt idx="11">
                  <c:v>64.746469833119392</c:v>
                </c:pt>
                <c:pt idx="12">
                  <c:v>58.793324775353014</c:v>
                </c:pt>
                <c:pt idx="13">
                  <c:v>66.110397946084731</c:v>
                </c:pt>
                <c:pt idx="14">
                  <c:v>55.61617458279845</c:v>
                </c:pt>
                <c:pt idx="15">
                  <c:v>51.941591784338897</c:v>
                </c:pt>
                <c:pt idx="16">
                  <c:v>56.899871630295245</c:v>
                </c:pt>
                <c:pt idx="17">
                  <c:v>61.440949935815155</c:v>
                </c:pt>
                <c:pt idx="18">
                  <c:v>49.021181001283701</c:v>
                </c:pt>
                <c:pt idx="19">
                  <c:v>48.090500641848521</c:v>
                </c:pt>
                <c:pt idx="20">
                  <c:v>51.075096277278561</c:v>
                </c:pt>
                <c:pt idx="21">
                  <c:v>66.511553273427481</c:v>
                </c:pt>
                <c:pt idx="22">
                  <c:v>72.577021822849815</c:v>
                </c:pt>
                <c:pt idx="23">
                  <c:v>68.597560975609753</c:v>
                </c:pt>
                <c:pt idx="24">
                  <c:v>58.231707317073173</c:v>
                </c:pt>
                <c:pt idx="25">
                  <c:v>57.092426187419775</c:v>
                </c:pt>
                <c:pt idx="26">
                  <c:v>62.612323491655971</c:v>
                </c:pt>
                <c:pt idx="27">
                  <c:v>61.617458279845962</c:v>
                </c:pt>
              </c:numCache>
            </c:numRef>
          </c:val>
          <c:extLst>
            <c:ext xmlns:c16="http://schemas.microsoft.com/office/drawing/2014/chart" uri="{C3380CC4-5D6E-409C-BE32-E72D297353CC}">
              <c16:uniqueId val="{00000000-454A-4359-BA8A-D20977BCEA18}"/>
            </c:ext>
          </c:extLst>
        </c:ser>
        <c:ser>
          <c:idx val="1"/>
          <c:order val="1"/>
          <c:tx>
            <c:strRef>
              <c:f>Q5Q6合体!$D$40</c:f>
              <c:strCache>
                <c:ptCount val="1"/>
                <c:pt idx="0">
                  <c:v>女性（平均:61.3）</c:v>
                </c:pt>
              </c:strCache>
            </c:strRef>
          </c:tx>
          <c:spPr>
            <a:solidFill>
              <a:schemeClr val="accent2"/>
            </a:solidFill>
            <a:ln>
              <a:noFill/>
            </a:ln>
            <a:effectLst/>
          </c:spPr>
          <c:invertIfNegative val="0"/>
          <c:cat>
            <c:strRef>
              <c:f>Q5Q6合体!$P$10:$P$37</c:f>
              <c:strCache>
                <c:ptCount val="28"/>
                <c:pt idx="0">
                  <c:v>科学・技術</c:v>
                </c:pt>
                <c:pt idx="1">
                  <c:v>文化・芸術</c:v>
                </c:pt>
                <c:pt idx="2">
                  <c:v>自然環境・生態系・気候</c:v>
                </c:pt>
                <c:pt idx="3">
                  <c:v>人口問題</c:v>
                </c:pt>
                <c:pt idx="4">
                  <c:v>経済・産業・雇用</c:v>
                </c:pt>
                <c:pt idx="5">
                  <c:v>財政</c:v>
                </c:pt>
                <c:pt idx="6">
                  <c:v>治安・犯罪</c:v>
                </c:pt>
                <c:pt idx="7">
                  <c:v>事故・災害</c:v>
                </c:pt>
                <c:pt idx="8">
                  <c:v>資源・食料・エネルギー</c:v>
                </c:pt>
                <c:pt idx="9">
                  <c:v>移動・交通・郵送</c:v>
                </c:pt>
                <c:pt idx="10">
                  <c:v>通信・コミュニケーション</c:v>
                </c:pt>
                <c:pt idx="11">
                  <c:v>情報処理・デジタル化・AI</c:v>
                </c:pt>
                <c:pt idx="12">
                  <c:v>宇宙</c:v>
                </c:pt>
                <c:pt idx="13">
                  <c:v>医療・健康・保健</c:v>
                </c:pt>
                <c:pt idx="14">
                  <c:v>介護</c:v>
                </c:pt>
                <c:pt idx="15">
                  <c:v>育児</c:v>
                </c:pt>
                <c:pt idx="16">
                  <c:v>学校・教育</c:v>
                </c:pt>
                <c:pt idx="17">
                  <c:v>人と人とのつながり</c:v>
                </c:pt>
                <c:pt idx="18">
                  <c:v>ジェンダー</c:v>
                </c:pt>
                <c:pt idx="19">
                  <c:v>マイノリティー</c:v>
                </c:pt>
                <c:pt idx="20">
                  <c:v>家族制度</c:v>
                </c:pt>
                <c:pt idx="21">
                  <c:v>働き方・労働環境</c:v>
                </c:pt>
                <c:pt idx="22">
                  <c:v>衣食住</c:v>
                </c:pt>
                <c:pt idx="23">
                  <c:v>娯楽・エンタメ</c:v>
                </c:pt>
                <c:pt idx="24">
                  <c:v>国土利用</c:v>
                </c:pt>
                <c:pt idx="25">
                  <c:v>地方経済・まちおこし</c:v>
                </c:pt>
                <c:pt idx="26">
                  <c:v>国内行政・政治</c:v>
                </c:pt>
                <c:pt idx="27">
                  <c:v>外交・国際関係・世界平和</c:v>
                </c:pt>
              </c:strCache>
            </c:strRef>
          </c:cat>
          <c:val>
            <c:numRef>
              <c:f>Q5Q6合体!$N$40:$N$67</c:f>
              <c:numCache>
                <c:formatCode>0.0</c:formatCode>
                <c:ptCount val="28"/>
                <c:pt idx="0">
                  <c:v>52.219701879455606</c:v>
                </c:pt>
                <c:pt idx="1">
                  <c:v>61.11471160077771</c:v>
                </c:pt>
                <c:pt idx="2">
                  <c:v>63.431626701231366</c:v>
                </c:pt>
                <c:pt idx="3">
                  <c:v>55.038885288399221</c:v>
                </c:pt>
                <c:pt idx="4">
                  <c:v>61.130913804277384</c:v>
                </c:pt>
                <c:pt idx="5">
                  <c:v>58.26312378483474</c:v>
                </c:pt>
                <c:pt idx="6">
                  <c:v>68.389500972132211</c:v>
                </c:pt>
                <c:pt idx="7">
                  <c:v>68.211276733635771</c:v>
                </c:pt>
                <c:pt idx="8">
                  <c:v>67.627997407647442</c:v>
                </c:pt>
                <c:pt idx="9">
                  <c:v>59.397278029812057</c:v>
                </c:pt>
                <c:pt idx="10">
                  <c:v>62.945560596241094</c:v>
                </c:pt>
                <c:pt idx="11">
                  <c:v>57.128969539857415</c:v>
                </c:pt>
                <c:pt idx="12">
                  <c:v>51.117952041477643</c:v>
                </c:pt>
                <c:pt idx="13">
                  <c:v>71.079066753078422</c:v>
                </c:pt>
                <c:pt idx="14">
                  <c:v>61.973428386260537</c:v>
                </c:pt>
                <c:pt idx="15">
                  <c:v>58.068697342838625</c:v>
                </c:pt>
                <c:pt idx="16">
                  <c:v>60.207388204795848</c:v>
                </c:pt>
                <c:pt idx="17">
                  <c:v>66.542449773169153</c:v>
                </c:pt>
                <c:pt idx="18">
                  <c:v>56.497083603370058</c:v>
                </c:pt>
                <c:pt idx="19">
                  <c:v>56.72391445236552</c:v>
                </c:pt>
                <c:pt idx="20">
                  <c:v>57.728451069345432</c:v>
                </c:pt>
                <c:pt idx="21">
                  <c:v>70.917044718081655</c:v>
                </c:pt>
                <c:pt idx="22">
                  <c:v>78.402462734931959</c:v>
                </c:pt>
                <c:pt idx="23">
                  <c:v>70.641607258587158</c:v>
                </c:pt>
                <c:pt idx="24">
                  <c:v>51.37718729747246</c:v>
                </c:pt>
                <c:pt idx="25">
                  <c:v>54.228775113415423</c:v>
                </c:pt>
                <c:pt idx="26">
                  <c:v>56.335061568373298</c:v>
                </c:pt>
                <c:pt idx="27">
                  <c:v>59.219053791315616</c:v>
                </c:pt>
              </c:numCache>
            </c:numRef>
          </c:val>
          <c:extLst>
            <c:ext xmlns:c16="http://schemas.microsoft.com/office/drawing/2014/chart" uri="{C3380CC4-5D6E-409C-BE32-E72D297353CC}">
              <c16:uniqueId val="{00000001-454A-4359-BA8A-D20977BCEA18}"/>
            </c:ext>
          </c:extLst>
        </c:ser>
        <c:dLbls>
          <c:showLegendKey val="0"/>
          <c:showVal val="0"/>
          <c:showCatName val="0"/>
          <c:showSerName val="0"/>
          <c:showPercent val="0"/>
          <c:showBubbleSize val="0"/>
        </c:dLbls>
        <c:gapWidth val="219"/>
        <c:overlap val="-27"/>
        <c:axId val="723328864"/>
        <c:axId val="1117992064"/>
      </c:barChart>
      <c:catAx>
        <c:axId val="72332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17992064"/>
        <c:crosses val="autoZero"/>
        <c:auto val="1"/>
        <c:lblAlgn val="ctr"/>
        <c:lblOffset val="100"/>
        <c:noMultiLvlLbl val="0"/>
      </c:catAx>
      <c:valAx>
        <c:axId val="1117992064"/>
        <c:scaling>
          <c:orientation val="minMax"/>
          <c:max val="80"/>
          <c:min val="4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23328864"/>
        <c:crosses val="autoZero"/>
        <c:crossBetween val="between"/>
      </c:valAx>
      <c:spPr>
        <a:noFill/>
        <a:ln>
          <a:noFill/>
        </a:ln>
        <a:effectLst/>
      </c:spPr>
    </c:plotArea>
    <c:legend>
      <c:legendPos val="r"/>
      <c:layout>
        <c:manualLayout>
          <c:xMode val="edge"/>
          <c:yMode val="edge"/>
          <c:x val="0.82836273078040479"/>
          <c:y val="7.9321038803977159E-2"/>
          <c:w val="0.14170239930973569"/>
          <c:h val="0.1196723755622914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8187428101491694E-2"/>
          <c:y val="1.491181602425396E-2"/>
          <c:w val="0.92169472046746703"/>
          <c:h val="0.68592156649324521"/>
        </c:manualLayout>
      </c:layout>
      <c:barChart>
        <c:barDir val="col"/>
        <c:grouping val="clustered"/>
        <c:varyColors val="0"/>
        <c:ser>
          <c:idx val="0"/>
          <c:order val="0"/>
          <c:tx>
            <c:strRef>
              <c:f>Q5Q6合体!$D$70</c:f>
              <c:strCache>
                <c:ptCount val="1"/>
                <c:pt idx="0">
                  <c:v>20歳未満（平均:59.8）</c:v>
                </c:pt>
              </c:strCache>
            </c:strRef>
          </c:tx>
          <c:spPr>
            <a:solidFill>
              <a:schemeClr val="accent1"/>
            </a:solidFill>
            <a:ln>
              <a:noFill/>
            </a:ln>
            <a:effectLst/>
          </c:spPr>
          <c:invertIfNegative val="0"/>
          <c:cat>
            <c:strRef>
              <c:f>Q5Q6合体!$P$10:$P$37</c:f>
              <c:strCache>
                <c:ptCount val="28"/>
                <c:pt idx="0">
                  <c:v>科学・技術</c:v>
                </c:pt>
                <c:pt idx="1">
                  <c:v>文化・芸術</c:v>
                </c:pt>
                <c:pt idx="2">
                  <c:v>自然環境・生態系・気候</c:v>
                </c:pt>
                <c:pt idx="3">
                  <c:v>人口問題</c:v>
                </c:pt>
                <c:pt idx="4">
                  <c:v>経済・産業・雇用</c:v>
                </c:pt>
                <c:pt idx="5">
                  <c:v>財政</c:v>
                </c:pt>
                <c:pt idx="6">
                  <c:v>治安・犯罪</c:v>
                </c:pt>
                <c:pt idx="7">
                  <c:v>事故・災害</c:v>
                </c:pt>
                <c:pt idx="8">
                  <c:v>資源・食料・エネルギー</c:v>
                </c:pt>
                <c:pt idx="9">
                  <c:v>移動・交通・郵送</c:v>
                </c:pt>
                <c:pt idx="10">
                  <c:v>通信・コミュニケーション</c:v>
                </c:pt>
                <c:pt idx="11">
                  <c:v>情報処理・デジタル化・AI</c:v>
                </c:pt>
                <c:pt idx="12">
                  <c:v>宇宙</c:v>
                </c:pt>
                <c:pt idx="13">
                  <c:v>医療・健康・保健</c:v>
                </c:pt>
                <c:pt idx="14">
                  <c:v>介護</c:v>
                </c:pt>
                <c:pt idx="15">
                  <c:v>育児</c:v>
                </c:pt>
                <c:pt idx="16">
                  <c:v>学校・教育</c:v>
                </c:pt>
                <c:pt idx="17">
                  <c:v>人と人とのつながり</c:v>
                </c:pt>
                <c:pt idx="18">
                  <c:v>ジェンダー</c:v>
                </c:pt>
                <c:pt idx="19">
                  <c:v>マイノリティー</c:v>
                </c:pt>
                <c:pt idx="20">
                  <c:v>家族制度</c:v>
                </c:pt>
                <c:pt idx="21">
                  <c:v>働き方・労働環境</c:v>
                </c:pt>
                <c:pt idx="22">
                  <c:v>衣食住</c:v>
                </c:pt>
                <c:pt idx="23">
                  <c:v>娯楽・エンタメ</c:v>
                </c:pt>
                <c:pt idx="24">
                  <c:v>国土利用</c:v>
                </c:pt>
                <c:pt idx="25">
                  <c:v>地方経済・まちおこし</c:v>
                </c:pt>
                <c:pt idx="26">
                  <c:v>国内行政・政治</c:v>
                </c:pt>
                <c:pt idx="27">
                  <c:v>外交・国際関係・世界平和</c:v>
                </c:pt>
              </c:strCache>
            </c:strRef>
          </c:cat>
          <c:val>
            <c:numRef>
              <c:f>Q5Q6合体!$N$70:$N$97</c:f>
              <c:numCache>
                <c:formatCode>0.0</c:formatCode>
                <c:ptCount val="28"/>
                <c:pt idx="0">
                  <c:v>59.672619047619051</c:v>
                </c:pt>
                <c:pt idx="1">
                  <c:v>61.706349206349209</c:v>
                </c:pt>
                <c:pt idx="2">
                  <c:v>59.623015873015873</c:v>
                </c:pt>
                <c:pt idx="3">
                  <c:v>53.720238095238095</c:v>
                </c:pt>
                <c:pt idx="4">
                  <c:v>54.811507936507937</c:v>
                </c:pt>
                <c:pt idx="5">
                  <c:v>53.968253968253968</c:v>
                </c:pt>
                <c:pt idx="6">
                  <c:v>59.424603174603178</c:v>
                </c:pt>
                <c:pt idx="7">
                  <c:v>59.871031746031747</c:v>
                </c:pt>
                <c:pt idx="8">
                  <c:v>64.335317460317469</c:v>
                </c:pt>
                <c:pt idx="9">
                  <c:v>55.456349206349209</c:v>
                </c:pt>
                <c:pt idx="10">
                  <c:v>64.186507936507937</c:v>
                </c:pt>
                <c:pt idx="11">
                  <c:v>61.210317460317469</c:v>
                </c:pt>
                <c:pt idx="12">
                  <c:v>57.886904761904759</c:v>
                </c:pt>
                <c:pt idx="13">
                  <c:v>61.507936507936506</c:v>
                </c:pt>
                <c:pt idx="14">
                  <c:v>49.553571428571431</c:v>
                </c:pt>
                <c:pt idx="15">
                  <c:v>60.863095238095241</c:v>
                </c:pt>
                <c:pt idx="16">
                  <c:v>64.037698412698418</c:v>
                </c:pt>
                <c:pt idx="17">
                  <c:v>67.311507936507937</c:v>
                </c:pt>
                <c:pt idx="18">
                  <c:v>59.771825396825392</c:v>
                </c:pt>
                <c:pt idx="19">
                  <c:v>55.456349206349202</c:v>
                </c:pt>
                <c:pt idx="20">
                  <c:v>60.267857142857146</c:v>
                </c:pt>
                <c:pt idx="21">
                  <c:v>67.906746031746025</c:v>
                </c:pt>
                <c:pt idx="22">
                  <c:v>73.06547619047619</c:v>
                </c:pt>
                <c:pt idx="23">
                  <c:v>74.553571428571431</c:v>
                </c:pt>
                <c:pt idx="24">
                  <c:v>51.835317460317462</c:v>
                </c:pt>
                <c:pt idx="25">
                  <c:v>51.736111111111114</c:v>
                </c:pt>
                <c:pt idx="26">
                  <c:v>53.124999999999993</c:v>
                </c:pt>
                <c:pt idx="27">
                  <c:v>56.349206349206348</c:v>
                </c:pt>
              </c:numCache>
            </c:numRef>
          </c:val>
          <c:extLst>
            <c:ext xmlns:c16="http://schemas.microsoft.com/office/drawing/2014/chart" uri="{C3380CC4-5D6E-409C-BE32-E72D297353CC}">
              <c16:uniqueId val="{00000000-ACBE-466C-AFAC-85D2C6E1B4C9}"/>
            </c:ext>
          </c:extLst>
        </c:ser>
        <c:ser>
          <c:idx val="1"/>
          <c:order val="1"/>
          <c:tx>
            <c:strRef>
              <c:f>Q5Q6合体!$D$100</c:f>
              <c:strCache>
                <c:ptCount val="1"/>
                <c:pt idx="0">
                  <c:v>20歳以上30歳未満（平均:58.2）</c:v>
                </c:pt>
              </c:strCache>
            </c:strRef>
          </c:tx>
          <c:spPr>
            <a:solidFill>
              <a:schemeClr val="accent2"/>
            </a:solidFill>
            <a:ln>
              <a:noFill/>
            </a:ln>
            <a:effectLst/>
          </c:spPr>
          <c:invertIfNegative val="0"/>
          <c:cat>
            <c:strRef>
              <c:f>Q5Q6合体!$P$10:$P$37</c:f>
              <c:strCache>
                <c:ptCount val="28"/>
                <c:pt idx="0">
                  <c:v>科学・技術</c:v>
                </c:pt>
                <c:pt idx="1">
                  <c:v>文化・芸術</c:v>
                </c:pt>
                <c:pt idx="2">
                  <c:v>自然環境・生態系・気候</c:v>
                </c:pt>
                <c:pt idx="3">
                  <c:v>人口問題</c:v>
                </c:pt>
                <c:pt idx="4">
                  <c:v>経済・産業・雇用</c:v>
                </c:pt>
                <c:pt idx="5">
                  <c:v>財政</c:v>
                </c:pt>
                <c:pt idx="6">
                  <c:v>治安・犯罪</c:v>
                </c:pt>
                <c:pt idx="7">
                  <c:v>事故・災害</c:v>
                </c:pt>
                <c:pt idx="8">
                  <c:v>資源・食料・エネルギー</c:v>
                </c:pt>
                <c:pt idx="9">
                  <c:v>移動・交通・郵送</c:v>
                </c:pt>
                <c:pt idx="10">
                  <c:v>通信・コミュニケーション</c:v>
                </c:pt>
                <c:pt idx="11">
                  <c:v>情報処理・デジタル化・AI</c:v>
                </c:pt>
                <c:pt idx="12">
                  <c:v>宇宙</c:v>
                </c:pt>
                <c:pt idx="13">
                  <c:v>医療・健康・保健</c:v>
                </c:pt>
                <c:pt idx="14">
                  <c:v>介護</c:v>
                </c:pt>
                <c:pt idx="15">
                  <c:v>育児</c:v>
                </c:pt>
                <c:pt idx="16">
                  <c:v>学校・教育</c:v>
                </c:pt>
                <c:pt idx="17">
                  <c:v>人と人とのつながり</c:v>
                </c:pt>
                <c:pt idx="18">
                  <c:v>ジェンダー</c:v>
                </c:pt>
                <c:pt idx="19">
                  <c:v>マイノリティー</c:v>
                </c:pt>
                <c:pt idx="20">
                  <c:v>家族制度</c:v>
                </c:pt>
                <c:pt idx="21">
                  <c:v>働き方・労働環境</c:v>
                </c:pt>
                <c:pt idx="22">
                  <c:v>衣食住</c:v>
                </c:pt>
                <c:pt idx="23">
                  <c:v>娯楽・エンタメ</c:v>
                </c:pt>
                <c:pt idx="24">
                  <c:v>国土利用</c:v>
                </c:pt>
                <c:pt idx="25">
                  <c:v>地方経済・まちおこし</c:v>
                </c:pt>
                <c:pt idx="26">
                  <c:v>国内行政・政治</c:v>
                </c:pt>
                <c:pt idx="27">
                  <c:v>外交・国際関係・世界平和</c:v>
                </c:pt>
              </c:strCache>
            </c:strRef>
          </c:cat>
          <c:val>
            <c:numRef>
              <c:f>Q5Q6合体!$N$100:$N$127</c:f>
              <c:numCache>
                <c:formatCode>0.0</c:formatCode>
                <c:ptCount val="28"/>
                <c:pt idx="0">
                  <c:v>52.029702970297031</c:v>
                </c:pt>
                <c:pt idx="1">
                  <c:v>55.148514851485146</c:v>
                </c:pt>
                <c:pt idx="2">
                  <c:v>55.544554455445542</c:v>
                </c:pt>
                <c:pt idx="3">
                  <c:v>51.633663366336634</c:v>
                </c:pt>
                <c:pt idx="4">
                  <c:v>57.871287128712865</c:v>
                </c:pt>
                <c:pt idx="5">
                  <c:v>54.504950495049506</c:v>
                </c:pt>
                <c:pt idx="6">
                  <c:v>61.287128712871286</c:v>
                </c:pt>
                <c:pt idx="7">
                  <c:v>60.049504950495049</c:v>
                </c:pt>
                <c:pt idx="8">
                  <c:v>60.594059405940591</c:v>
                </c:pt>
                <c:pt idx="9">
                  <c:v>56.485148514851488</c:v>
                </c:pt>
                <c:pt idx="10">
                  <c:v>59.752475247524757</c:v>
                </c:pt>
                <c:pt idx="11">
                  <c:v>57.623762376237622</c:v>
                </c:pt>
                <c:pt idx="12">
                  <c:v>52.673267326732677</c:v>
                </c:pt>
                <c:pt idx="13">
                  <c:v>60.742574257425744</c:v>
                </c:pt>
                <c:pt idx="14">
                  <c:v>50.396039603960396</c:v>
                </c:pt>
                <c:pt idx="15">
                  <c:v>62.425742574257427</c:v>
                </c:pt>
                <c:pt idx="16">
                  <c:v>62.475247524752476</c:v>
                </c:pt>
                <c:pt idx="17">
                  <c:v>64.009900990099013</c:v>
                </c:pt>
                <c:pt idx="18">
                  <c:v>56.683168316831683</c:v>
                </c:pt>
                <c:pt idx="19">
                  <c:v>53.56435643564356</c:v>
                </c:pt>
                <c:pt idx="20">
                  <c:v>57.32673267326733</c:v>
                </c:pt>
                <c:pt idx="21">
                  <c:v>71.138613861386133</c:v>
                </c:pt>
                <c:pt idx="22">
                  <c:v>73.019801980198025</c:v>
                </c:pt>
                <c:pt idx="23">
                  <c:v>73.56435643564356</c:v>
                </c:pt>
                <c:pt idx="24">
                  <c:v>50.396039603960396</c:v>
                </c:pt>
                <c:pt idx="25">
                  <c:v>53.811881188118818</c:v>
                </c:pt>
                <c:pt idx="26">
                  <c:v>53.118811881188115</c:v>
                </c:pt>
                <c:pt idx="27">
                  <c:v>53.118811881188122</c:v>
                </c:pt>
              </c:numCache>
            </c:numRef>
          </c:val>
          <c:extLst>
            <c:ext xmlns:c16="http://schemas.microsoft.com/office/drawing/2014/chart" uri="{C3380CC4-5D6E-409C-BE32-E72D297353CC}">
              <c16:uniqueId val="{00000001-ACBE-466C-AFAC-85D2C6E1B4C9}"/>
            </c:ext>
          </c:extLst>
        </c:ser>
        <c:ser>
          <c:idx val="2"/>
          <c:order val="2"/>
          <c:tx>
            <c:strRef>
              <c:f>Q5Q6合体!$D$130</c:f>
              <c:strCache>
                <c:ptCount val="1"/>
                <c:pt idx="0">
                  <c:v>30歳以上40歳未満（平均:61.6）</c:v>
                </c:pt>
              </c:strCache>
            </c:strRef>
          </c:tx>
          <c:spPr>
            <a:solidFill>
              <a:schemeClr val="accent3"/>
            </a:solidFill>
            <a:ln>
              <a:noFill/>
            </a:ln>
            <a:effectLst/>
          </c:spPr>
          <c:invertIfNegative val="0"/>
          <c:cat>
            <c:strRef>
              <c:f>Q5Q6合体!$P$10:$P$37</c:f>
              <c:strCache>
                <c:ptCount val="28"/>
                <c:pt idx="0">
                  <c:v>科学・技術</c:v>
                </c:pt>
                <c:pt idx="1">
                  <c:v>文化・芸術</c:v>
                </c:pt>
                <c:pt idx="2">
                  <c:v>自然環境・生態系・気候</c:v>
                </c:pt>
                <c:pt idx="3">
                  <c:v>人口問題</c:v>
                </c:pt>
                <c:pt idx="4">
                  <c:v>経済・産業・雇用</c:v>
                </c:pt>
                <c:pt idx="5">
                  <c:v>財政</c:v>
                </c:pt>
                <c:pt idx="6">
                  <c:v>治安・犯罪</c:v>
                </c:pt>
                <c:pt idx="7">
                  <c:v>事故・災害</c:v>
                </c:pt>
                <c:pt idx="8">
                  <c:v>資源・食料・エネルギー</c:v>
                </c:pt>
                <c:pt idx="9">
                  <c:v>移動・交通・郵送</c:v>
                </c:pt>
                <c:pt idx="10">
                  <c:v>通信・コミュニケーション</c:v>
                </c:pt>
                <c:pt idx="11">
                  <c:v>情報処理・デジタル化・AI</c:v>
                </c:pt>
                <c:pt idx="12">
                  <c:v>宇宙</c:v>
                </c:pt>
                <c:pt idx="13">
                  <c:v>医療・健康・保健</c:v>
                </c:pt>
                <c:pt idx="14">
                  <c:v>介護</c:v>
                </c:pt>
                <c:pt idx="15">
                  <c:v>育児</c:v>
                </c:pt>
                <c:pt idx="16">
                  <c:v>学校・教育</c:v>
                </c:pt>
                <c:pt idx="17">
                  <c:v>人と人とのつながり</c:v>
                </c:pt>
                <c:pt idx="18">
                  <c:v>ジェンダー</c:v>
                </c:pt>
                <c:pt idx="19">
                  <c:v>マイノリティー</c:v>
                </c:pt>
                <c:pt idx="20">
                  <c:v>家族制度</c:v>
                </c:pt>
                <c:pt idx="21">
                  <c:v>働き方・労働環境</c:v>
                </c:pt>
                <c:pt idx="22">
                  <c:v>衣食住</c:v>
                </c:pt>
                <c:pt idx="23">
                  <c:v>娯楽・エンタメ</c:v>
                </c:pt>
                <c:pt idx="24">
                  <c:v>国土利用</c:v>
                </c:pt>
                <c:pt idx="25">
                  <c:v>地方経済・まちおこし</c:v>
                </c:pt>
                <c:pt idx="26">
                  <c:v>国内行政・政治</c:v>
                </c:pt>
                <c:pt idx="27">
                  <c:v>外交・国際関係・世界平和</c:v>
                </c:pt>
              </c:strCache>
            </c:strRef>
          </c:cat>
          <c:val>
            <c:numRef>
              <c:f>Q5Q6合体!$N$130:$N$157</c:f>
              <c:numCache>
                <c:formatCode>0.0</c:formatCode>
                <c:ptCount val="28"/>
                <c:pt idx="0">
                  <c:v>58.04431599229288</c:v>
                </c:pt>
                <c:pt idx="1">
                  <c:v>55.684007707129091</c:v>
                </c:pt>
                <c:pt idx="2">
                  <c:v>60.693641618497111</c:v>
                </c:pt>
                <c:pt idx="3">
                  <c:v>55.154142581888244</c:v>
                </c:pt>
                <c:pt idx="4">
                  <c:v>65.125240847784198</c:v>
                </c:pt>
                <c:pt idx="5">
                  <c:v>61.46435452793834</c:v>
                </c:pt>
                <c:pt idx="6">
                  <c:v>66.955684007707134</c:v>
                </c:pt>
                <c:pt idx="7">
                  <c:v>67.244701348747583</c:v>
                </c:pt>
                <c:pt idx="8">
                  <c:v>67.052023121387293</c:v>
                </c:pt>
                <c:pt idx="9">
                  <c:v>61.849710982658962</c:v>
                </c:pt>
                <c:pt idx="10">
                  <c:v>63.728323699421971</c:v>
                </c:pt>
                <c:pt idx="11">
                  <c:v>60.452793834296727</c:v>
                </c:pt>
                <c:pt idx="12">
                  <c:v>52.745664739884397</c:v>
                </c:pt>
                <c:pt idx="13">
                  <c:v>68.304431599229289</c:v>
                </c:pt>
                <c:pt idx="14">
                  <c:v>55.684007707129091</c:v>
                </c:pt>
                <c:pt idx="15">
                  <c:v>63.150289017341038</c:v>
                </c:pt>
                <c:pt idx="16">
                  <c:v>64.354527938342969</c:v>
                </c:pt>
                <c:pt idx="17">
                  <c:v>65.125240847784198</c:v>
                </c:pt>
                <c:pt idx="18">
                  <c:v>52.601156069364166</c:v>
                </c:pt>
                <c:pt idx="19">
                  <c:v>51.156069364161851</c:v>
                </c:pt>
                <c:pt idx="20">
                  <c:v>55.057803468208093</c:v>
                </c:pt>
                <c:pt idx="21">
                  <c:v>73.265895953757223</c:v>
                </c:pt>
                <c:pt idx="22">
                  <c:v>77.842003853564549</c:v>
                </c:pt>
                <c:pt idx="23">
                  <c:v>72.543352601156073</c:v>
                </c:pt>
                <c:pt idx="24">
                  <c:v>54.672447013487471</c:v>
                </c:pt>
                <c:pt idx="25">
                  <c:v>56.936416184971101</c:v>
                </c:pt>
                <c:pt idx="26">
                  <c:v>59.007707129094413</c:v>
                </c:pt>
                <c:pt idx="27">
                  <c:v>59.922928709055881</c:v>
                </c:pt>
              </c:numCache>
            </c:numRef>
          </c:val>
          <c:extLst>
            <c:ext xmlns:c16="http://schemas.microsoft.com/office/drawing/2014/chart" uri="{C3380CC4-5D6E-409C-BE32-E72D297353CC}">
              <c16:uniqueId val="{00000002-ACBE-466C-AFAC-85D2C6E1B4C9}"/>
            </c:ext>
          </c:extLst>
        </c:ser>
        <c:ser>
          <c:idx val="3"/>
          <c:order val="3"/>
          <c:tx>
            <c:strRef>
              <c:f>Q5Q6合体!$D$160</c:f>
              <c:strCache>
                <c:ptCount val="1"/>
                <c:pt idx="0">
                  <c:v>40歳以上50歳未満（平均:60.8）</c:v>
                </c:pt>
              </c:strCache>
            </c:strRef>
          </c:tx>
          <c:spPr>
            <a:solidFill>
              <a:schemeClr val="accent4"/>
            </a:solidFill>
            <a:ln>
              <a:noFill/>
            </a:ln>
            <a:effectLst/>
          </c:spPr>
          <c:invertIfNegative val="0"/>
          <c:cat>
            <c:strRef>
              <c:f>Q5Q6合体!$P$10:$P$37</c:f>
              <c:strCache>
                <c:ptCount val="28"/>
                <c:pt idx="0">
                  <c:v>科学・技術</c:v>
                </c:pt>
                <c:pt idx="1">
                  <c:v>文化・芸術</c:v>
                </c:pt>
                <c:pt idx="2">
                  <c:v>自然環境・生態系・気候</c:v>
                </c:pt>
                <c:pt idx="3">
                  <c:v>人口問題</c:v>
                </c:pt>
                <c:pt idx="4">
                  <c:v>経済・産業・雇用</c:v>
                </c:pt>
                <c:pt idx="5">
                  <c:v>財政</c:v>
                </c:pt>
                <c:pt idx="6">
                  <c:v>治安・犯罪</c:v>
                </c:pt>
                <c:pt idx="7">
                  <c:v>事故・災害</c:v>
                </c:pt>
                <c:pt idx="8">
                  <c:v>資源・食料・エネルギー</c:v>
                </c:pt>
                <c:pt idx="9">
                  <c:v>移動・交通・郵送</c:v>
                </c:pt>
                <c:pt idx="10">
                  <c:v>通信・コミュニケーション</c:v>
                </c:pt>
                <c:pt idx="11">
                  <c:v>情報処理・デジタル化・AI</c:v>
                </c:pt>
                <c:pt idx="12">
                  <c:v>宇宙</c:v>
                </c:pt>
                <c:pt idx="13">
                  <c:v>医療・健康・保健</c:v>
                </c:pt>
                <c:pt idx="14">
                  <c:v>介護</c:v>
                </c:pt>
                <c:pt idx="15">
                  <c:v>育児</c:v>
                </c:pt>
                <c:pt idx="16">
                  <c:v>学校・教育</c:v>
                </c:pt>
                <c:pt idx="17">
                  <c:v>人と人とのつながり</c:v>
                </c:pt>
                <c:pt idx="18">
                  <c:v>ジェンダー</c:v>
                </c:pt>
                <c:pt idx="19">
                  <c:v>マイノリティー</c:v>
                </c:pt>
                <c:pt idx="20">
                  <c:v>家族制度</c:v>
                </c:pt>
                <c:pt idx="21">
                  <c:v>働き方・労働環境</c:v>
                </c:pt>
                <c:pt idx="22">
                  <c:v>衣食住</c:v>
                </c:pt>
                <c:pt idx="23">
                  <c:v>娯楽・エンタメ</c:v>
                </c:pt>
                <c:pt idx="24">
                  <c:v>国土利用</c:v>
                </c:pt>
                <c:pt idx="25">
                  <c:v>地方経済・まちおこし</c:v>
                </c:pt>
                <c:pt idx="26">
                  <c:v>国内行政・政治</c:v>
                </c:pt>
                <c:pt idx="27">
                  <c:v>外交・国際関係・世界平和</c:v>
                </c:pt>
              </c:strCache>
            </c:strRef>
          </c:cat>
          <c:val>
            <c:numRef>
              <c:f>Q5Q6合体!$N$160:$N$187</c:f>
              <c:numCache>
                <c:formatCode>0.0</c:formatCode>
                <c:ptCount val="28"/>
                <c:pt idx="0">
                  <c:v>55.220306513409959</c:v>
                </c:pt>
                <c:pt idx="1">
                  <c:v>55.986590038314176</c:v>
                </c:pt>
                <c:pt idx="2">
                  <c:v>62.547892720306507</c:v>
                </c:pt>
                <c:pt idx="3">
                  <c:v>56.369731800766274</c:v>
                </c:pt>
                <c:pt idx="4">
                  <c:v>65.900383141762447</c:v>
                </c:pt>
                <c:pt idx="5">
                  <c:v>61.637931034482762</c:v>
                </c:pt>
                <c:pt idx="6">
                  <c:v>68.103448275862064</c:v>
                </c:pt>
                <c:pt idx="7">
                  <c:v>67.049808429118769</c:v>
                </c:pt>
                <c:pt idx="8">
                  <c:v>67.432950191570882</c:v>
                </c:pt>
                <c:pt idx="9">
                  <c:v>61.781609195402297</c:v>
                </c:pt>
                <c:pt idx="10">
                  <c:v>63.26628352490421</c:v>
                </c:pt>
                <c:pt idx="11">
                  <c:v>60.201149425287355</c:v>
                </c:pt>
                <c:pt idx="12">
                  <c:v>53.735632183908038</c:v>
                </c:pt>
                <c:pt idx="13">
                  <c:v>69.252873563218387</c:v>
                </c:pt>
                <c:pt idx="14">
                  <c:v>61.59003831417624</c:v>
                </c:pt>
                <c:pt idx="15">
                  <c:v>52.969348659003828</c:v>
                </c:pt>
                <c:pt idx="16">
                  <c:v>56.082375478927204</c:v>
                </c:pt>
                <c:pt idx="17">
                  <c:v>62.021072796934867</c:v>
                </c:pt>
                <c:pt idx="18">
                  <c:v>50.095785440613021</c:v>
                </c:pt>
                <c:pt idx="19">
                  <c:v>50.670498084291182</c:v>
                </c:pt>
                <c:pt idx="20">
                  <c:v>52.346743295019159</c:v>
                </c:pt>
                <c:pt idx="21">
                  <c:v>69.683908045977006</c:v>
                </c:pt>
                <c:pt idx="22">
                  <c:v>75.766283524904225</c:v>
                </c:pt>
                <c:pt idx="23">
                  <c:v>69.348659003831415</c:v>
                </c:pt>
                <c:pt idx="24">
                  <c:v>55.411877394636022</c:v>
                </c:pt>
                <c:pt idx="25">
                  <c:v>56.417624521072803</c:v>
                </c:pt>
                <c:pt idx="26">
                  <c:v>61.30268199233717</c:v>
                </c:pt>
                <c:pt idx="27">
                  <c:v>60.153256704980848</c:v>
                </c:pt>
              </c:numCache>
            </c:numRef>
          </c:val>
          <c:extLst>
            <c:ext xmlns:c16="http://schemas.microsoft.com/office/drawing/2014/chart" uri="{C3380CC4-5D6E-409C-BE32-E72D297353CC}">
              <c16:uniqueId val="{00000003-ACBE-466C-AFAC-85D2C6E1B4C9}"/>
            </c:ext>
          </c:extLst>
        </c:ser>
        <c:ser>
          <c:idx val="4"/>
          <c:order val="4"/>
          <c:tx>
            <c:strRef>
              <c:f>Q5Q6合体!$D$190</c:f>
              <c:strCache>
                <c:ptCount val="1"/>
                <c:pt idx="0">
                  <c:v>50歳以上60歳未満（平均58.6）</c:v>
                </c:pt>
              </c:strCache>
            </c:strRef>
          </c:tx>
          <c:spPr>
            <a:solidFill>
              <a:schemeClr val="accent5"/>
            </a:solidFill>
            <a:ln>
              <a:noFill/>
            </a:ln>
            <a:effectLst/>
          </c:spPr>
          <c:invertIfNegative val="0"/>
          <c:cat>
            <c:strRef>
              <c:f>Q5Q6合体!$P$10:$P$37</c:f>
              <c:strCache>
                <c:ptCount val="28"/>
                <c:pt idx="0">
                  <c:v>科学・技術</c:v>
                </c:pt>
                <c:pt idx="1">
                  <c:v>文化・芸術</c:v>
                </c:pt>
                <c:pt idx="2">
                  <c:v>自然環境・生態系・気候</c:v>
                </c:pt>
                <c:pt idx="3">
                  <c:v>人口問題</c:v>
                </c:pt>
                <c:pt idx="4">
                  <c:v>経済・産業・雇用</c:v>
                </c:pt>
                <c:pt idx="5">
                  <c:v>財政</c:v>
                </c:pt>
                <c:pt idx="6">
                  <c:v>治安・犯罪</c:v>
                </c:pt>
                <c:pt idx="7">
                  <c:v>事故・災害</c:v>
                </c:pt>
                <c:pt idx="8">
                  <c:v>資源・食料・エネルギー</c:v>
                </c:pt>
                <c:pt idx="9">
                  <c:v>移動・交通・郵送</c:v>
                </c:pt>
                <c:pt idx="10">
                  <c:v>通信・コミュニケーション</c:v>
                </c:pt>
                <c:pt idx="11">
                  <c:v>情報処理・デジタル化・AI</c:v>
                </c:pt>
                <c:pt idx="12">
                  <c:v>宇宙</c:v>
                </c:pt>
                <c:pt idx="13">
                  <c:v>医療・健康・保健</c:v>
                </c:pt>
                <c:pt idx="14">
                  <c:v>介護</c:v>
                </c:pt>
                <c:pt idx="15">
                  <c:v>育児</c:v>
                </c:pt>
                <c:pt idx="16">
                  <c:v>学校・教育</c:v>
                </c:pt>
                <c:pt idx="17">
                  <c:v>人と人とのつながり</c:v>
                </c:pt>
                <c:pt idx="18">
                  <c:v>ジェンダー</c:v>
                </c:pt>
                <c:pt idx="19">
                  <c:v>マイノリティー</c:v>
                </c:pt>
                <c:pt idx="20">
                  <c:v>家族制度</c:v>
                </c:pt>
                <c:pt idx="21">
                  <c:v>働き方・労働環境</c:v>
                </c:pt>
                <c:pt idx="22">
                  <c:v>衣食住</c:v>
                </c:pt>
                <c:pt idx="23">
                  <c:v>娯楽・エンタメ</c:v>
                </c:pt>
                <c:pt idx="24">
                  <c:v>国土利用</c:v>
                </c:pt>
                <c:pt idx="25">
                  <c:v>地方経済・まちおこし</c:v>
                </c:pt>
                <c:pt idx="26">
                  <c:v>国内行政・政治</c:v>
                </c:pt>
                <c:pt idx="27">
                  <c:v>外交・国際関係・世界平和</c:v>
                </c:pt>
              </c:strCache>
            </c:strRef>
          </c:cat>
          <c:val>
            <c:numRef>
              <c:f>Q5Q6合体!$N$190:$N$217</c:f>
              <c:numCache>
                <c:formatCode>0.0</c:formatCode>
                <c:ptCount val="28"/>
                <c:pt idx="0">
                  <c:v>62.547528517110266</c:v>
                </c:pt>
                <c:pt idx="1">
                  <c:v>58.697718631178702</c:v>
                </c:pt>
                <c:pt idx="2">
                  <c:v>68.298479087452463</c:v>
                </c:pt>
                <c:pt idx="3">
                  <c:v>59.980988593155899</c:v>
                </c:pt>
                <c:pt idx="4">
                  <c:v>69.724334600760443</c:v>
                </c:pt>
                <c:pt idx="5">
                  <c:v>65.969581749049439</c:v>
                </c:pt>
                <c:pt idx="6">
                  <c:v>72.671102661596962</c:v>
                </c:pt>
                <c:pt idx="7">
                  <c:v>71.245247148288982</c:v>
                </c:pt>
                <c:pt idx="8">
                  <c:v>73.336501901140679</c:v>
                </c:pt>
                <c:pt idx="9">
                  <c:v>66.207224334600767</c:v>
                </c:pt>
                <c:pt idx="10">
                  <c:v>65.922053231939159</c:v>
                </c:pt>
                <c:pt idx="11">
                  <c:v>62.92775665399239</c:v>
                </c:pt>
                <c:pt idx="12">
                  <c:v>57.461977186311785</c:v>
                </c:pt>
                <c:pt idx="13">
                  <c:v>73.336501901140679</c:v>
                </c:pt>
                <c:pt idx="14">
                  <c:v>64.733840304182507</c:v>
                </c:pt>
                <c:pt idx="15">
                  <c:v>45.627376425855509</c:v>
                </c:pt>
                <c:pt idx="16">
                  <c:v>51.473384030418245</c:v>
                </c:pt>
                <c:pt idx="17">
                  <c:v>61.169201520912551</c:v>
                </c:pt>
                <c:pt idx="18">
                  <c:v>47.766159695817493</c:v>
                </c:pt>
                <c:pt idx="19">
                  <c:v>51.093155893536121</c:v>
                </c:pt>
                <c:pt idx="20">
                  <c:v>50.095057034220531</c:v>
                </c:pt>
                <c:pt idx="21">
                  <c:v>66.587452471482891</c:v>
                </c:pt>
                <c:pt idx="22">
                  <c:v>76.663498098859321</c:v>
                </c:pt>
                <c:pt idx="23">
                  <c:v>65.304182509505708</c:v>
                </c:pt>
                <c:pt idx="24">
                  <c:v>57.842205323193916</c:v>
                </c:pt>
                <c:pt idx="25">
                  <c:v>56.27376425855514</c:v>
                </c:pt>
                <c:pt idx="26">
                  <c:v>63.830798479087449</c:v>
                </c:pt>
                <c:pt idx="27">
                  <c:v>64.733840304182507</c:v>
                </c:pt>
              </c:numCache>
            </c:numRef>
          </c:val>
          <c:extLst>
            <c:ext xmlns:c16="http://schemas.microsoft.com/office/drawing/2014/chart" uri="{C3380CC4-5D6E-409C-BE32-E72D297353CC}">
              <c16:uniqueId val="{00000004-ACBE-466C-AFAC-85D2C6E1B4C9}"/>
            </c:ext>
          </c:extLst>
        </c:ser>
        <c:ser>
          <c:idx val="5"/>
          <c:order val="5"/>
          <c:tx>
            <c:strRef>
              <c:f>Q5Q6合体!$D$220</c:f>
              <c:strCache>
                <c:ptCount val="1"/>
                <c:pt idx="0">
                  <c:v>60歳以上（平均:62.1）</c:v>
                </c:pt>
              </c:strCache>
            </c:strRef>
          </c:tx>
          <c:spPr>
            <a:solidFill>
              <a:schemeClr val="accent6"/>
            </a:solidFill>
            <a:ln>
              <a:noFill/>
            </a:ln>
            <a:effectLst/>
          </c:spPr>
          <c:invertIfNegative val="0"/>
          <c:cat>
            <c:strRef>
              <c:f>Q5Q6合体!$P$10:$P$37</c:f>
              <c:strCache>
                <c:ptCount val="28"/>
                <c:pt idx="0">
                  <c:v>科学・技術</c:v>
                </c:pt>
                <c:pt idx="1">
                  <c:v>文化・芸術</c:v>
                </c:pt>
                <c:pt idx="2">
                  <c:v>自然環境・生態系・気候</c:v>
                </c:pt>
                <c:pt idx="3">
                  <c:v>人口問題</c:v>
                </c:pt>
                <c:pt idx="4">
                  <c:v>経済・産業・雇用</c:v>
                </c:pt>
                <c:pt idx="5">
                  <c:v>財政</c:v>
                </c:pt>
                <c:pt idx="6">
                  <c:v>治安・犯罪</c:v>
                </c:pt>
                <c:pt idx="7">
                  <c:v>事故・災害</c:v>
                </c:pt>
                <c:pt idx="8">
                  <c:v>資源・食料・エネルギー</c:v>
                </c:pt>
                <c:pt idx="9">
                  <c:v>移動・交通・郵送</c:v>
                </c:pt>
                <c:pt idx="10">
                  <c:v>通信・コミュニケーション</c:v>
                </c:pt>
                <c:pt idx="11">
                  <c:v>情報処理・デジタル化・AI</c:v>
                </c:pt>
                <c:pt idx="12">
                  <c:v>宇宙</c:v>
                </c:pt>
                <c:pt idx="13">
                  <c:v>医療・健康・保健</c:v>
                </c:pt>
                <c:pt idx="14">
                  <c:v>介護</c:v>
                </c:pt>
                <c:pt idx="15">
                  <c:v>育児</c:v>
                </c:pt>
                <c:pt idx="16">
                  <c:v>学校・教育</c:v>
                </c:pt>
                <c:pt idx="17">
                  <c:v>人と人とのつながり</c:v>
                </c:pt>
                <c:pt idx="18">
                  <c:v>ジェンダー</c:v>
                </c:pt>
                <c:pt idx="19">
                  <c:v>マイノリティー</c:v>
                </c:pt>
                <c:pt idx="20">
                  <c:v>家族制度</c:v>
                </c:pt>
                <c:pt idx="21">
                  <c:v>働き方・労働環境</c:v>
                </c:pt>
                <c:pt idx="22">
                  <c:v>衣食住</c:v>
                </c:pt>
                <c:pt idx="23">
                  <c:v>娯楽・エンタメ</c:v>
                </c:pt>
                <c:pt idx="24">
                  <c:v>国土利用</c:v>
                </c:pt>
                <c:pt idx="25">
                  <c:v>地方経済・まちおこし</c:v>
                </c:pt>
                <c:pt idx="26">
                  <c:v>国内行政・政治</c:v>
                </c:pt>
                <c:pt idx="27">
                  <c:v>外交・国際関係・世界平和</c:v>
                </c:pt>
              </c:strCache>
            </c:strRef>
          </c:cat>
          <c:val>
            <c:numRef>
              <c:f>Q5Q6合体!$N$220:$N$247</c:f>
              <c:numCache>
                <c:formatCode>0.0</c:formatCode>
                <c:ptCount val="28"/>
                <c:pt idx="0">
                  <c:v>64.571428571428569</c:v>
                </c:pt>
                <c:pt idx="1">
                  <c:v>65.428571428571431</c:v>
                </c:pt>
                <c:pt idx="2">
                  <c:v>70.428571428571431</c:v>
                </c:pt>
                <c:pt idx="3">
                  <c:v>62.38095238095238</c:v>
                </c:pt>
                <c:pt idx="4">
                  <c:v>69.095238095238088</c:v>
                </c:pt>
                <c:pt idx="5">
                  <c:v>67.333333333333343</c:v>
                </c:pt>
                <c:pt idx="6">
                  <c:v>76.666666666666671</c:v>
                </c:pt>
                <c:pt idx="7">
                  <c:v>75.333333333333329</c:v>
                </c:pt>
                <c:pt idx="8">
                  <c:v>75.857142857142861</c:v>
                </c:pt>
                <c:pt idx="9">
                  <c:v>65.61904761904762</c:v>
                </c:pt>
                <c:pt idx="10">
                  <c:v>66.142857142857139</c:v>
                </c:pt>
                <c:pt idx="11">
                  <c:v>63.19047619047619</c:v>
                </c:pt>
                <c:pt idx="12">
                  <c:v>55.333333333333336</c:v>
                </c:pt>
                <c:pt idx="13">
                  <c:v>77.761904761904759</c:v>
                </c:pt>
                <c:pt idx="14">
                  <c:v>70</c:v>
                </c:pt>
                <c:pt idx="15">
                  <c:v>45.523809523809518</c:v>
                </c:pt>
                <c:pt idx="16">
                  <c:v>53.285714285714285</c:v>
                </c:pt>
                <c:pt idx="17">
                  <c:v>64.38095238095238</c:v>
                </c:pt>
                <c:pt idx="18">
                  <c:v>49.952380952380949</c:v>
                </c:pt>
                <c:pt idx="19">
                  <c:v>52.523809523809518</c:v>
                </c:pt>
                <c:pt idx="20">
                  <c:v>51.571428571428569</c:v>
                </c:pt>
                <c:pt idx="21">
                  <c:v>63.761904761904766</c:v>
                </c:pt>
                <c:pt idx="22">
                  <c:v>76.333333333333329</c:v>
                </c:pt>
                <c:pt idx="23">
                  <c:v>62.761904761904766</c:v>
                </c:pt>
                <c:pt idx="24">
                  <c:v>58.476190476190467</c:v>
                </c:pt>
                <c:pt idx="25">
                  <c:v>58.61904761904762</c:v>
                </c:pt>
                <c:pt idx="26">
                  <c:v>66.047619047619051</c:v>
                </c:pt>
                <c:pt idx="27">
                  <c:v>67.80952380952381</c:v>
                </c:pt>
              </c:numCache>
            </c:numRef>
          </c:val>
          <c:extLst>
            <c:ext xmlns:c16="http://schemas.microsoft.com/office/drawing/2014/chart" uri="{C3380CC4-5D6E-409C-BE32-E72D297353CC}">
              <c16:uniqueId val="{00000005-ACBE-466C-AFAC-85D2C6E1B4C9}"/>
            </c:ext>
          </c:extLst>
        </c:ser>
        <c:dLbls>
          <c:showLegendKey val="0"/>
          <c:showVal val="0"/>
          <c:showCatName val="0"/>
          <c:showSerName val="0"/>
          <c:showPercent val="0"/>
          <c:showBubbleSize val="0"/>
        </c:dLbls>
        <c:gapWidth val="219"/>
        <c:overlap val="-27"/>
        <c:axId val="685263248"/>
        <c:axId val="1268672336"/>
      </c:barChart>
      <c:catAx>
        <c:axId val="68526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68672336"/>
        <c:crosses val="autoZero"/>
        <c:auto val="1"/>
        <c:lblAlgn val="ctr"/>
        <c:lblOffset val="100"/>
        <c:noMultiLvlLbl val="0"/>
      </c:catAx>
      <c:valAx>
        <c:axId val="1268672336"/>
        <c:scaling>
          <c:orientation val="minMax"/>
          <c:min val="4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85263248"/>
        <c:crosses val="autoZero"/>
        <c:crossBetween val="between"/>
      </c:valAx>
      <c:spPr>
        <a:noFill/>
        <a:ln>
          <a:noFill/>
        </a:ln>
        <a:effectLst/>
      </c:spPr>
    </c:plotArea>
    <c:legend>
      <c:legendPos val="b"/>
      <c:layout>
        <c:manualLayout>
          <c:xMode val="edge"/>
          <c:yMode val="edge"/>
          <c:x val="0.14377337598425194"/>
          <c:y val="0.89413968765645147"/>
          <c:w val="0.70932824803149608"/>
          <c:h val="0.10075948157083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000"/>
            </a:pPr>
            <a:r>
              <a:rPr lang="en-US" b="0">
                <a:latin typeface="ＭＳ ゴシック"/>
                <a:ea typeface="ＭＳ ゴシック"/>
                <a:cs typeface="ＭＳ ゴシック"/>
              </a:rPr>
              <a:t>[AGEID] </a:t>
            </a:r>
            <a:r>
              <a:rPr lang="ja-JP" altLang="en-US" b="0">
                <a:latin typeface="ＭＳ ゴシック"/>
                <a:ea typeface="ＭＳ ゴシック"/>
                <a:cs typeface="ＭＳ ゴシック"/>
              </a:rPr>
              <a:t>年齢
</a:t>
            </a:r>
            <a:r>
              <a:rPr lang="en-US" altLang="ja-JP" b="0">
                <a:latin typeface="ＭＳ ゴシック"/>
                <a:ea typeface="ＭＳ ゴシック"/>
                <a:cs typeface="ＭＳ ゴシック"/>
              </a:rPr>
              <a:t>(</a:t>
            </a:r>
            <a:r>
              <a:rPr lang="en-US" b="0">
                <a:latin typeface="ＭＳ ゴシック"/>
                <a:ea typeface="ＭＳ ゴシック"/>
                <a:cs typeface="ＭＳ ゴシック"/>
              </a:rPr>
              <a:t>n=3101)</a:t>
            </a:r>
            <a:endParaRPr lang="en-US"/>
          </a:p>
        </c:rich>
      </c:tx>
      <c:layout>
        <c:manualLayout>
          <c:xMode val="edge"/>
          <c:yMode val="edge"/>
          <c:x val="0.38576116906439839"/>
          <c:y val="1.5857665637328679E-3"/>
        </c:manualLayout>
      </c:layout>
      <c:overlay val="0"/>
    </c:title>
    <c:autoTitleDeleted val="0"/>
    <c:plotArea>
      <c:layout>
        <c:manualLayout>
          <c:layoutTarget val="inner"/>
          <c:xMode val="edge"/>
          <c:yMode val="edge"/>
          <c:x val="0.16934041447944004"/>
          <c:y val="2.5332020997375321E-2"/>
          <c:w val="0.60402750437445318"/>
          <c:h val="0.96644400699912514"/>
        </c:manualLayout>
      </c:layout>
      <c:pieChart>
        <c:varyColors val="1"/>
        <c:ser>
          <c:idx val="0"/>
          <c:order val="0"/>
          <c:spPr>
            <a:ln w="12700">
              <a:solidFill>
                <a:srgbClr val="BFBFBF"/>
              </a:solidFill>
            </a:ln>
          </c:spPr>
          <c:dPt>
            <c:idx val="0"/>
            <c:bubble3D val="0"/>
            <c:spPr>
              <a:solidFill>
                <a:srgbClr val="95B3D7"/>
              </a:solidFill>
              <a:ln w="12700">
                <a:solidFill>
                  <a:srgbClr val="BFBFBF"/>
                </a:solidFill>
              </a:ln>
            </c:spPr>
            <c:extLst>
              <c:ext xmlns:c16="http://schemas.microsoft.com/office/drawing/2014/chart" uri="{C3380CC4-5D6E-409C-BE32-E72D297353CC}">
                <c16:uniqueId val="{00000001-2833-49D1-8472-1AB9123A62CE}"/>
              </c:ext>
            </c:extLst>
          </c:dPt>
          <c:dPt>
            <c:idx val="1"/>
            <c:bubble3D val="0"/>
            <c:spPr>
              <a:solidFill>
                <a:srgbClr val="DA9694"/>
              </a:solidFill>
              <a:ln w="12700">
                <a:solidFill>
                  <a:srgbClr val="BFBFBF"/>
                </a:solidFill>
              </a:ln>
            </c:spPr>
            <c:extLst>
              <c:ext xmlns:c16="http://schemas.microsoft.com/office/drawing/2014/chart" uri="{C3380CC4-5D6E-409C-BE32-E72D297353CC}">
                <c16:uniqueId val="{00000003-2833-49D1-8472-1AB9123A62CE}"/>
              </c:ext>
            </c:extLst>
          </c:dPt>
          <c:dPt>
            <c:idx val="2"/>
            <c:bubble3D val="0"/>
            <c:spPr>
              <a:solidFill>
                <a:srgbClr val="C4D79B"/>
              </a:solidFill>
              <a:ln w="12700">
                <a:solidFill>
                  <a:srgbClr val="BFBFBF"/>
                </a:solidFill>
              </a:ln>
            </c:spPr>
            <c:extLst>
              <c:ext xmlns:c16="http://schemas.microsoft.com/office/drawing/2014/chart" uri="{C3380CC4-5D6E-409C-BE32-E72D297353CC}">
                <c16:uniqueId val="{00000005-2833-49D1-8472-1AB9123A62CE}"/>
              </c:ext>
            </c:extLst>
          </c:dPt>
          <c:dPt>
            <c:idx val="3"/>
            <c:bubble3D val="0"/>
            <c:spPr>
              <a:solidFill>
                <a:srgbClr val="FABF8F"/>
              </a:solidFill>
              <a:ln w="12700">
                <a:solidFill>
                  <a:srgbClr val="BFBFBF"/>
                </a:solidFill>
              </a:ln>
            </c:spPr>
            <c:extLst>
              <c:ext xmlns:c16="http://schemas.microsoft.com/office/drawing/2014/chart" uri="{C3380CC4-5D6E-409C-BE32-E72D297353CC}">
                <c16:uniqueId val="{00000007-2833-49D1-8472-1AB9123A62CE}"/>
              </c:ext>
            </c:extLst>
          </c:dPt>
          <c:dPt>
            <c:idx val="4"/>
            <c:bubble3D val="0"/>
            <c:spPr>
              <a:solidFill>
                <a:srgbClr val="92CDDC"/>
              </a:solidFill>
              <a:ln w="12700">
                <a:solidFill>
                  <a:srgbClr val="BFBFBF"/>
                </a:solidFill>
              </a:ln>
            </c:spPr>
            <c:extLst>
              <c:ext xmlns:c16="http://schemas.microsoft.com/office/drawing/2014/chart" uri="{C3380CC4-5D6E-409C-BE32-E72D297353CC}">
                <c16:uniqueId val="{00000009-2833-49D1-8472-1AB9123A62CE}"/>
              </c:ext>
            </c:extLst>
          </c:dPt>
          <c:dPt>
            <c:idx val="5"/>
            <c:bubble3D val="0"/>
            <c:spPr>
              <a:solidFill>
                <a:srgbClr val="B1A0C7"/>
              </a:solidFill>
              <a:ln w="12700">
                <a:solidFill>
                  <a:srgbClr val="BFBFBF"/>
                </a:solidFill>
              </a:ln>
            </c:spPr>
            <c:extLst>
              <c:ext xmlns:c16="http://schemas.microsoft.com/office/drawing/2014/chart" uri="{C3380CC4-5D6E-409C-BE32-E72D297353CC}">
                <c16:uniqueId val="{0000000B-2833-49D1-8472-1AB9123A62CE}"/>
              </c:ext>
            </c:extLst>
          </c:dPt>
          <c:dPt>
            <c:idx val="6"/>
            <c:bubble3D val="0"/>
            <c:spPr>
              <a:solidFill>
                <a:srgbClr val="538DD5"/>
              </a:solidFill>
              <a:ln w="12700">
                <a:solidFill>
                  <a:srgbClr val="BFBFBF"/>
                </a:solidFill>
              </a:ln>
            </c:spPr>
            <c:extLst>
              <c:ext xmlns:c16="http://schemas.microsoft.com/office/drawing/2014/chart" uri="{C3380CC4-5D6E-409C-BE32-E72D297353CC}">
                <c16:uniqueId val="{0000000D-2833-49D1-8472-1AB9123A62CE}"/>
              </c:ext>
            </c:extLst>
          </c:dPt>
          <c:dPt>
            <c:idx val="7"/>
            <c:bubble3D val="0"/>
            <c:spPr>
              <a:solidFill>
                <a:srgbClr val="B8CCE4"/>
              </a:solidFill>
              <a:ln w="12700">
                <a:solidFill>
                  <a:srgbClr val="BFBFBF"/>
                </a:solidFill>
              </a:ln>
            </c:spPr>
            <c:extLst>
              <c:ext xmlns:c16="http://schemas.microsoft.com/office/drawing/2014/chart" uri="{C3380CC4-5D6E-409C-BE32-E72D297353CC}">
                <c16:uniqueId val="{0000000F-2833-49D1-8472-1AB9123A62CE}"/>
              </c:ext>
            </c:extLst>
          </c:dPt>
          <c:dPt>
            <c:idx val="8"/>
            <c:bubble3D val="0"/>
            <c:spPr>
              <a:solidFill>
                <a:srgbClr val="E6B8B7"/>
              </a:solidFill>
              <a:ln w="12700">
                <a:solidFill>
                  <a:srgbClr val="BFBFBF"/>
                </a:solidFill>
              </a:ln>
            </c:spPr>
            <c:extLst>
              <c:ext xmlns:c16="http://schemas.microsoft.com/office/drawing/2014/chart" uri="{C3380CC4-5D6E-409C-BE32-E72D297353CC}">
                <c16:uniqueId val="{00000011-2833-49D1-8472-1AB9123A62CE}"/>
              </c:ext>
            </c:extLst>
          </c:dPt>
          <c:dPt>
            <c:idx val="9"/>
            <c:bubble3D val="0"/>
            <c:spPr>
              <a:solidFill>
                <a:srgbClr val="D8E4BC"/>
              </a:solidFill>
              <a:ln w="12700">
                <a:solidFill>
                  <a:srgbClr val="BFBFBF"/>
                </a:solidFill>
              </a:ln>
            </c:spPr>
            <c:extLst>
              <c:ext xmlns:c16="http://schemas.microsoft.com/office/drawing/2014/chart" uri="{C3380CC4-5D6E-409C-BE32-E72D297353CC}">
                <c16:uniqueId val="{00000013-2833-49D1-8472-1AB9123A62CE}"/>
              </c:ext>
            </c:extLst>
          </c:dPt>
          <c:dPt>
            <c:idx val="10"/>
            <c:bubble3D val="0"/>
            <c:spPr>
              <a:solidFill>
                <a:srgbClr val="FCD5B4"/>
              </a:solidFill>
              <a:ln w="12700">
                <a:solidFill>
                  <a:srgbClr val="BFBFBF"/>
                </a:solidFill>
              </a:ln>
            </c:spPr>
            <c:extLst>
              <c:ext xmlns:c16="http://schemas.microsoft.com/office/drawing/2014/chart" uri="{C3380CC4-5D6E-409C-BE32-E72D297353CC}">
                <c16:uniqueId val="{00000015-2833-49D1-8472-1AB9123A62CE}"/>
              </c:ext>
            </c:extLst>
          </c:dPt>
          <c:dPt>
            <c:idx val="11"/>
            <c:bubble3D val="0"/>
            <c:spPr>
              <a:solidFill>
                <a:srgbClr val="B7DEE8"/>
              </a:solidFill>
              <a:ln w="12700">
                <a:solidFill>
                  <a:srgbClr val="BFBFBF"/>
                </a:solidFill>
              </a:ln>
            </c:spPr>
            <c:extLst>
              <c:ext xmlns:c16="http://schemas.microsoft.com/office/drawing/2014/chart" uri="{C3380CC4-5D6E-409C-BE32-E72D297353CC}">
                <c16:uniqueId val="{00000017-2833-49D1-8472-1AB9123A62CE}"/>
              </c:ext>
            </c:extLst>
          </c:dPt>
          <c:dPt>
            <c:idx val="12"/>
            <c:bubble3D val="0"/>
            <c:spPr>
              <a:solidFill>
                <a:srgbClr val="CCC0DA"/>
              </a:solidFill>
              <a:ln w="12700">
                <a:solidFill>
                  <a:srgbClr val="BFBFBF"/>
                </a:solidFill>
              </a:ln>
            </c:spPr>
            <c:extLst>
              <c:ext xmlns:c16="http://schemas.microsoft.com/office/drawing/2014/chart" uri="{C3380CC4-5D6E-409C-BE32-E72D297353CC}">
                <c16:uniqueId val="{00000019-2833-49D1-8472-1AB9123A62CE}"/>
              </c:ext>
            </c:extLst>
          </c:dPt>
          <c:dPt>
            <c:idx val="13"/>
            <c:bubble3D val="0"/>
            <c:spPr>
              <a:solidFill>
                <a:srgbClr val="8DB4E2"/>
              </a:solidFill>
              <a:ln w="12700">
                <a:solidFill>
                  <a:srgbClr val="BFBFBF"/>
                </a:solidFill>
              </a:ln>
            </c:spPr>
            <c:extLst>
              <c:ext xmlns:c16="http://schemas.microsoft.com/office/drawing/2014/chart" uri="{C3380CC4-5D6E-409C-BE32-E72D297353CC}">
                <c16:uniqueId val="{0000001B-2833-49D1-8472-1AB9123A62CE}"/>
              </c:ext>
            </c:extLst>
          </c:dPt>
          <c:dPt>
            <c:idx val="14"/>
            <c:bubble3D val="0"/>
            <c:spPr>
              <a:solidFill>
                <a:srgbClr val="DCE6F1"/>
              </a:solidFill>
              <a:ln w="12700">
                <a:solidFill>
                  <a:srgbClr val="BFBFBF"/>
                </a:solidFill>
              </a:ln>
            </c:spPr>
            <c:extLst>
              <c:ext xmlns:c16="http://schemas.microsoft.com/office/drawing/2014/chart" uri="{C3380CC4-5D6E-409C-BE32-E72D297353CC}">
                <c16:uniqueId val="{0000001D-2833-49D1-8472-1AB9123A62CE}"/>
              </c:ext>
            </c:extLst>
          </c:dPt>
          <c:dPt>
            <c:idx val="15"/>
            <c:bubble3D val="0"/>
            <c:spPr>
              <a:solidFill>
                <a:srgbClr val="F2DCDB"/>
              </a:solidFill>
              <a:ln w="12700">
                <a:solidFill>
                  <a:srgbClr val="BFBFBF"/>
                </a:solidFill>
              </a:ln>
            </c:spPr>
            <c:extLst>
              <c:ext xmlns:c16="http://schemas.microsoft.com/office/drawing/2014/chart" uri="{C3380CC4-5D6E-409C-BE32-E72D297353CC}">
                <c16:uniqueId val="{0000001F-2833-49D1-8472-1AB9123A62CE}"/>
              </c:ext>
            </c:extLst>
          </c:dPt>
          <c:dPt>
            <c:idx val="16"/>
            <c:bubble3D val="0"/>
            <c:spPr>
              <a:solidFill>
                <a:srgbClr val="EBF1DE"/>
              </a:solidFill>
              <a:ln w="12700">
                <a:solidFill>
                  <a:srgbClr val="BFBFBF"/>
                </a:solidFill>
              </a:ln>
            </c:spPr>
            <c:extLst>
              <c:ext xmlns:c16="http://schemas.microsoft.com/office/drawing/2014/chart" uri="{C3380CC4-5D6E-409C-BE32-E72D297353CC}">
                <c16:uniqueId val="{00000021-2833-49D1-8472-1AB9123A62CE}"/>
              </c:ext>
            </c:extLst>
          </c:dPt>
          <c:dPt>
            <c:idx val="17"/>
            <c:bubble3D val="0"/>
            <c:spPr>
              <a:solidFill>
                <a:srgbClr val="FDE9D9"/>
              </a:solidFill>
              <a:ln w="12700">
                <a:solidFill>
                  <a:srgbClr val="BFBFBF"/>
                </a:solidFill>
              </a:ln>
            </c:spPr>
            <c:extLst>
              <c:ext xmlns:c16="http://schemas.microsoft.com/office/drawing/2014/chart" uri="{C3380CC4-5D6E-409C-BE32-E72D297353CC}">
                <c16:uniqueId val="{00000023-2833-49D1-8472-1AB9123A62CE}"/>
              </c:ext>
            </c:extLst>
          </c:dPt>
          <c:dPt>
            <c:idx val="18"/>
            <c:bubble3D val="0"/>
            <c:spPr>
              <a:solidFill>
                <a:srgbClr val="DAEEF3"/>
              </a:solidFill>
              <a:ln w="12700">
                <a:solidFill>
                  <a:srgbClr val="BFBFBF"/>
                </a:solidFill>
              </a:ln>
            </c:spPr>
            <c:extLst>
              <c:ext xmlns:c16="http://schemas.microsoft.com/office/drawing/2014/chart" uri="{C3380CC4-5D6E-409C-BE32-E72D297353CC}">
                <c16:uniqueId val="{00000025-2833-49D1-8472-1AB9123A62CE}"/>
              </c:ext>
            </c:extLst>
          </c:dPt>
          <c:dPt>
            <c:idx val="19"/>
            <c:bubble3D val="0"/>
            <c:spPr>
              <a:solidFill>
                <a:srgbClr val="E4DFEC"/>
              </a:solidFill>
              <a:ln w="12700">
                <a:solidFill>
                  <a:srgbClr val="BFBFBF"/>
                </a:solidFill>
              </a:ln>
            </c:spPr>
            <c:extLst>
              <c:ext xmlns:c16="http://schemas.microsoft.com/office/drawing/2014/chart" uri="{C3380CC4-5D6E-409C-BE32-E72D297353CC}">
                <c16:uniqueId val="{00000027-2833-49D1-8472-1AB9123A62CE}"/>
              </c:ext>
            </c:extLst>
          </c:dPt>
          <c:dPt>
            <c:idx val="20"/>
            <c:bubble3D val="0"/>
            <c:spPr>
              <a:solidFill>
                <a:srgbClr val="95B3D7"/>
              </a:solidFill>
              <a:ln w="12700">
                <a:solidFill>
                  <a:srgbClr val="BFBFBF"/>
                </a:solidFill>
              </a:ln>
            </c:spPr>
            <c:extLst>
              <c:ext xmlns:c16="http://schemas.microsoft.com/office/drawing/2014/chart" uri="{C3380CC4-5D6E-409C-BE32-E72D297353CC}">
                <c16:uniqueId val="{00000029-2833-49D1-8472-1AB9123A62CE}"/>
              </c:ext>
            </c:extLst>
          </c:dPt>
          <c:dPt>
            <c:idx val="21"/>
            <c:bubble3D val="0"/>
            <c:spPr>
              <a:solidFill>
                <a:srgbClr val="DA9694"/>
              </a:solidFill>
              <a:ln w="12700">
                <a:solidFill>
                  <a:srgbClr val="BFBFBF"/>
                </a:solidFill>
              </a:ln>
            </c:spPr>
            <c:extLst>
              <c:ext xmlns:c16="http://schemas.microsoft.com/office/drawing/2014/chart" uri="{C3380CC4-5D6E-409C-BE32-E72D297353CC}">
                <c16:uniqueId val="{0000002B-2833-49D1-8472-1AB9123A62CE}"/>
              </c:ext>
            </c:extLst>
          </c:dPt>
          <c:dPt>
            <c:idx val="22"/>
            <c:bubble3D val="0"/>
            <c:spPr>
              <a:solidFill>
                <a:srgbClr val="C4D79B"/>
              </a:solidFill>
              <a:ln w="12700">
                <a:solidFill>
                  <a:srgbClr val="BFBFBF"/>
                </a:solidFill>
              </a:ln>
            </c:spPr>
            <c:extLst>
              <c:ext xmlns:c16="http://schemas.microsoft.com/office/drawing/2014/chart" uri="{C3380CC4-5D6E-409C-BE32-E72D297353CC}">
                <c16:uniqueId val="{0000002D-2833-49D1-8472-1AB9123A62CE}"/>
              </c:ext>
            </c:extLst>
          </c:dPt>
          <c:dPt>
            <c:idx val="23"/>
            <c:bubble3D val="0"/>
            <c:spPr>
              <a:solidFill>
                <a:srgbClr val="FABF8F"/>
              </a:solidFill>
              <a:ln w="12700">
                <a:solidFill>
                  <a:srgbClr val="BFBFBF"/>
                </a:solidFill>
              </a:ln>
            </c:spPr>
            <c:extLst>
              <c:ext xmlns:c16="http://schemas.microsoft.com/office/drawing/2014/chart" uri="{C3380CC4-5D6E-409C-BE32-E72D297353CC}">
                <c16:uniqueId val="{0000002F-2833-49D1-8472-1AB9123A62CE}"/>
              </c:ext>
            </c:extLst>
          </c:dPt>
          <c:dPt>
            <c:idx val="24"/>
            <c:bubble3D val="0"/>
            <c:spPr>
              <a:solidFill>
                <a:srgbClr val="92CDDC"/>
              </a:solidFill>
              <a:ln w="12700">
                <a:solidFill>
                  <a:srgbClr val="BFBFBF"/>
                </a:solidFill>
              </a:ln>
            </c:spPr>
            <c:extLst>
              <c:ext xmlns:c16="http://schemas.microsoft.com/office/drawing/2014/chart" uri="{C3380CC4-5D6E-409C-BE32-E72D297353CC}">
                <c16:uniqueId val="{00000031-2833-49D1-8472-1AB9123A62CE}"/>
              </c:ext>
            </c:extLst>
          </c:dPt>
          <c:dPt>
            <c:idx val="25"/>
            <c:bubble3D val="0"/>
            <c:spPr>
              <a:solidFill>
                <a:srgbClr val="B1A0C7"/>
              </a:solidFill>
              <a:ln w="12700">
                <a:solidFill>
                  <a:srgbClr val="BFBFBF"/>
                </a:solidFill>
              </a:ln>
            </c:spPr>
            <c:extLst>
              <c:ext xmlns:c16="http://schemas.microsoft.com/office/drawing/2014/chart" uri="{C3380CC4-5D6E-409C-BE32-E72D297353CC}">
                <c16:uniqueId val="{00000033-2833-49D1-8472-1AB9123A62CE}"/>
              </c:ext>
            </c:extLst>
          </c:dPt>
          <c:dPt>
            <c:idx val="26"/>
            <c:bubble3D val="0"/>
            <c:spPr>
              <a:solidFill>
                <a:srgbClr val="538DD5"/>
              </a:solidFill>
              <a:ln w="12700">
                <a:solidFill>
                  <a:srgbClr val="BFBFBF"/>
                </a:solidFill>
              </a:ln>
            </c:spPr>
            <c:extLst>
              <c:ext xmlns:c16="http://schemas.microsoft.com/office/drawing/2014/chart" uri="{C3380CC4-5D6E-409C-BE32-E72D297353CC}">
                <c16:uniqueId val="{00000035-2833-49D1-8472-1AB9123A62CE}"/>
              </c:ext>
            </c:extLst>
          </c:dPt>
          <c:dPt>
            <c:idx val="27"/>
            <c:bubble3D val="0"/>
            <c:spPr>
              <a:solidFill>
                <a:srgbClr val="B8CCE4"/>
              </a:solidFill>
              <a:ln w="12700">
                <a:solidFill>
                  <a:srgbClr val="BFBFBF"/>
                </a:solidFill>
              </a:ln>
            </c:spPr>
            <c:extLst>
              <c:ext xmlns:c16="http://schemas.microsoft.com/office/drawing/2014/chart" uri="{C3380CC4-5D6E-409C-BE32-E72D297353CC}">
                <c16:uniqueId val="{00000037-2833-49D1-8472-1AB9123A62CE}"/>
              </c:ext>
            </c:extLst>
          </c:dPt>
          <c:dPt>
            <c:idx val="28"/>
            <c:bubble3D val="0"/>
            <c:spPr>
              <a:solidFill>
                <a:srgbClr val="E6B8B7"/>
              </a:solidFill>
              <a:ln w="12700">
                <a:solidFill>
                  <a:srgbClr val="BFBFBF"/>
                </a:solidFill>
              </a:ln>
            </c:spPr>
            <c:extLst>
              <c:ext xmlns:c16="http://schemas.microsoft.com/office/drawing/2014/chart" uri="{C3380CC4-5D6E-409C-BE32-E72D297353CC}">
                <c16:uniqueId val="{00000039-2833-49D1-8472-1AB9123A62CE}"/>
              </c:ext>
            </c:extLst>
          </c:dPt>
          <c:dPt>
            <c:idx val="29"/>
            <c:bubble3D val="0"/>
            <c:spPr>
              <a:solidFill>
                <a:srgbClr val="D8E4BC"/>
              </a:solidFill>
              <a:ln w="12700">
                <a:solidFill>
                  <a:srgbClr val="BFBFBF"/>
                </a:solidFill>
              </a:ln>
            </c:spPr>
            <c:extLst>
              <c:ext xmlns:c16="http://schemas.microsoft.com/office/drawing/2014/chart" uri="{C3380CC4-5D6E-409C-BE32-E72D297353CC}">
                <c16:uniqueId val="{0000003B-2833-49D1-8472-1AB9123A62CE}"/>
              </c:ext>
            </c:extLst>
          </c:dPt>
          <c:dPt>
            <c:idx val="30"/>
            <c:bubble3D val="0"/>
            <c:spPr>
              <a:solidFill>
                <a:srgbClr val="FCD5B4"/>
              </a:solidFill>
              <a:ln w="12700">
                <a:solidFill>
                  <a:srgbClr val="BFBFBF"/>
                </a:solidFill>
              </a:ln>
            </c:spPr>
            <c:extLst>
              <c:ext xmlns:c16="http://schemas.microsoft.com/office/drawing/2014/chart" uri="{C3380CC4-5D6E-409C-BE32-E72D297353CC}">
                <c16:uniqueId val="{0000003D-2833-49D1-8472-1AB9123A62CE}"/>
              </c:ext>
            </c:extLst>
          </c:dPt>
          <c:dPt>
            <c:idx val="31"/>
            <c:bubble3D val="0"/>
            <c:spPr>
              <a:solidFill>
                <a:srgbClr val="B7DEE8"/>
              </a:solidFill>
              <a:ln w="12700">
                <a:solidFill>
                  <a:srgbClr val="BFBFBF"/>
                </a:solidFill>
              </a:ln>
            </c:spPr>
            <c:extLst>
              <c:ext xmlns:c16="http://schemas.microsoft.com/office/drawing/2014/chart" uri="{C3380CC4-5D6E-409C-BE32-E72D297353CC}">
                <c16:uniqueId val="{0000003F-2833-49D1-8472-1AB9123A62CE}"/>
              </c:ext>
            </c:extLst>
          </c:dPt>
          <c:dPt>
            <c:idx val="32"/>
            <c:bubble3D val="0"/>
            <c:spPr>
              <a:solidFill>
                <a:srgbClr val="CCC0DA"/>
              </a:solidFill>
              <a:ln w="12700">
                <a:solidFill>
                  <a:srgbClr val="BFBFBF"/>
                </a:solidFill>
              </a:ln>
            </c:spPr>
            <c:extLst>
              <c:ext xmlns:c16="http://schemas.microsoft.com/office/drawing/2014/chart" uri="{C3380CC4-5D6E-409C-BE32-E72D297353CC}">
                <c16:uniqueId val="{00000041-2833-49D1-8472-1AB9123A62CE}"/>
              </c:ext>
            </c:extLst>
          </c:dPt>
          <c:dPt>
            <c:idx val="33"/>
            <c:bubble3D val="0"/>
            <c:spPr>
              <a:solidFill>
                <a:srgbClr val="8DB4E2"/>
              </a:solidFill>
              <a:ln w="12700">
                <a:solidFill>
                  <a:srgbClr val="BFBFBF"/>
                </a:solidFill>
              </a:ln>
            </c:spPr>
            <c:extLst>
              <c:ext xmlns:c16="http://schemas.microsoft.com/office/drawing/2014/chart" uri="{C3380CC4-5D6E-409C-BE32-E72D297353CC}">
                <c16:uniqueId val="{00000043-2833-49D1-8472-1AB9123A62CE}"/>
              </c:ext>
            </c:extLst>
          </c:dPt>
          <c:dPt>
            <c:idx val="34"/>
            <c:bubble3D val="0"/>
            <c:spPr>
              <a:solidFill>
                <a:srgbClr val="DCE6F1"/>
              </a:solidFill>
              <a:ln w="12700">
                <a:solidFill>
                  <a:srgbClr val="BFBFBF"/>
                </a:solidFill>
              </a:ln>
            </c:spPr>
            <c:extLst>
              <c:ext xmlns:c16="http://schemas.microsoft.com/office/drawing/2014/chart" uri="{C3380CC4-5D6E-409C-BE32-E72D297353CC}">
                <c16:uniqueId val="{00000045-2833-49D1-8472-1AB9123A62CE}"/>
              </c:ext>
            </c:extLst>
          </c:dPt>
          <c:dPt>
            <c:idx val="35"/>
            <c:bubble3D val="0"/>
            <c:spPr>
              <a:solidFill>
                <a:srgbClr val="F2DCDB"/>
              </a:solidFill>
              <a:ln w="12700">
                <a:solidFill>
                  <a:srgbClr val="BFBFBF"/>
                </a:solidFill>
              </a:ln>
            </c:spPr>
            <c:extLst>
              <c:ext xmlns:c16="http://schemas.microsoft.com/office/drawing/2014/chart" uri="{C3380CC4-5D6E-409C-BE32-E72D297353CC}">
                <c16:uniqueId val="{00000047-2833-49D1-8472-1AB9123A62CE}"/>
              </c:ext>
            </c:extLst>
          </c:dPt>
          <c:dPt>
            <c:idx val="36"/>
            <c:bubble3D val="0"/>
            <c:spPr>
              <a:solidFill>
                <a:srgbClr val="EBF1DE"/>
              </a:solidFill>
              <a:ln w="12700">
                <a:solidFill>
                  <a:srgbClr val="BFBFBF"/>
                </a:solidFill>
              </a:ln>
            </c:spPr>
            <c:extLst>
              <c:ext xmlns:c16="http://schemas.microsoft.com/office/drawing/2014/chart" uri="{C3380CC4-5D6E-409C-BE32-E72D297353CC}">
                <c16:uniqueId val="{00000049-2833-49D1-8472-1AB9123A62CE}"/>
              </c:ext>
            </c:extLst>
          </c:dPt>
          <c:dPt>
            <c:idx val="37"/>
            <c:bubble3D val="0"/>
            <c:spPr>
              <a:solidFill>
                <a:srgbClr val="FDE9D9"/>
              </a:solidFill>
              <a:ln w="12700">
                <a:solidFill>
                  <a:srgbClr val="BFBFBF"/>
                </a:solidFill>
              </a:ln>
            </c:spPr>
            <c:extLst>
              <c:ext xmlns:c16="http://schemas.microsoft.com/office/drawing/2014/chart" uri="{C3380CC4-5D6E-409C-BE32-E72D297353CC}">
                <c16:uniqueId val="{0000004B-2833-49D1-8472-1AB9123A62CE}"/>
              </c:ext>
            </c:extLst>
          </c:dPt>
          <c:dPt>
            <c:idx val="38"/>
            <c:bubble3D val="0"/>
            <c:spPr>
              <a:solidFill>
                <a:srgbClr val="DAEEF3"/>
              </a:solidFill>
              <a:ln w="12700">
                <a:solidFill>
                  <a:srgbClr val="BFBFBF"/>
                </a:solidFill>
              </a:ln>
            </c:spPr>
            <c:extLst>
              <c:ext xmlns:c16="http://schemas.microsoft.com/office/drawing/2014/chart" uri="{C3380CC4-5D6E-409C-BE32-E72D297353CC}">
                <c16:uniqueId val="{0000004D-2833-49D1-8472-1AB9123A62CE}"/>
              </c:ext>
            </c:extLst>
          </c:dPt>
          <c:dPt>
            <c:idx val="39"/>
            <c:bubble3D val="0"/>
            <c:spPr>
              <a:solidFill>
                <a:srgbClr val="E4DFEC"/>
              </a:solidFill>
              <a:ln w="12700">
                <a:solidFill>
                  <a:srgbClr val="BFBFBF"/>
                </a:solidFill>
              </a:ln>
            </c:spPr>
            <c:extLst>
              <c:ext xmlns:c16="http://schemas.microsoft.com/office/drawing/2014/chart" uri="{C3380CC4-5D6E-409C-BE32-E72D297353CC}">
                <c16:uniqueId val="{0000004F-2833-49D1-8472-1AB9123A62CE}"/>
              </c:ext>
            </c:extLst>
          </c:dPt>
          <c:dPt>
            <c:idx val="40"/>
            <c:bubble3D val="0"/>
            <c:spPr>
              <a:solidFill>
                <a:srgbClr val="95B3D7"/>
              </a:solidFill>
              <a:ln w="12700">
                <a:solidFill>
                  <a:srgbClr val="BFBFBF"/>
                </a:solidFill>
              </a:ln>
            </c:spPr>
            <c:extLst>
              <c:ext xmlns:c16="http://schemas.microsoft.com/office/drawing/2014/chart" uri="{C3380CC4-5D6E-409C-BE32-E72D297353CC}">
                <c16:uniqueId val="{00000051-2833-49D1-8472-1AB9123A62CE}"/>
              </c:ext>
            </c:extLst>
          </c:dPt>
          <c:dPt>
            <c:idx val="41"/>
            <c:bubble3D val="0"/>
            <c:spPr>
              <a:solidFill>
                <a:srgbClr val="DA9694"/>
              </a:solidFill>
              <a:ln w="12700">
                <a:solidFill>
                  <a:srgbClr val="BFBFBF"/>
                </a:solidFill>
              </a:ln>
            </c:spPr>
            <c:extLst>
              <c:ext xmlns:c16="http://schemas.microsoft.com/office/drawing/2014/chart" uri="{C3380CC4-5D6E-409C-BE32-E72D297353CC}">
                <c16:uniqueId val="{00000053-2833-49D1-8472-1AB9123A62CE}"/>
              </c:ext>
            </c:extLst>
          </c:dPt>
          <c:dPt>
            <c:idx val="42"/>
            <c:bubble3D val="0"/>
            <c:spPr>
              <a:solidFill>
                <a:srgbClr val="C4D79B"/>
              </a:solidFill>
              <a:ln w="12700">
                <a:solidFill>
                  <a:srgbClr val="BFBFBF"/>
                </a:solidFill>
              </a:ln>
            </c:spPr>
            <c:extLst>
              <c:ext xmlns:c16="http://schemas.microsoft.com/office/drawing/2014/chart" uri="{C3380CC4-5D6E-409C-BE32-E72D297353CC}">
                <c16:uniqueId val="{00000055-2833-49D1-8472-1AB9123A62CE}"/>
              </c:ext>
            </c:extLst>
          </c:dPt>
          <c:dPt>
            <c:idx val="43"/>
            <c:bubble3D val="0"/>
            <c:spPr>
              <a:solidFill>
                <a:srgbClr val="FABF8F"/>
              </a:solidFill>
              <a:ln w="12700">
                <a:solidFill>
                  <a:srgbClr val="BFBFBF"/>
                </a:solidFill>
              </a:ln>
            </c:spPr>
            <c:extLst>
              <c:ext xmlns:c16="http://schemas.microsoft.com/office/drawing/2014/chart" uri="{C3380CC4-5D6E-409C-BE32-E72D297353CC}">
                <c16:uniqueId val="{00000057-2833-49D1-8472-1AB9123A62CE}"/>
              </c:ext>
            </c:extLst>
          </c:dPt>
          <c:dPt>
            <c:idx val="44"/>
            <c:bubble3D val="0"/>
            <c:spPr>
              <a:solidFill>
                <a:srgbClr val="92CDDC"/>
              </a:solidFill>
              <a:ln w="12700">
                <a:solidFill>
                  <a:srgbClr val="BFBFBF"/>
                </a:solidFill>
              </a:ln>
            </c:spPr>
            <c:extLst>
              <c:ext xmlns:c16="http://schemas.microsoft.com/office/drawing/2014/chart" uri="{C3380CC4-5D6E-409C-BE32-E72D297353CC}">
                <c16:uniqueId val="{00000059-2833-49D1-8472-1AB9123A62CE}"/>
              </c:ext>
            </c:extLst>
          </c:dPt>
          <c:dPt>
            <c:idx val="45"/>
            <c:bubble3D val="0"/>
            <c:spPr>
              <a:solidFill>
                <a:srgbClr val="B1A0C7"/>
              </a:solidFill>
              <a:ln w="12700">
                <a:solidFill>
                  <a:srgbClr val="BFBFBF"/>
                </a:solidFill>
              </a:ln>
            </c:spPr>
            <c:extLst>
              <c:ext xmlns:c16="http://schemas.microsoft.com/office/drawing/2014/chart" uri="{C3380CC4-5D6E-409C-BE32-E72D297353CC}">
                <c16:uniqueId val="{0000005B-2833-49D1-8472-1AB9123A62CE}"/>
              </c:ext>
            </c:extLst>
          </c:dPt>
          <c:dPt>
            <c:idx val="46"/>
            <c:bubble3D val="0"/>
            <c:spPr>
              <a:solidFill>
                <a:srgbClr val="538DD5"/>
              </a:solidFill>
              <a:ln w="12700">
                <a:solidFill>
                  <a:srgbClr val="BFBFBF"/>
                </a:solidFill>
              </a:ln>
            </c:spPr>
            <c:extLst>
              <c:ext xmlns:c16="http://schemas.microsoft.com/office/drawing/2014/chart" uri="{C3380CC4-5D6E-409C-BE32-E72D297353CC}">
                <c16:uniqueId val="{0000005D-2833-49D1-8472-1AB9123A62CE}"/>
              </c:ext>
            </c:extLst>
          </c:dPt>
          <c:dPt>
            <c:idx val="47"/>
            <c:bubble3D val="0"/>
            <c:spPr>
              <a:solidFill>
                <a:srgbClr val="B8CCE4"/>
              </a:solidFill>
              <a:ln w="12700">
                <a:solidFill>
                  <a:srgbClr val="BFBFBF"/>
                </a:solidFill>
              </a:ln>
            </c:spPr>
            <c:extLst>
              <c:ext xmlns:c16="http://schemas.microsoft.com/office/drawing/2014/chart" uri="{C3380CC4-5D6E-409C-BE32-E72D297353CC}">
                <c16:uniqueId val="{0000005F-2833-49D1-8472-1AB9123A62CE}"/>
              </c:ext>
            </c:extLst>
          </c:dPt>
          <c:dPt>
            <c:idx val="48"/>
            <c:bubble3D val="0"/>
            <c:spPr>
              <a:solidFill>
                <a:srgbClr val="E6B8B7"/>
              </a:solidFill>
              <a:ln w="12700">
                <a:solidFill>
                  <a:srgbClr val="BFBFBF"/>
                </a:solidFill>
              </a:ln>
            </c:spPr>
            <c:extLst>
              <c:ext xmlns:c16="http://schemas.microsoft.com/office/drawing/2014/chart" uri="{C3380CC4-5D6E-409C-BE32-E72D297353CC}">
                <c16:uniqueId val="{00000061-2833-49D1-8472-1AB9123A62CE}"/>
              </c:ext>
            </c:extLst>
          </c:dPt>
          <c:dPt>
            <c:idx val="49"/>
            <c:bubble3D val="0"/>
            <c:spPr>
              <a:solidFill>
                <a:srgbClr val="D8E4BC"/>
              </a:solidFill>
              <a:ln w="12700">
                <a:solidFill>
                  <a:srgbClr val="BFBFBF"/>
                </a:solidFill>
              </a:ln>
            </c:spPr>
            <c:extLst>
              <c:ext xmlns:c16="http://schemas.microsoft.com/office/drawing/2014/chart" uri="{C3380CC4-5D6E-409C-BE32-E72D297353CC}">
                <c16:uniqueId val="{00000063-2833-49D1-8472-1AB9123A62CE}"/>
              </c:ext>
            </c:extLst>
          </c:dPt>
          <c:dPt>
            <c:idx val="50"/>
            <c:bubble3D val="0"/>
            <c:spPr>
              <a:solidFill>
                <a:srgbClr val="FCD5B4"/>
              </a:solidFill>
              <a:ln w="12700">
                <a:solidFill>
                  <a:srgbClr val="BFBFBF"/>
                </a:solidFill>
              </a:ln>
            </c:spPr>
            <c:extLst>
              <c:ext xmlns:c16="http://schemas.microsoft.com/office/drawing/2014/chart" uri="{C3380CC4-5D6E-409C-BE32-E72D297353CC}">
                <c16:uniqueId val="{00000065-2833-49D1-8472-1AB9123A62CE}"/>
              </c:ext>
            </c:extLst>
          </c:dPt>
          <c:dPt>
            <c:idx val="51"/>
            <c:bubble3D val="0"/>
            <c:spPr>
              <a:solidFill>
                <a:srgbClr val="B7DEE8"/>
              </a:solidFill>
              <a:ln w="12700">
                <a:solidFill>
                  <a:srgbClr val="BFBFBF"/>
                </a:solidFill>
              </a:ln>
            </c:spPr>
            <c:extLst>
              <c:ext xmlns:c16="http://schemas.microsoft.com/office/drawing/2014/chart" uri="{C3380CC4-5D6E-409C-BE32-E72D297353CC}">
                <c16:uniqueId val="{00000067-2833-49D1-8472-1AB9123A62CE}"/>
              </c:ext>
            </c:extLst>
          </c:dPt>
          <c:dPt>
            <c:idx val="52"/>
            <c:bubble3D val="0"/>
            <c:spPr>
              <a:solidFill>
                <a:srgbClr val="CCC0DA"/>
              </a:solidFill>
              <a:ln w="12700">
                <a:solidFill>
                  <a:srgbClr val="BFBFBF"/>
                </a:solidFill>
              </a:ln>
            </c:spPr>
            <c:extLst>
              <c:ext xmlns:c16="http://schemas.microsoft.com/office/drawing/2014/chart" uri="{C3380CC4-5D6E-409C-BE32-E72D297353CC}">
                <c16:uniqueId val="{00000069-2833-49D1-8472-1AB9123A62CE}"/>
              </c:ext>
            </c:extLst>
          </c:dPt>
          <c:dPt>
            <c:idx val="53"/>
            <c:bubble3D val="0"/>
            <c:spPr>
              <a:solidFill>
                <a:srgbClr val="8DB4E2"/>
              </a:solidFill>
              <a:ln w="12700">
                <a:solidFill>
                  <a:srgbClr val="BFBFBF"/>
                </a:solidFill>
              </a:ln>
            </c:spPr>
            <c:extLst>
              <c:ext xmlns:c16="http://schemas.microsoft.com/office/drawing/2014/chart" uri="{C3380CC4-5D6E-409C-BE32-E72D297353CC}">
                <c16:uniqueId val="{0000006B-2833-49D1-8472-1AB9123A62CE}"/>
              </c:ext>
            </c:extLst>
          </c:dPt>
          <c:dPt>
            <c:idx val="54"/>
            <c:bubble3D val="0"/>
            <c:spPr>
              <a:solidFill>
                <a:srgbClr val="DCE6F1"/>
              </a:solidFill>
              <a:ln w="12700">
                <a:solidFill>
                  <a:srgbClr val="BFBFBF"/>
                </a:solidFill>
              </a:ln>
            </c:spPr>
            <c:extLst>
              <c:ext xmlns:c16="http://schemas.microsoft.com/office/drawing/2014/chart" uri="{C3380CC4-5D6E-409C-BE32-E72D297353CC}">
                <c16:uniqueId val="{0000006D-2833-49D1-8472-1AB9123A62CE}"/>
              </c:ext>
            </c:extLst>
          </c:dPt>
          <c:dPt>
            <c:idx val="55"/>
            <c:bubble3D val="0"/>
            <c:spPr>
              <a:solidFill>
                <a:srgbClr val="F2DCDB"/>
              </a:solidFill>
              <a:ln w="12700">
                <a:solidFill>
                  <a:srgbClr val="BFBFBF"/>
                </a:solidFill>
              </a:ln>
            </c:spPr>
            <c:extLst>
              <c:ext xmlns:c16="http://schemas.microsoft.com/office/drawing/2014/chart" uri="{C3380CC4-5D6E-409C-BE32-E72D297353CC}">
                <c16:uniqueId val="{0000006F-2833-49D1-8472-1AB9123A62CE}"/>
              </c:ext>
            </c:extLst>
          </c:dPt>
          <c:dPt>
            <c:idx val="56"/>
            <c:bubble3D val="0"/>
            <c:spPr>
              <a:solidFill>
                <a:srgbClr val="EBF1DE"/>
              </a:solidFill>
              <a:ln w="12700">
                <a:solidFill>
                  <a:srgbClr val="BFBFBF"/>
                </a:solidFill>
              </a:ln>
            </c:spPr>
            <c:extLst>
              <c:ext xmlns:c16="http://schemas.microsoft.com/office/drawing/2014/chart" uri="{C3380CC4-5D6E-409C-BE32-E72D297353CC}">
                <c16:uniqueId val="{00000071-2833-49D1-8472-1AB9123A62CE}"/>
              </c:ext>
            </c:extLst>
          </c:dPt>
          <c:dPt>
            <c:idx val="57"/>
            <c:bubble3D val="0"/>
            <c:spPr>
              <a:solidFill>
                <a:srgbClr val="FDE9D9"/>
              </a:solidFill>
              <a:ln w="12700">
                <a:solidFill>
                  <a:srgbClr val="BFBFBF"/>
                </a:solidFill>
              </a:ln>
            </c:spPr>
            <c:extLst>
              <c:ext xmlns:c16="http://schemas.microsoft.com/office/drawing/2014/chart" uri="{C3380CC4-5D6E-409C-BE32-E72D297353CC}">
                <c16:uniqueId val="{00000073-2833-49D1-8472-1AB9123A62CE}"/>
              </c:ext>
            </c:extLst>
          </c:dPt>
          <c:dPt>
            <c:idx val="58"/>
            <c:bubble3D val="0"/>
            <c:spPr>
              <a:solidFill>
                <a:srgbClr val="DAEEF3"/>
              </a:solidFill>
              <a:ln w="12700">
                <a:solidFill>
                  <a:srgbClr val="BFBFBF"/>
                </a:solidFill>
              </a:ln>
            </c:spPr>
            <c:extLst>
              <c:ext xmlns:c16="http://schemas.microsoft.com/office/drawing/2014/chart" uri="{C3380CC4-5D6E-409C-BE32-E72D297353CC}">
                <c16:uniqueId val="{00000075-2833-49D1-8472-1AB9123A62CE}"/>
              </c:ext>
            </c:extLst>
          </c:dPt>
          <c:dPt>
            <c:idx val="59"/>
            <c:bubble3D val="0"/>
            <c:spPr>
              <a:solidFill>
                <a:srgbClr val="E4DFEC"/>
              </a:solidFill>
              <a:ln w="12700">
                <a:solidFill>
                  <a:srgbClr val="BFBFBF"/>
                </a:solidFill>
              </a:ln>
            </c:spPr>
            <c:extLst>
              <c:ext xmlns:c16="http://schemas.microsoft.com/office/drawing/2014/chart" uri="{C3380CC4-5D6E-409C-BE32-E72D297353CC}">
                <c16:uniqueId val="{00000077-2833-49D1-8472-1AB9123A62CE}"/>
              </c:ext>
            </c:extLst>
          </c:dPt>
          <c:dPt>
            <c:idx val="60"/>
            <c:bubble3D val="0"/>
            <c:spPr>
              <a:solidFill>
                <a:srgbClr val="95B3D7"/>
              </a:solidFill>
              <a:ln w="12700">
                <a:solidFill>
                  <a:srgbClr val="BFBFBF"/>
                </a:solidFill>
              </a:ln>
            </c:spPr>
            <c:extLst>
              <c:ext xmlns:c16="http://schemas.microsoft.com/office/drawing/2014/chart" uri="{C3380CC4-5D6E-409C-BE32-E72D297353CC}">
                <c16:uniqueId val="{00000079-2833-49D1-8472-1AB9123A62CE}"/>
              </c:ext>
            </c:extLst>
          </c:dPt>
          <c:dPt>
            <c:idx val="61"/>
            <c:bubble3D val="0"/>
            <c:spPr>
              <a:solidFill>
                <a:srgbClr val="DA9694"/>
              </a:solidFill>
              <a:ln w="12700">
                <a:solidFill>
                  <a:srgbClr val="BFBFBF"/>
                </a:solidFill>
              </a:ln>
            </c:spPr>
            <c:extLst>
              <c:ext xmlns:c16="http://schemas.microsoft.com/office/drawing/2014/chart" uri="{C3380CC4-5D6E-409C-BE32-E72D297353CC}">
                <c16:uniqueId val="{0000007B-2833-49D1-8472-1AB9123A62CE}"/>
              </c:ext>
            </c:extLst>
          </c:dPt>
          <c:dPt>
            <c:idx val="62"/>
            <c:bubble3D val="0"/>
            <c:spPr>
              <a:solidFill>
                <a:srgbClr val="C4D79B"/>
              </a:solidFill>
              <a:ln w="12700">
                <a:solidFill>
                  <a:srgbClr val="BFBFBF"/>
                </a:solidFill>
              </a:ln>
            </c:spPr>
            <c:extLst>
              <c:ext xmlns:c16="http://schemas.microsoft.com/office/drawing/2014/chart" uri="{C3380CC4-5D6E-409C-BE32-E72D297353CC}">
                <c16:uniqueId val="{0000007D-2833-49D1-8472-1AB9123A62CE}"/>
              </c:ext>
            </c:extLst>
          </c:dPt>
          <c:dPt>
            <c:idx val="63"/>
            <c:bubble3D val="0"/>
            <c:spPr>
              <a:solidFill>
                <a:srgbClr val="FABF8F"/>
              </a:solidFill>
              <a:ln w="12700">
                <a:solidFill>
                  <a:srgbClr val="BFBFBF"/>
                </a:solidFill>
              </a:ln>
            </c:spPr>
            <c:extLst>
              <c:ext xmlns:c16="http://schemas.microsoft.com/office/drawing/2014/chart" uri="{C3380CC4-5D6E-409C-BE32-E72D297353CC}">
                <c16:uniqueId val="{0000007F-2833-49D1-8472-1AB9123A62CE}"/>
              </c:ext>
            </c:extLst>
          </c:dPt>
          <c:dPt>
            <c:idx val="64"/>
            <c:bubble3D val="0"/>
            <c:spPr>
              <a:solidFill>
                <a:srgbClr val="92CDDC"/>
              </a:solidFill>
              <a:ln w="12700">
                <a:solidFill>
                  <a:srgbClr val="BFBFBF"/>
                </a:solidFill>
              </a:ln>
            </c:spPr>
            <c:extLst>
              <c:ext xmlns:c16="http://schemas.microsoft.com/office/drawing/2014/chart" uri="{C3380CC4-5D6E-409C-BE32-E72D297353CC}">
                <c16:uniqueId val="{00000081-2833-49D1-8472-1AB9123A62CE}"/>
              </c:ext>
            </c:extLst>
          </c:dPt>
          <c:dPt>
            <c:idx val="65"/>
            <c:bubble3D val="0"/>
            <c:spPr>
              <a:solidFill>
                <a:srgbClr val="B1A0C7"/>
              </a:solidFill>
              <a:ln w="12700">
                <a:solidFill>
                  <a:srgbClr val="BFBFBF"/>
                </a:solidFill>
              </a:ln>
            </c:spPr>
            <c:extLst>
              <c:ext xmlns:c16="http://schemas.microsoft.com/office/drawing/2014/chart" uri="{C3380CC4-5D6E-409C-BE32-E72D297353CC}">
                <c16:uniqueId val="{00000083-2833-49D1-8472-1AB9123A62CE}"/>
              </c:ext>
            </c:extLst>
          </c:dPt>
          <c:dPt>
            <c:idx val="66"/>
            <c:bubble3D val="0"/>
            <c:spPr>
              <a:solidFill>
                <a:srgbClr val="538DD5"/>
              </a:solidFill>
              <a:ln w="12700">
                <a:solidFill>
                  <a:srgbClr val="BFBFBF"/>
                </a:solidFill>
              </a:ln>
            </c:spPr>
            <c:extLst>
              <c:ext xmlns:c16="http://schemas.microsoft.com/office/drawing/2014/chart" uri="{C3380CC4-5D6E-409C-BE32-E72D297353CC}">
                <c16:uniqueId val="{00000085-2833-49D1-8472-1AB9123A62CE}"/>
              </c:ext>
            </c:extLst>
          </c:dPt>
          <c:dPt>
            <c:idx val="67"/>
            <c:bubble3D val="0"/>
            <c:spPr>
              <a:solidFill>
                <a:srgbClr val="B8CCE4"/>
              </a:solidFill>
              <a:ln w="12700">
                <a:solidFill>
                  <a:srgbClr val="BFBFBF"/>
                </a:solidFill>
              </a:ln>
            </c:spPr>
            <c:extLst>
              <c:ext xmlns:c16="http://schemas.microsoft.com/office/drawing/2014/chart" uri="{C3380CC4-5D6E-409C-BE32-E72D297353CC}">
                <c16:uniqueId val="{00000087-2833-49D1-8472-1AB9123A62CE}"/>
              </c:ext>
            </c:extLst>
          </c:dPt>
          <c:dPt>
            <c:idx val="68"/>
            <c:bubble3D val="0"/>
            <c:spPr>
              <a:solidFill>
                <a:srgbClr val="E6B8B7"/>
              </a:solidFill>
              <a:ln w="12700">
                <a:solidFill>
                  <a:srgbClr val="BFBFBF"/>
                </a:solidFill>
              </a:ln>
            </c:spPr>
            <c:extLst>
              <c:ext xmlns:c16="http://schemas.microsoft.com/office/drawing/2014/chart" uri="{C3380CC4-5D6E-409C-BE32-E72D297353CC}">
                <c16:uniqueId val="{00000089-2833-49D1-8472-1AB9123A62CE}"/>
              </c:ext>
            </c:extLst>
          </c:dPt>
          <c:dPt>
            <c:idx val="69"/>
            <c:bubble3D val="0"/>
            <c:spPr>
              <a:solidFill>
                <a:srgbClr val="D8E4BC"/>
              </a:solidFill>
              <a:ln w="12700">
                <a:solidFill>
                  <a:srgbClr val="BFBFBF"/>
                </a:solidFill>
              </a:ln>
            </c:spPr>
            <c:extLst>
              <c:ext xmlns:c16="http://schemas.microsoft.com/office/drawing/2014/chart" uri="{C3380CC4-5D6E-409C-BE32-E72D297353CC}">
                <c16:uniqueId val="{0000008B-2833-49D1-8472-1AB9123A62CE}"/>
              </c:ext>
            </c:extLst>
          </c:dPt>
          <c:dPt>
            <c:idx val="70"/>
            <c:bubble3D val="0"/>
            <c:spPr>
              <a:solidFill>
                <a:srgbClr val="FCD5B4"/>
              </a:solidFill>
              <a:ln w="12700">
                <a:solidFill>
                  <a:srgbClr val="BFBFBF"/>
                </a:solidFill>
              </a:ln>
            </c:spPr>
            <c:extLst>
              <c:ext xmlns:c16="http://schemas.microsoft.com/office/drawing/2014/chart" uri="{C3380CC4-5D6E-409C-BE32-E72D297353CC}">
                <c16:uniqueId val="{0000008D-2833-49D1-8472-1AB9123A62CE}"/>
              </c:ext>
            </c:extLst>
          </c:dPt>
          <c:dPt>
            <c:idx val="71"/>
            <c:bubble3D val="0"/>
            <c:spPr>
              <a:solidFill>
                <a:srgbClr val="B7DEE8"/>
              </a:solidFill>
              <a:ln w="12700">
                <a:solidFill>
                  <a:srgbClr val="BFBFBF"/>
                </a:solidFill>
              </a:ln>
            </c:spPr>
            <c:extLst>
              <c:ext xmlns:c16="http://schemas.microsoft.com/office/drawing/2014/chart" uri="{C3380CC4-5D6E-409C-BE32-E72D297353CC}">
                <c16:uniqueId val="{0000008F-2833-49D1-8472-1AB9123A62CE}"/>
              </c:ext>
            </c:extLst>
          </c:dPt>
          <c:dPt>
            <c:idx val="72"/>
            <c:bubble3D val="0"/>
            <c:spPr>
              <a:solidFill>
                <a:srgbClr val="CCC0DA"/>
              </a:solidFill>
              <a:ln w="12700">
                <a:solidFill>
                  <a:srgbClr val="BFBFBF"/>
                </a:solidFill>
              </a:ln>
            </c:spPr>
            <c:extLst>
              <c:ext xmlns:c16="http://schemas.microsoft.com/office/drawing/2014/chart" uri="{C3380CC4-5D6E-409C-BE32-E72D297353CC}">
                <c16:uniqueId val="{00000091-2833-49D1-8472-1AB9123A62CE}"/>
              </c:ext>
            </c:extLst>
          </c:dPt>
          <c:dPt>
            <c:idx val="73"/>
            <c:bubble3D val="0"/>
            <c:spPr>
              <a:solidFill>
                <a:srgbClr val="8DB4E2"/>
              </a:solidFill>
              <a:ln w="12700">
                <a:solidFill>
                  <a:srgbClr val="BFBFBF"/>
                </a:solidFill>
              </a:ln>
            </c:spPr>
            <c:extLst>
              <c:ext xmlns:c16="http://schemas.microsoft.com/office/drawing/2014/chart" uri="{C3380CC4-5D6E-409C-BE32-E72D297353CC}">
                <c16:uniqueId val="{00000093-2833-49D1-8472-1AB9123A62CE}"/>
              </c:ext>
            </c:extLst>
          </c:dPt>
          <c:dPt>
            <c:idx val="74"/>
            <c:bubble3D val="0"/>
            <c:spPr>
              <a:solidFill>
                <a:srgbClr val="DCE6F1"/>
              </a:solidFill>
              <a:ln w="12700">
                <a:solidFill>
                  <a:srgbClr val="BFBFBF"/>
                </a:solidFill>
              </a:ln>
            </c:spPr>
            <c:extLst>
              <c:ext xmlns:c16="http://schemas.microsoft.com/office/drawing/2014/chart" uri="{C3380CC4-5D6E-409C-BE32-E72D297353CC}">
                <c16:uniqueId val="{00000095-2833-49D1-8472-1AB9123A62CE}"/>
              </c:ext>
            </c:extLst>
          </c:dPt>
          <c:dPt>
            <c:idx val="75"/>
            <c:bubble3D val="0"/>
            <c:spPr>
              <a:solidFill>
                <a:srgbClr val="F2DCDB"/>
              </a:solidFill>
              <a:ln w="12700">
                <a:solidFill>
                  <a:srgbClr val="BFBFBF"/>
                </a:solidFill>
              </a:ln>
            </c:spPr>
            <c:extLst>
              <c:ext xmlns:c16="http://schemas.microsoft.com/office/drawing/2014/chart" uri="{C3380CC4-5D6E-409C-BE32-E72D297353CC}">
                <c16:uniqueId val="{00000097-2833-49D1-8472-1AB9123A62CE}"/>
              </c:ext>
            </c:extLst>
          </c:dPt>
          <c:dPt>
            <c:idx val="76"/>
            <c:bubble3D val="0"/>
            <c:spPr>
              <a:solidFill>
                <a:srgbClr val="EBF1DE"/>
              </a:solidFill>
              <a:ln w="12700">
                <a:solidFill>
                  <a:srgbClr val="BFBFBF"/>
                </a:solidFill>
              </a:ln>
            </c:spPr>
            <c:extLst>
              <c:ext xmlns:c16="http://schemas.microsoft.com/office/drawing/2014/chart" uri="{C3380CC4-5D6E-409C-BE32-E72D297353CC}">
                <c16:uniqueId val="{00000099-2833-49D1-8472-1AB9123A62CE}"/>
              </c:ext>
            </c:extLst>
          </c:dPt>
          <c:dPt>
            <c:idx val="77"/>
            <c:bubble3D val="0"/>
            <c:spPr>
              <a:solidFill>
                <a:srgbClr val="FDE9D9"/>
              </a:solidFill>
              <a:ln w="12700">
                <a:solidFill>
                  <a:srgbClr val="BFBFBF"/>
                </a:solidFill>
              </a:ln>
            </c:spPr>
            <c:extLst>
              <c:ext xmlns:c16="http://schemas.microsoft.com/office/drawing/2014/chart" uri="{C3380CC4-5D6E-409C-BE32-E72D297353CC}">
                <c16:uniqueId val="{0000009B-2833-49D1-8472-1AB9123A62CE}"/>
              </c:ext>
            </c:extLst>
          </c:dPt>
          <c:dPt>
            <c:idx val="78"/>
            <c:bubble3D val="0"/>
            <c:spPr>
              <a:solidFill>
                <a:srgbClr val="DAEEF3"/>
              </a:solidFill>
              <a:ln w="12700">
                <a:solidFill>
                  <a:srgbClr val="BFBFBF"/>
                </a:solidFill>
              </a:ln>
            </c:spPr>
            <c:extLst>
              <c:ext xmlns:c16="http://schemas.microsoft.com/office/drawing/2014/chart" uri="{C3380CC4-5D6E-409C-BE32-E72D297353CC}">
                <c16:uniqueId val="{0000009D-2833-49D1-8472-1AB9123A62CE}"/>
              </c:ext>
            </c:extLst>
          </c:dPt>
          <c:dPt>
            <c:idx val="79"/>
            <c:bubble3D val="0"/>
            <c:spPr>
              <a:solidFill>
                <a:srgbClr val="E4DFEC"/>
              </a:solidFill>
              <a:ln w="12700">
                <a:solidFill>
                  <a:srgbClr val="BFBFBF"/>
                </a:solidFill>
              </a:ln>
            </c:spPr>
            <c:extLst>
              <c:ext xmlns:c16="http://schemas.microsoft.com/office/drawing/2014/chart" uri="{C3380CC4-5D6E-409C-BE32-E72D297353CC}">
                <c16:uniqueId val="{0000009F-2833-49D1-8472-1AB9123A62CE}"/>
              </c:ext>
            </c:extLst>
          </c:dPt>
          <c:dPt>
            <c:idx val="80"/>
            <c:bubble3D val="0"/>
            <c:spPr>
              <a:solidFill>
                <a:srgbClr val="95B3D7"/>
              </a:solidFill>
              <a:ln w="12700">
                <a:solidFill>
                  <a:srgbClr val="BFBFBF"/>
                </a:solidFill>
              </a:ln>
            </c:spPr>
            <c:extLst>
              <c:ext xmlns:c16="http://schemas.microsoft.com/office/drawing/2014/chart" uri="{C3380CC4-5D6E-409C-BE32-E72D297353CC}">
                <c16:uniqueId val="{000000A1-2833-49D1-8472-1AB9123A62CE}"/>
              </c:ext>
            </c:extLst>
          </c:dPt>
          <c:dPt>
            <c:idx val="81"/>
            <c:bubble3D val="0"/>
            <c:spPr>
              <a:solidFill>
                <a:srgbClr val="DA9694"/>
              </a:solidFill>
              <a:ln w="12700">
                <a:solidFill>
                  <a:srgbClr val="BFBFBF"/>
                </a:solidFill>
              </a:ln>
            </c:spPr>
            <c:extLst>
              <c:ext xmlns:c16="http://schemas.microsoft.com/office/drawing/2014/chart" uri="{C3380CC4-5D6E-409C-BE32-E72D297353CC}">
                <c16:uniqueId val="{000000A3-2833-49D1-8472-1AB9123A62CE}"/>
              </c:ext>
            </c:extLst>
          </c:dPt>
          <c:dPt>
            <c:idx val="82"/>
            <c:bubble3D val="0"/>
            <c:spPr>
              <a:solidFill>
                <a:srgbClr val="C4D79B"/>
              </a:solidFill>
              <a:ln w="12700">
                <a:solidFill>
                  <a:srgbClr val="BFBFBF"/>
                </a:solidFill>
              </a:ln>
            </c:spPr>
            <c:extLst>
              <c:ext xmlns:c16="http://schemas.microsoft.com/office/drawing/2014/chart" uri="{C3380CC4-5D6E-409C-BE32-E72D297353CC}">
                <c16:uniqueId val="{000000A5-2833-49D1-8472-1AB9123A62CE}"/>
              </c:ext>
            </c:extLst>
          </c:dPt>
          <c:dPt>
            <c:idx val="83"/>
            <c:bubble3D val="0"/>
            <c:spPr>
              <a:solidFill>
                <a:srgbClr val="FABF8F"/>
              </a:solidFill>
              <a:ln w="12700">
                <a:solidFill>
                  <a:srgbClr val="BFBFBF"/>
                </a:solidFill>
              </a:ln>
            </c:spPr>
            <c:extLst>
              <c:ext xmlns:c16="http://schemas.microsoft.com/office/drawing/2014/chart" uri="{C3380CC4-5D6E-409C-BE32-E72D297353CC}">
                <c16:uniqueId val="{000000A7-2833-49D1-8472-1AB9123A62CE}"/>
              </c:ext>
            </c:extLst>
          </c:dPt>
          <c:dPt>
            <c:idx val="84"/>
            <c:bubble3D val="0"/>
            <c:spPr>
              <a:solidFill>
                <a:srgbClr val="92CDDC"/>
              </a:solidFill>
              <a:ln w="12700">
                <a:solidFill>
                  <a:srgbClr val="BFBFBF"/>
                </a:solidFill>
              </a:ln>
            </c:spPr>
            <c:extLst>
              <c:ext xmlns:c16="http://schemas.microsoft.com/office/drawing/2014/chart" uri="{C3380CC4-5D6E-409C-BE32-E72D297353CC}">
                <c16:uniqueId val="{000000A9-2833-49D1-8472-1AB9123A62CE}"/>
              </c:ext>
            </c:extLst>
          </c:dPt>
          <c:dPt>
            <c:idx val="85"/>
            <c:bubble3D val="0"/>
            <c:spPr>
              <a:solidFill>
                <a:srgbClr val="B1A0C7"/>
              </a:solidFill>
              <a:ln w="12700">
                <a:solidFill>
                  <a:srgbClr val="BFBFBF"/>
                </a:solidFill>
              </a:ln>
            </c:spPr>
            <c:extLst>
              <c:ext xmlns:c16="http://schemas.microsoft.com/office/drawing/2014/chart" uri="{C3380CC4-5D6E-409C-BE32-E72D297353CC}">
                <c16:uniqueId val="{000000AB-2833-49D1-8472-1AB9123A62CE}"/>
              </c:ext>
            </c:extLst>
          </c:dPt>
          <c:dPt>
            <c:idx val="86"/>
            <c:bubble3D val="0"/>
            <c:spPr>
              <a:solidFill>
                <a:srgbClr val="538DD5"/>
              </a:solidFill>
              <a:ln w="12700">
                <a:solidFill>
                  <a:srgbClr val="BFBFBF"/>
                </a:solidFill>
              </a:ln>
            </c:spPr>
            <c:extLst>
              <c:ext xmlns:c16="http://schemas.microsoft.com/office/drawing/2014/chart" uri="{C3380CC4-5D6E-409C-BE32-E72D297353CC}">
                <c16:uniqueId val="{000000AD-2833-49D1-8472-1AB9123A62CE}"/>
              </c:ext>
            </c:extLst>
          </c:dPt>
          <c:dPt>
            <c:idx val="87"/>
            <c:bubble3D val="0"/>
            <c:spPr>
              <a:solidFill>
                <a:srgbClr val="B8CCE4"/>
              </a:solidFill>
              <a:ln w="12700">
                <a:solidFill>
                  <a:srgbClr val="BFBFBF"/>
                </a:solidFill>
              </a:ln>
            </c:spPr>
            <c:extLst>
              <c:ext xmlns:c16="http://schemas.microsoft.com/office/drawing/2014/chart" uri="{C3380CC4-5D6E-409C-BE32-E72D297353CC}">
                <c16:uniqueId val="{000000AF-2833-49D1-8472-1AB9123A62CE}"/>
              </c:ext>
            </c:extLst>
          </c:dPt>
          <c:dPt>
            <c:idx val="88"/>
            <c:bubble3D val="0"/>
            <c:spPr>
              <a:solidFill>
                <a:srgbClr val="E6B8B7"/>
              </a:solidFill>
              <a:ln w="12700">
                <a:solidFill>
                  <a:srgbClr val="BFBFBF"/>
                </a:solidFill>
              </a:ln>
            </c:spPr>
            <c:extLst>
              <c:ext xmlns:c16="http://schemas.microsoft.com/office/drawing/2014/chart" uri="{C3380CC4-5D6E-409C-BE32-E72D297353CC}">
                <c16:uniqueId val="{000000B1-2833-49D1-8472-1AB9123A62CE}"/>
              </c:ext>
            </c:extLst>
          </c:dPt>
          <c:dPt>
            <c:idx val="89"/>
            <c:bubble3D val="0"/>
            <c:spPr>
              <a:solidFill>
                <a:srgbClr val="D8E4BC"/>
              </a:solidFill>
              <a:ln w="12700">
                <a:solidFill>
                  <a:srgbClr val="BFBFBF"/>
                </a:solidFill>
              </a:ln>
            </c:spPr>
            <c:extLst>
              <c:ext xmlns:c16="http://schemas.microsoft.com/office/drawing/2014/chart" uri="{C3380CC4-5D6E-409C-BE32-E72D297353CC}">
                <c16:uniqueId val="{000000B3-2833-49D1-8472-1AB9123A62CE}"/>
              </c:ext>
            </c:extLst>
          </c:dPt>
          <c:dPt>
            <c:idx val="90"/>
            <c:bubble3D val="0"/>
            <c:spPr>
              <a:solidFill>
                <a:srgbClr val="FCD5B4"/>
              </a:solidFill>
              <a:ln w="12700">
                <a:solidFill>
                  <a:srgbClr val="BFBFBF"/>
                </a:solidFill>
              </a:ln>
            </c:spPr>
            <c:extLst>
              <c:ext xmlns:c16="http://schemas.microsoft.com/office/drawing/2014/chart" uri="{C3380CC4-5D6E-409C-BE32-E72D297353CC}">
                <c16:uniqueId val="{000000B5-2833-49D1-8472-1AB9123A62CE}"/>
              </c:ext>
            </c:extLst>
          </c:dPt>
          <c:dPt>
            <c:idx val="91"/>
            <c:bubble3D val="0"/>
            <c:spPr>
              <a:solidFill>
                <a:srgbClr val="B7DEE8"/>
              </a:solidFill>
              <a:ln w="12700">
                <a:solidFill>
                  <a:srgbClr val="BFBFBF"/>
                </a:solidFill>
              </a:ln>
            </c:spPr>
            <c:extLst>
              <c:ext xmlns:c16="http://schemas.microsoft.com/office/drawing/2014/chart" uri="{C3380CC4-5D6E-409C-BE32-E72D297353CC}">
                <c16:uniqueId val="{000000B7-2833-49D1-8472-1AB9123A62CE}"/>
              </c:ext>
            </c:extLst>
          </c:dPt>
          <c:dPt>
            <c:idx val="92"/>
            <c:bubble3D val="0"/>
            <c:spPr>
              <a:solidFill>
                <a:srgbClr val="CCC0DA"/>
              </a:solidFill>
              <a:ln w="12700">
                <a:solidFill>
                  <a:srgbClr val="BFBFBF"/>
                </a:solidFill>
              </a:ln>
            </c:spPr>
            <c:extLst>
              <c:ext xmlns:c16="http://schemas.microsoft.com/office/drawing/2014/chart" uri="{C3380CC4-5D6E-409C-BE32-E72D297353CC}">
                <c16:uniqueId val="{000000B9-2833-49D1-8472-1AB9123A62CE}"/>
              </c:ext>
            </c:extLst>
          </c:dPt>
          <c:dPt>
            <c:idx val="93"/>
            <c:bubble3D val="0"/>
            <c:spPr>
              <a:solidFill>
                <a:srgbClr val="8DB4E2"/>
              </a:solidFill>
              <a:ln w="12700">
                <a:solidFill>
                  <a:srgbClr val="BFBFBF"/>
                </a:solidFill>
              </a:ln>
            </c:spPr>
            <c:extLst>
              <c:ext xmlns:c16="http://schemas.microsoft.com/office/drawing/2014/chart" uri="{C3380CC4-5D6E-409C-BE32-E72D297353CC}">
                <c16:uniqueId val="{000000BB-2833-49D1-8472-1AB9123A62CE}"/>
              </c:ext>
            </c:extLst>
          </c:dPt>
          <c:dPt>
            <c:idx val="94"/>
            <c:bubble3D val="0"/>
            <c:spPr>
              <a:solidFill>
                <a:srgbClr val="DCE6F1"/>
              </a:solidFill>
              <a:ln w="12700">
                <a:solidFill>
                  <a:srgbClr val="BFBFBF"/>
                </a:solidFill>
              </a:ln>
            </c:spPr>
            <c:extLst>
              <c:ext xmlns:c16="http://schemas.microsoft.com/office/drawing/2014/chart" uri="{C3380CC4-5D6E-409C-BE32-E72D297353CC}">
                <c16:uniqueId val="{000000BD-2833-49D1-8472-1AB9123A62CE}"/>
              </c:ext>
            </c:extLst>
          </c:dPt>
          <c:dPt>
            <c:idx val="95"/>
            <c:bubble3D val="0"/>
            <c:spPr>
              <a:solidFill>
                <a:srgbClr val="F2DCDB"/>
              </a:solidFill>
              <a:ln w="12700">
                <a:solidFill>
                  <a:srgbClr val="BFBFBF"/>
                </a:solidFill>
              </a:ln>
            </c:spPr>
            <c:extLst>
              <c:ext xmlns:c16="http://schemas.microsoft.com/office/drawing/2014/chart" uri="{C3380CC4-5D6E-409C-BE32-E72D297353CC}">
                <c16:uniqueId val="{000000BF-2833-49D1-8472-1AB9123A62CE}"/>
              </c:ext>
            </c:extLst>
          </c:dPt>
          <c:dPt>
            <c:idx val="96"/>
            <c:bubble3D val="0"/>
            <c:spPr>
              <a:solidFill>
                <a:srgbClr val="EBF1DE"/>
              </a:solidFill>
              <a:ln w="12700">
                <a:solidFill>
                  <a:srgbClr val="BFBFBF"/>
                </a:solidFill>
              </a:ln>
            </c:spPr>
            <c:extLst>
              <c:ext xmlns:c16="http://schemas.microsoft.com/office/drawing/2014/chart" uri="{C3380CC4-5D6E-409C-BE32-E72D297353CC}">
                <c16:uniqueId val="{000000C1-2833-49D1-8472-1AB9123A62CE}"/>
              </c:ext>
            </c:extLst>
          </c:dPt>
          <c:dPt>
            <c:idx val="97"/>
            <c:bubble3D val="0"/>
            <c:spPr>
              <a:solidFill>
                <a:srgbClr val="FDE9D9"/>
              </a:solidFill>
              <a:ln w="12700">
                <a:solidFill>
                  <a:srgbClr val="BFBFBF"/>
                </a:solidFill>
              </a:ln>
            </c:spPr>
            <c:extLst>
              <c:ext xmlns:c16="http://schemas.microsoft.com/office/drawing/2014/chart" uri="{C3380CC4-5D6E-409C-BE32-E72D297353CC}">
                <c16:uniqueId val="{000000C3-2833-49D1-8472-1AB9123A62CE}"/>
              </c:ext>
            </c:extLst>
          </c:dPt>
          <c:dPt>
            <c:idx val="98"/>
            <c:bubble3D val="0"/>
            <c:spPr>
              <a:solidFill>
                <a:srgbClr val="DAEEF3"/>
              </a:solidFill>
              <a:ln w="12700">
                <a:solidFill>
                  <a:srgbClr val="BFBFBF"/>
                </a:solidFill>
              </a:ln>
            </c:spPr>
            <c:extLst>
              <c:ext xmlns:c16="http://schemas.microsoft.com/office/drawing/2014/chart" uri="{C3380CC4-5D6E-409C-BE32-E72D297353CC}">
                <c16:uniqueId val="{000000C5-2833-49D1-8472-1AB9123A62CE}"/>
              </c:ext>
            </c:extLst>
          </c:dPt>
          <c:dPt>
            <c:idx val="99"/>
            <c:bubble3D val="0"/>
            <c:spPr>
              <a:solidFill>
                <a:srgbClr val="E4DFEC"/>
              </a:solidFill>
              <a:ln w="12700">
                <a:solidFill>
                  <a:srgbClr val="BFBFBF"/>
                </a:solidFill>
              </a:ln>
            </c:spPr>
            <c:extLst>
              <c:ext xmlns:c16="http://schemas.microsoft.com/office/drawing/2014/chart" uri="{C3380CC4-5D6E-409C-BE32-E72D297353CC}">
                <c16:uniqueId val="{000000C7-2833-49D1-8472-1AB9123A62CE}"/>
              </c:ext>
            </c:extLst>
          </c:dPt>
          <c:dPt>
            <c:idx val="100"/>
            <c:bubble3D val="0"/>
            <c:spPr>
              <a:solidFill>
                <a:srgbClr val="95B3D7"/>
              </a:solidFill>
              <a:ln w="12700">
                <a:solidFill>
                  <a:srgbClr val="BFBFBF"/>
                </a:solidFill>
              </a:ln>
            </c:spPr>
            <c:extLst>
              <c:ext xmlns:c16="http://schemas.microsoft.com/office/drawing/2014/chart" uri="{C3380CC4-5D6E-409C-BE32-E72D297353CC}">
                <c16:uniqueId val="{000000C9-2833-49D1-8472-1AB9123A62CE}"/>
              </c:ext>
            </c:extLst>
          </c:dPt>
          <c:dPt>
            <c:idx val="101"/>
            <c:bubble3D val="0"/>
            <c:spPr>
              <a:solidFill>
                <a:srgbClr val="DA9694"/>
              </a:solidFill>
              <a:ln w="12700">
                <a:solidFill>
                  <a:srgbClr val="BFBFBF"/>
                </a:solidFill>
              </a:ln>
            </c:spPr>
            <c:extLst>
              <c:ext xmlns:c16="http://schemas.microsoft.com/office/drawing/2014/chart" uri="{C3380CC4-5D6E-409C-BE32-E72D297353CC}">
                <c16:uniqueId val="{000000CB-2833-49D1-8472-1AB9123A62CE}"/>
              </c:ext>
            </c:extLst>
          </c:dPt>
          <c:dPt>
            <c:idx val="102"/>
            <c:bubble3D val="0"/>
            <c:spPr>
              <a:solidFill>
                <a:srgbClr val="C4D79B"/>
              </a:solidFill>
              <a:ln w="12700">
                <a:solidFill>
                  <a:srgbClr val="BFBFBF"/>
                </a:solidFill>
              </a:ln>
            </c:spPr>
            <c:extLst>
              <c:ext xmlns:c16="http://schemas.microsoft.com/office/drawing/2014/chart" uri="{C3380CC4-5D6E-409C-BE32-E72D297353CC}">
                <c16:uniqueId val="{000000CD-2833-49D1-8472-1AB9123A62CE}"/>
              </c:ext>
            </c:extLst>
          </c:dPt>
          <c:dPt>
            <c:idx val="103"/>
            <c:bubble3D val="0"/>
            <c:spPr>
              <a:solidFill>
                <a:srgbClr val="FABF8F"/>
              </a:solidFill>
              <a:ln w="12700">
                <a:solidFill>
                  <a:srgbClr val="BFBFBF"/>
                </a:solidFill>
              </a:ln>
            </c:spPr>
            <c:extLst>
              <c:ext xmlns:c16="http://schemas.microsoft.com/office/drawing/2014/chart" uri="{C3380CC4-5D6E-409C-BE32-E72D297353CC}">
                <c16:uniqueId val="{000000CF-2833-49D1-8472-1AB9123A62CE}"/>
              </c:ext>
            </c:extLst>
          </c:dPt>
          <c:dPt>
            <c:idx val="104"/>
            <c:bubble3D val="0"/>
            <c:spPr>
              <a:solidFill>
                <a:srgbClr val="92CDDC"/>
              </a:solidFill>
              <a:ln w="12700">
                <a:solidFill>
                  <a:srgbClr val="BFBFBF"/>
                </a:solidFill>
              </a:ln>
            </c:spPr>
            <c:extLst>
              <c:ext xmlns:c16="http://schemas.microsoft.com/office/drawing/2014/chart" uri="{C3380CC4-5D6E-409C-BE32-E72D297353CC}">
                <c16:uniqueId val="{000000D1-2833-49D1-8472-1AB9123A62CE}"/>
              </c:ext>
            </c:extLst>
          </c:dPt>
          <c:dPt>
            <c:idx val="105"/>
            <c:bubble3D val="0"/>
            <c:spPr>
              <a:solidFill>
                <a:srgbClr val="B1A0C7"/>
              </a:solidFill>
              <a:ln w="12700">
                <a:solidFill>
                  <a:srgbClr val="BFBFBF"/>
                </a:solidFill>
              </a:ln>
            </c:spPr>
            <c:extLst>
              <c:ext xmlns:c16="http://schemas.microsoft.com/office/drawing/2014/chart" uri="{C3380CC4-5D6E-409C-BE32-E72D297353CC}">
                <c16:uniqueId val="{000000D3-2833-49D1-8472-1AB9123A62CE}"/>
              </c:ext>
            </c:extLst>
          </c:dPt>
          <c:dPt>
            <c:idx val="106"/>
            <c:bubble3D val="0"/>
            <c:spPr>
              <a:solidFill>
                <a:srgbClr val="538DD5"/>
              </a:solidFill>
              <a:ln w="12700">
                <a:solidFill>
                  <a:srgbClr val="BFBFBF"/>
                </a:solidFill>
              </a:ln>
            </c:spPr>
            <c:extLst>
              <c:ext xmlns:c16="http://schemas.microsoft.com/office/drawing/2014/chart" uri="{C3380CC4-5D6E-409C-BE32-E72D297353CC}">
                <c16:uniqueId val="{000000D5-2833-49D1-8472-1AB9123A62CE}"/>
              </c:ext>
            </c:extLst>
          </c:dPt>
          <c:dPt>
            <c:idx val="107"/>
            <c:bubble3D val="0"/>
            <c:spPr>
              <a:solidFill>
                <a:srgbClr val="B8CCE4"/>
              </a:solidFill>
              <a:ln w="12700">
                <a:solidFill>
                  <a:srgbClr val="BFBFBF"/>
                </a:solidFill>
              </a:ln>
            </c:spPr>
            <c:extLst>
              <c:ext xmlns:c16="http://schemas.microsoft.com/office/drawing/2014/chart" uri="{C3380CC4-5D6E-409C-BE32-E72D297353CC}">
                <c16:uniqueId val="{000000D7-2833-49D1-8472-1AB9123A62CE}"/>
              </c:ext>
            </c:extLst>
          </c:dPt>
          <c:dPt>
            <c:idx val="108"/>
            <c:bubble3D val="0"/>
            <c:spPr>
              <a:solidFill>
                <a:srgbClr val="E6B8B7"/>
              </a:solidFill>
              <a:ln w="12700">
                <a:solidFill>
                  <a:srgbClr val="BFBFBF"/>
                </a:solidFill>
              </a:ln>
            </c:spPr>
            <c:extLst>
              <c:ext xmlns:c16="http://schemas.microsoft.com/office/drawing/2014/chart" uri="{C3380CC4-5D6E-409C-BE32-E72D297353CC}">
                <c16:uniqueId val="{000000D9-2833-49D1-8472-1AB9123A62CE}"/>
              </c:ext>
            </c:extLst>
          </c:dPt>
          <c:dPt>
            <c:idx val="109"/>
            <c:bubble3D val="0"/>
            <c:spPr>
              <a:solidFill>
                <a:srgbClr val="D8E4BC"/>
              </a:solidFill>
              <a:ln w="12700">
                <a:solidFill>
                  <a:srgbClr val="BFBFBF"/>
                </a:solidFill>
              </a:ln>
            </c:spPr>
            <c:extLst>
              <c:ext xmlns:c16="http://schemas.microsoft.com/office/drawing/2014/chart" uri="{C3380CC4-5D6E-409C-BE32-E72D297353CC}">
                <c16:uniqueId val="{000000DB-2833-49D1-8472-1AB9123A62CE}"/>
              </c:ext>
            </c:extLst>
          </c:dPt>
          <c:dPt>
            <c:idx val="110"/>
            <c:bubble3D val="0"/>
            <c:spPr>
              <a:solidFill>
                <a:srgbClr val="FCD5B4"/>
              </a:solidFill>
              <a:ln w="12700">
                <a:solidFill>
                  <a:srgbClr val="BFBFBF"/>
                </a:solidFill>
              </a:ln>
            </c:spPr>
            <c:extLst>
              <c:ext xmlns:c16="http://schemas.microsoft.com/office/drawing/2014/chart" uri="{C3380CC4-5D6E-409C-BE32-E72D297353CC}">
                <c16:uniqueId val="{000000DD-2833-49D1-8472-1AB9123A62CE}"/>
              </c:ext>
            </c:extLst>
          </c:dPt>
          <c:dPt>
            <c:idx val="111"/>
            <c:bubble3D val="0"/>
            <c:spPr>
              <a:solidFill>
                <a:srgbClr val="B7DEE8"/>
              </a:solidFill>
              <a:ln w="12700">
                <a:solidFill>
                  <a:srgbClr val="BFBFBF"/>
                </a:solidFill>
              </a:ln>
            </c:spPr>
            <c:extLst>
              <c:ext xmlns:c16="http://schemas.microsoft.com/office/drawing/2014/chart" uri="{C3380CC4-5D6E-409C-BE32-E72D297353CC}">
                <c16:uniqueId val="{000000DF-2833-49D1-8472-1AB9123A62CE}"/>
              </c:ext>
            </c:extLst>
          </c:dPt>
          <c:dPt>
            <c:idx val="112"/>
            <c:bubble3D val="0"/>
            <c:spPr>
              <a:solidFill>
                <a:srgbClr val="CCC0DA"/>
              </a:solidFill>
              <a:ln w="12700">
                <a:solidFill>
                  <a:srgbClr val="BFBFBF"/>
                </a:solidFill>
              </a:ln>
            </c:spPr>
            <c:extLst>
              <c:ext xmlns:c16="http://schemas.microsoft.com/office/drawing/2014/chart" uri="{C3380CC4-5D6E-409C-BE32-E72D297353CC}">
                <c16:uniqueId val="{000000E1-2833-49D1-8472-1AB9123A62CE}"/>
              </c:ext>
            </c:extLst>
          </c:dPt>
          <c:dPt>
            <c:idx val="113"/>
            <c:bubble3D val="0"/>
            <c:spPr>
              <a:solidFill>
                <a:srgbClr val="8DB4E2"/>
              </a:solidFill>
              <a:ln w="12700">
                <a:solidFill>
                  <a:srgbClr val="BFBFBF"/>
                </a:solidFill>
              </a:ln>
            </c:spPr>
            <c:extLst>
              <c:ext xmlns:c16="http://schemas.microsoft.com/office/drawing/2014/chart" uri="{C3380CC4-5D6E-409C-BE32-E72D297353CC}">
                <c16:uniqueId val="{000000E3-2833-49D1-8472-1AB9123A62CE}"/>
              </c:ext>
            </c:extLst>
          </c:dPt>
          <c:dPt>
            <c:idx val="114"/>
            <c:bubble3D val="0"/>
            <c:spPr>
              <a:solidFill>
                <a:srgbClr val="DCE6F1"/>
              </a:solidFill>
              <a:ln w="12700">
                <a:solidFill>
                  <a:srgbClr val="BFBFBF"/>
                </a:solidFill>
              </a:ln>
            </c:spPr>
            <c:extLst>
              <c:ext xmlns:c16="http://schemas.microsoft.com/office/drawing/2014/chart" uri="{C3380CC4-5D6E-409C-BE32-E72D297353CC}">
                <c16:uniqueId val="{000000E5-2833-49D1-8472-1AB9123A62CE}"/>
              </c:ext>
            </c:extLst>
          </c:dPt>
          <c:dPt>
            <c:idx val="115"/>
            <c:bubble3D val="0"/>
            <c:spPr>
              <a:solidFill>
                <a:srgbClr val="F2DCDB"/>
              </a:solidFill>
              <a:ln w="12700">
                <a:solidFill>
                  <a:srgbClr val="BFBFBF"/>
                </a:solidFill>
              </a:ln>
            </c:spPr>
            <c:extLst>
              <c:ext xmlns:c16="http://schemas.microsoft.com/office/drawing/2014/chart" uri="{C3380CC4-5D6E-409C-BE32-E72D297353CC}">
                <c16:uniqueId val="{000000E7-2833-49D1-8472-1AB9123A62CE}"/>
              </c:ext>
            </c:extLst>
          </c:dPt>
          <c:dPt>
            <c:idx val="116"/>
            <c:bubble3D val="0"/>
            <c:spPr>
              <a:solidFill>
                <a:srgbClr val="EBF1DE"/>
              </a:solidFill>
              <a:ln w="12700">
                <a:solidFill>
                  <a:srgbClr val="BFBFBF"/>
                </a:solidFill>
              </a:ln>
            </c:spPr>
            <c:extLst>
              <c:ext xmlns:c16="http://schemas.microsoft.com/office/drawing/2014/chart" uri="{C3380CC4-5D6E-409C-BE32-E72D297353CC}">
                <c16:uniqueId val="{000000E9-2833-49D1-8472-1AB9123A62CE}"/>
              </c:ext>
            </c:extLst>
          </c:dPt>
          <c:dPt>
            <c:idx val="117"/>
            <c:bubble3D val="0"/>
            <c:spPr>
              <a:solidFill>
                <a:srgbClr val="FDE9D9"/>
              </a:solidFill>
              <a:ln w="12700">
                <a:solidFill>
                  <a:srgbClr val="BFBFBF"/>
                </a:solidFill>
              </a:ln>
            </c:spPr>
            <c:extLst>
              <c:ext xmlns:c16="http://schemas.microsoft.com/office/drawing/2014/chart" uri="{C3380CC4-5D6E-409C-BE32-E72D297353CC}">
                <c16:uniqueId val="{000000EB-2833-49D1-8472-1AB9123A62CE}"/>
              </c:ext>
            </c:extLst>
          </c:dPt>
          <c:dPt>
            <c:idx val="118"/>
            <c:bubble3D val="0"/>
            <c:spPr>
              <a:solidFill>
                <a:srgbClr val="DAEEF3"/>
              </a:solidFill>
              <a:ln w="12700">
                <a:solidFill>
                  <a:srgbClr val="BFBFBF"/>
                </a:solidFill>
              </a:ln>
            </c:spPr>
            <c:extLst>
              <c:ext xmlns:c16="http://schemas.microsoft.com/office/drawing/2014/chart" uri="{C3380CC4-5D6E-409C-BE32-E72D297353CC}">
                <c16:uniqueId val="{000000ED-2833-49D1-8472-1AB9123A62CE}"/>
              </c:ext>
            </c:extLst>
          </c:dPt>
          <c:dPt>
            <c:idx val="119"/>
            <c:bubble3D val="0"/>
            <c:spPr>
              <a:solidFill>
                <a:srgbClr val="E4DFEC"/>
              </a:solidFill>
              <a:ln w="12700">
                <a:solidFill>
                  <a:srgbClr val="BFBFBF"/>
                </a:solidFill>
              </a:ln>
            </c:spPr>
            <c:extLst>
              <c:ext xmlns:c16="http://schemas.microsoft.com/office/drawing/2014/chart" uri="{C3380CC4-5D6E-409C-BE32-E72D297353CC}">
                <c16:uniqueId val="{000000EF-2833-49D1-8472-1AB9123A62CE}"/>
              </c:ext>
            </c:extLst>
          </c:dPt>
          <c:dPt>
            <c:idx val="120"/>
            <c:bubble3D val="0"/>
            <c:spPr>
              <a:solidFill>
                <a:srgbClr val="95B3D7"/>
              </a:solidFill>
              <a:ln w="12700">
                <a:solidFill>
                  <a:srgbClr val="BFBFBF"/>
                </a:solidFill>
              </a:ln>
            </c:spPr>
            <c:extLst>
              <c:ext xmlns:c16="http://schemas.microsoft.com/office/drawing/2014/chart" uri="{C3380CC4-5D6E-409C-BE32-E72D297353CC}">
                <c16:uniqueId val="{000000F1-2833-49D1-8472-1AB9123A62CE}"/>
              </c:ext>
            </c:extLst>
          </c:dPt>
          <c:dPt>
            <c:idx val="121"/>
            <c:bubble3D val="0"/>
            <c:spPr>
              <a:solidFill>
                <a:srgbClr val="DA9694"/>
              </a:solidFill>
              <a:ln w="12700">
                <a:solidFill>
                  <a:srgbClr val="BFBFBF"/>
                </a:solidFill>
              </a:ln>
            </c:spPr>
            <c:extLst>
              <c:ext xmlns:c16="http://schemas.microsoft.com/office/drawing/2014/chart" uri="{C3380CC4-5D6E-409C-BE32-E72D297353CC}">
                <c16:uniqueId val="{000000F3-2833-49D1-8472-1AB9123A62CE}"/>
              </c:ext>
            </c:extLst>
          </c:dPt>
          <c:dPt>
            <c:idx val="122"/>
            <c:bubble3D val="0"/>
            <c:spPr>
              <a:solidFill>
                <a:srgbClr val="C4D79B"/>
              </a:solidFill>
              <a:ln w="12700">
                <a:solidFill>
                  <a:srgbClr val="BFBFBF"/>
                </a:solidFill>
              </a:ln>
            </c:spPr>
            <c:extLst>
              <c:ext xmlns:c16="http://schemas.microsoft.com/office/drawing/2014/chart" uri="{C3380CC4-5D6E-409C-BE32-E72D297353CC}">
                <c16:uniqueId val="{000000F5-2833-49D1-8472-1AB9123A62CE}"/>
              </c:ext>
            </c:extLst>
          </c:dPt>
          <c:dPt>
            <c:idx val="123"/>
            <c:bubble3D val="0"/>
            <c:spPr>
              <a:solidFill>
                <a:srgbClr val="FABF8F"/>
              </a:solidFill>
              <a:ln w="12700">
                <a:solidFill>
                  <a:srgbClr val="BFBFBF"/>
                </a:solidFill>
              </a:ln>
            </c:spPr>
            <c:extLst>
              <c:ext xmlns:c16="http://schemas.microsoft.com/office/drawing/2014/chart" uri="{C3380CC4-5D6E-409C-BE32-E72D297353CC}">
                <c16:uniqueId val="{000000F7-2833-49D1-8472-1AB9123A62CE}"/>
              </c:ext>
            </c:extLst>
          </c:dPt>
          <c:dPt>
            <c:idx val="124"/>
            <c:bubble3D val="0"/>
            <c:spPr>
              <a:solidFill>
                <a:srgbClr val="92CDDC"/>
              </a:solidFill>
              <a:ln w="12700">
                <a:solidFill>
                  <a:srgbClr val="BFBFBF"/>
                </a:solidFill>
              </a:ln>
            </c:spPr>
            <c:extLst>
              <c:ext xmlns:c16="http://schemas.microsoft.com/office/drawing/2014/chart" uri="{C3380CC4-5D6E-409C-BE32-E72D297353CC}">
                <c16:uniqueId val="{000000F9-2833-49D1-8472-1AB9123A62CE}"/>
              </c:ext>
            </c:extLst>
          </c:dPt>
          <c:dPt>
            <c:idx val="125"/>
            <c:bubble3D val="0"/>
            <c:spPr>
              <a:solidFill>
                <a:srgbClr val="B1A0C7"/>
              </a:solidFill>
              <a:ln w="12700">
                <a:solidFill>
                  <a:srgbClr val="BFBFBF"/>
                </a:solidFill>
              </a:ln>
            </c:spPr>
            <c:extLst>
              <c:ext xmlns:c16="http://schemas.microsoft.com/office/drawing/2014/chart" uri="{C3380CC4-5D6E-409C-BE32-E72D297353CC}">
                <c16:uniqueId val="{000000FB-2833-49D1-8472-1AB9123A62CE}"/>
              </c:ext>
            </c:extLst>
          </c:dPt>
          <c:dPt>
            <c:idx val="126"/>
            <c:bubble3D val="0"/>
            <c:spPr>
              <a:solidFill>
                <a:srgbClr val="538DD5"/>
              </a:solidFill>
              <a:ln w="12700">
                <a:solidFill>
                  <a:srgbClr val="BFBFBF"/>
                </a:solidFill>
              </a:ln>
            </c:spPr>
            <c:extLst>
              <c:ext xmlns:c16="http://schemas.microsoft.com/office/drawing/2014/chart" uri="{C3380CC4-5D6E-409C-BE32-E72D297353CC}">
                <c16:uniqueId val="{000000FD-2833-49D1-8472-1AB9123A62CE}"/>
              </c:ext>
            </c:extLst>
          </c:dPt>
          <c:dPt>
            <c:idx val="127"/>
            <c:bubble3D val="0"/>
            <c:spPr>
              <a:solidFill>
                <a:srgbClr val="B8CCE4"/>
              </a:solidFill>
              <a:ln w="12700">
                <a:solidFill>
                  <a:srgbClr val="BFBFBF"/>
                </a:solidFill>
              </a:ln>
            </c:spPr>
            <c:extLst>
              <c:ext xmlns:c16="http://schemas.microsoft.com/office/drawing/2014/chart" uri="{C3380CC4-5D6E-409C-BE32-E72D297353CC}">
                <c16:uniqueId val="{000000FF-2833-49D1-8472-1AB9123A62CE}"/>
              </c:ext>
            </c:extLst>
          </c:dPt>
          <c:dPt>
            <c:idx val="128"/>
            <c:bubble3D val="0"/>
            <c:spPr>
              <a:solidFill>
                <a:srgbClr val="E6B8B7"/>
              </a:solidFill>
              <a:ln w="12700">
                <a:solidFill>
                  <a:srgbClr val="BFBFBF"/>
                </a:solidFill>
              </a:ln>
            </c:spPr>
            <c:extLst>
              <c:ext xmlns:c16="http://schemas.microsoft.com/office/drawing/2014/chart" uri="{C3380CC4-5D6E-409C-BE32-E72D297353CC}">
                <c16:uniqueId val="{00000101-2833-49D1-8472-1AB9123A62CE}"/>
              </c:ext>
            </c:extLst>
          </c:dPt>
          <c:dPt>
            <c:idx val="129"/>
            <c:bubble3D val="0"/>
            <c:spPr>
              <a:solidFill>
                <a:srgbClr val="D8E4BC"/>
              </a:solidFill>
              <a:ln w="12700">
                <a:solidFill>
                  <a:srgbClr val="BFBFBF"/>
                </a:solidFill>
              </a:ln>
            </c:spPr>
            <c:extLst>
              <c:ext xmlns:c16="http://schemas.microsoft.com/office/drawing/2014/chart" uri="{C3380CC4-5D6E-409C-BE32-E72D297353CC}">
                <c16:uniqueId val="{00000103-2833-49D1-8472-1AB9123A62CE}"/>
              </c:ext>
            </c:extLst>
          </c:dPt>
          <c:dPt>
            <c:idx val="130"/>
            <c:bubble3D val="0"/>
            <c:spPr>
              <a:solidFill>
                <a:srgbClr val="FCD5B4"/>
              </a:solidFill>
              <a:ln w="12700">
                <a:solidFill>
                  <a:srgbClr val="BFBFBF"/>
                </a:solidFill>
              </a:ln>
            </c:spPr>
            <c:extLst>
              <c:ext xmlns:c16="http://schemas.microsoft.com/office/drawing/2014/chart" uri="{C3380CC4-5D6E-409C-BE32-E72D297353CC}">
                <c16:uniqueId val="{00000105-2833-49D1-8472-1AB9123A62CE}"/>
              </c:ext>
            </c:extLst>
          </c:dPt>
          <c:dPt>
            <c:idx val="131"/>
            <c:bubble3D val="0"/>
            <c:spPr>
              <a:solidFill>
                <a:srgbClr val="B7DEE8"/>
              </a:solidFill>
              <a:ln w="12700">
                <a:solidFill>
                  <a:srgbClr val="BFBFBF"/>
                </a:solidFill>
              </a:ln>
            </c:spPr>
            <c:extLst>
              <c:ext xmlns:c16="http://schemas.microsoft.com/office/drawing/2014/chart" uri="{C3380CC4-5D6E-409C-BE32-E72D297353CC}">
                <c16:uniqueId val="{00000107-2833-49D1-8472-1AB9123A62CE}"/>
              </c:ext>
            </c:extLst>
          </c:dPt>
          <c:dPt>
            <c:idx val="132"/>
            <c:bubble3D val="0"/>
            <c:spPr>
              <a:solidFill>
                <a:srgbClr val="CCC0DA"/>
              </a:solidFill>
              <a:ln w="12700">
                <a:solidFill>
                  <a:srgbClr val="BFBFBF"/>
                </a:solidFill>
              </a:ln>
            </c:spPr>
            <c:extLst>
              <c:ext xmlns:c16="http://schemas.microsoft.com/office/drawing/2014/chart" uri="{C3380CC4-5D6E-409C-BE32-E72D297353CC}">
                <c16:uniqueId val="{00000109-2833-49D1-8472-1AB9123A62CE}"/>
              </c:ext>
            </c:extLst>
          </c:dPt>
          <c:dPt>
            <c:idx val="133"/>
            <c:bubble3D val="0"/>
            <c:spPr>
              <a:solidFill>
                <a:srgbClr val="8DB4E2"/>
              </a:solidFill>
              <a:ln w="12700">
                <a:solidFill>
                  <a:srgbClr val="BFBFBF"/>
                </a:solidFill>
              </a:ln>
            </c:spPr>
            <c:extLst>
              <c:ext xmlns:c16="http://schemas.microsoft.com/office/drawing/2014/chart" uri="{C3380CC4-5D6E-409C-BE32-E72D297353CC}">
                <c16:uniqueId val="{0000010B-2833-49D1-8472-1AB9123A62CE}"/>
              </c:ext>
            </c:extLst>
          </c:dPt>
          <c:dPt>
            <c:idx val="134"/>
            <c:bubble3D val="0"/>
            <c:spPr>
              <a:solidFill>
                <a:srgbClr val="DCE6F1"/>
              </a:solidFill>
              <a:ln w="12700">
                <a:solidFill>
                  <a:srgbClr val="BFBFBF"/>
                </a:solidFill>
              </a:ln>
            </c:spPr>
            <c:extLst>
              <c:ext xmlns:c16="http://schemas.microsoft.com/office/drawing/2014/chart" uri="{C3380CC4-5D6E-409C-BE32-E72D297353CC}">
                <c16:uniqueId val="{0000010D-2833-49D1-8472-1AB9123A62CE}"/>
              </c:ext>
            </c:extLst>
          </c:dPt>
          <c:dPt>
            <c:idx val="135"/>
            <c:bubble3D val="0"/>
            <c:spPr>
              <a:solidFill>
                <a:srgbClr val="F2DCDB"/>
              </a:solidFill>
              <a:ln w="12700">
                <a:solidFill>
                  <a:srgbClr val="BFBFBF"/>
                </a:solidFill>
              </a:ln>
            </c:spPr>
            <c:extLst>
              <c:ext xmlns:c16="http://schemas.microsoft.com/office/drawing/2014/chart" uri="{C3380CC4-5D6E-409C-BE32-E72D297353CC}">
                <c16:uniqueId val="{0000010F-2833-49D1-8472-1AB9123A62CE}"/>
              </c:ext>
            </c:extLst>
          </c:dPt>
          <c:dPt>
            <c:idx val="136"/>
            <c:bubble3D val="0"/>
            <c:spPr>
              <a:solidFill>
                <a:srgbClr val="EBF1DE"/>
              </a:solidFill>
              <a:ln w="12700">
                <a:solidFill>
                  <a:srgbClr val="BFBFBF"/>
                </a:solidFill>
              </a:ln>
            </c:spPr>
            <c:extLst>
              <c:ext xmlns:c16="http://schemas.microsoft.com/office/drawing/2014/chart" uri="{C3380CC4-5D6E-409C-BE32-E72D297353CC}">
                <c16:uniqueId val="{00000111-2833-49D1-8472-1AB9123A62CE}"/>
              </c:ext>
            </c:extLst>
          </c:dPt>
          <c:dPt>
            <c:idx val="137"/>
            <c:bubble3D val="0"/>
            <c:spPr>
              <a:solidFill>
                <a:srgbClr val="FDE9D9"/>
              </a:solidFill>
              <a:ln w="12700">
                <a:solidFill>
                  <a:srgbClr val="BFBFBF"/>
                </a:solidFill>
              </a:ln>
            </c:spPr>
            <c:extLst>
              <c:ext xmlns:c16="http://schemas.microsoft.com/office/drawing/2014/chart" uri="{C3380CC4-5D6E-409C-BE32-E72D297353CC}">
                <c16:uniqueId val="{00000113-2833-49D1-8472-1AB9123A62CE}"/>
              </c:ext>
            </c:extLst>
          </c:dPt>
          <c:dPt>
            <c:idx val="138"/>
            <c:bubble3D val="0"/>
            <c:spPr>
              <a:solidFill>
                <a:srgbClr val="DAEEF3"/>
              </a:solidFill>
              <a:ln w="12700">
                <a:solidFill>
                  <a:srgbClr val="BFBFBF"/>
                </a:solidFill>
              </a:ln>
            </c:spPr>
            <c:extLst>
              <c:ext xmlns:c16="http://schemas.microsoft.com/office/drawing/2014/chart" uri="{C3380CC4-5D6E-409C-BE32-E72D297353CC}">
                <c16:uniqueId val="{00000115-2833-49D1-8472-1AB9123A62CE}"/>
              </c:ext>
            </c:extLst>
          </c:dPt>
          <c:dPt>
            <c:idx val="139"/>
            <c:bubble3D val="0"/>
            <c:spPr>
              <a:solidFill>
                <a:srgbClr val="E4DFEC"/>
              </a:solidFill>
              <a:ln w="12700">
                <a:solidFill>
                  <a:srgbClr val="BFBFBF"/>
                </a:solidFill>
              </a:ln>
            </c:spPr>
            <c:extLst>
              <c:ext xmlns:c16="http://schemas.microsoft.com/office/drawing/2014/chart" uri="{C3380CC4-5D6E-409C-BE32-E72D297353CC}">
                <c16:uniqueId val="{00000117-2833-49D1-8472-1AB9123A62CE}"/>
              </c:ext>
            </c:extLst>
          </c:dPt>
          <c:dPt>
            <c:idx val="140"/>
            <c:bubble3D val="0"/>
            <c:spPr>
              <a:solidFill>
                <a:srgbClr val="95B3D7"/>
              </a:solidFill>
              <a:ln w="12700">
                <a:solidFill>
                  <a:srgbClr val="BFBFBF"/>
                </a:solidFill>
              </a:ln>
            </c:spPr>
            <c:extLst>
              <c:ext xmlns:c16="http://schemas.microsoft.com/office/drawing/2014/chart" uri="{C3380CC4-5D6E-409C-BE32-E72D297353CC}">
                <c16:uniqueId val="{00000119-2833-49D1-8472-1AB9123A62CE}"/>
              </c:ext>
            </c:extLst>
          </c:dPt>
          <c:dPt>
            <c:idx val="141"/>
            <c:bubble3D val="0"/>
            <c:spPr>
              <a:solidFill>
                <a:srgbClr val="DA9694"/>
              </a:solidFill>
              <a:ln w="12700">
                <a:solidFill>
                  <a:srgbClr val="BFBFBF"/>
                </a:solidFill>
              </a:ln>
            </c:spPr>
            <c:extLst>
              <c:ext xmlns:c16="http://schemas.microsoft.com/office/drawing/2014/chart" uri="{C3380CC4-5D6E-409C-BE32-E72D297353CC}">
                <c16:uniqueId val="{0000011B-2833-49D1-8472-1AB9123A62CE}"/>
              </c:ext>
            </c:extLst>
          </c:dPt>
          <c:dPt>
            <c:idx val="142"/>
            <c:bubble3D val="0"/>
            <c:spPr>
              <a:solidFill>
                <a:srgbClr val="C4D79B"/>
              </a:solidFill>
              <a:ln w="12700">
                <a:solidFill>
                  <a:srgbClr val="BFBFBF"/>
                </a:solidFill>
              </a:ln>
            </c:spPr>
            <c:extLst>
              <c:ext xmlns:c16="http://schemas.microsoft.com/office/drawing/2014/chart" uri="{C3380CC4-5D6E-409C-BE32-E72D297353CC}">
                <c16:uniqueId val="{0000011D-2833-49D1-8472-1AB9123A62CE}"/>
              </c:ext>
            </c:extLst>
          </c:dPt>
          <c:dPt>
            <c:idx val="143"/>
            <c:bubble3D val="0"/>
            <c:spPr>
              <a:solidFill>
                <a:srgbClr val="FABF8F"/>
              </a:solidFill>
              <a:ln w="12700">
                <a:solidFill>
                  <a:srgbClr val="BFBFBF"/>
                </a:solidFill>
              </a:ln>
            </c:spPr>
            <c:extLst>
              <c:ext xmlns:c16="http://schemas.microsoft.com/office/drawing/2014/chart" uri="{C3380CC4-5D6E-409C-BE32-E72D297353CC}">
                <c16:uniqueId val="{0000011F-2833-49D1-8472-1AB9123A62CE}"/>
              </c:ext>
            </c:extLst>
          </c:dPt>
          <c:dPt>
            <c:idx val="144"/>
            <c:bubble3D val="0"/>
            <c:spPr>
              <a:solidFill>
                <a:srgbClr val="92CDDC"/>
              </a:solidFill>
              <a:ln w="12700">
                <a:solidFill>
                  <a:srgbClr val="BFBFBF"/>
                </a:solidFill>
              </a:ln>
            </c:spPr>
            <c:extLst>
              <c:ext xmlns:c16="http://schemas.microsoft.com/office/drawing/2014/chart" uri="{C3380CC4-5D6E-409C-BE32-E72D297353CC}">
                <c16:uniqueId val="{00000121-2833-49D1-8472-1AB9123A62CE}"/>
              </c:ext>
            </c:extLst>
          </c:dPt>
          <c:dPt>
            <c:idx val="145"/>
            <c:bubble3D val="0"/>
            <c:spPr>
              <a:solidFill>
                <a:srgbClr val="B1A0C7"/>
              </a:solidFill>
              <a:ln w="12700">
                <a:solidFill>
                  <a:srgbClr val="BFBFBF"/>
                </a:solidFill>
              </a:ln>
            </c:spPr>
            <c:extLst>
              <c:ext xmlns:c16="http://schemas.microsoft.com/office/drawing/2014/chart" uri="{C3380CC4-5D6E-409C-BE32-E72D297353CC}">
                <c16:uniqueId val="{00000123-2833-49D1-8472-1AB9123A62CE}"/>
              </c:ext>
            </c:extLst>
          </c:dPt>
          <c:dPt>
            <c:idx val="146"/>
            <c:bubble3D val="0"/>
            <c:spPr>
              <a:solidFill>
                <a:srgbClr val="538DD5"/>
              </a:solidFill>
              <a:ln w="12700">
                <a:solidFill>
                  <a:srgbClr val="BFBFBF"/>
                </a:solidFill>
              </a:ln>
            </c:spPr>
            <c:extLst>
              <c:ext xmlns:c16="http://schemas.microsoft.com/office/drawing/2014/chart" uri="{C3380CC4-5D6E-409C-BE32-E72D297353CC}">
                <c16:uniqueId val="{00000125-2833-49D1-8472-1AB9123A62CE}"/>
              </c:ext>
            </c:extLst>
          </c:dPt>
          <c:dPt>
            <c:idx val="147"/>
            <c:bubble3D val="0"/>
            <c:spPr>
              <a:solidFill>
                <a:srgbClr val="B8CCE4"/>
              </a:solidFill>
              <a:ln w="12700">
                <a:solidFill>
                  <a:srgbClr val="BFBFBF"/>
                </a:solidFill>
              </a:ln>
            </c:spPr>
            <c:extLst>
              <c:ext xmlns:c16="http://schemas.microsoft.com/office/drawing/2014/chart" uri="{C3380CC4-5D6E-409C-BE32-E72D297353CC}">
                <c16:uniqueId val="{00000127-2833-49D1-8472-1AB9123A62CE}"/>
              </c:ext>
            </c:extLst>
          </c:dPt>
          <c:dPt>
            <c:idx val="148"/>
            <c:bubble3D val="0"/>
            <c:spPr>
              <a:solidFill>
                <a:srgbClr val="E6B8B7"/>
              </a:solidFill>
              <a:ln w="12700">
                <a:solidFill>
                  <a:srgbClr val="BFBFBF"/>
                </a:solidFill>
              </a:ln>
            </c:spPr>
            <c:extLst>
              <c:ext xmlns:c16="http://schemas.microsoft.com/office/drawing/2014/chart" uri="{C3380CC4-5D6E-409C-BE32-E72D297353CC}">
                <c16:uniqueId val="{00000129-2833-49D1-8472-1AB9123A62CE}"/>
              </c:ext>
            </c:extLst>
          </c:dPt>
          <c:dPt>
            <c:idx val="149"/>
            <c:bubble3D val="0"/>
            <c:spPr>
              <a:solidFill>
                <a:srgbClr val="D8E4BC"/>
              </a:solidFill>
              <a:ln w="12700">
                <a:solidFill>
                  <a:srgbClr val="BFBFBF"/>
                </a:solidFill>
              </a:ln>
            </c:spPr>
            <c:extLst>
              <c:ext xmlns:c16="http://schemas.microsoft.com/office/drawing/2014/chart" uri="{C3380CC4-5D6E-409C-BE32-E72D297353CC}">
                <c16:uniqueId val="{0000012B-2833-49D1-8472-1AB9123A62CE}"/>
              </c:ext>
            </c:extLst>
          </c:dPt>
          <c:dPt>
            <c:idx val="150"/>
            <c:bubble3D val="0"/>
            <c:spPr>
              <a:solidFill>
                <a:srgbClr val="FCD5B4"/>
              </a:solidFill>
              <a:ln w="12700">
                <a:solidFill>
                  <a:srgbClr val="BFBFBF"/>
                </a:solidFill>
              </a:ln>
            </c:spPr>
            <c:extLst>
              <c:ext xmlns:c16="http://schemas.microsoft.com/office/drawing/2014/chart" uri="{C3380CC4-5D6E-409C-BE32-E72D297353CC}">
                <c16:uniqueId val="{0000012D-2833-49D1-8472-1AB9123A62CE}"/>
              </c:ext>
            </c:extLst>
          </c:dPt>
          <c:dPt>
            <c:idx val="151"/>
            <c:bubble3D val="0"/>
            <c:spPr>
              <a:solidFill>
                <a:srgbClr val="B7DEE8"/>
              </a:solidFill>
              <a:ln w="12700">
                <a:solidFill>
                  <a:srgbClr val="BFBFBF"/>
                </a:solidFill>
              </a:ln>
            </c:spPr>
            <c:extLst>
              <c:ext xmlns:c16="http://schemas.microsoft.com/office/drawing/2014/chart" uri="{C3380CC4-5D6E-409C-BE32-E72D297353CC}">
                <c16:uniqueId val="{0000012F-2833-49D1-8472-1AB9123A62CE}"/>
              </c:ext>
            </c:extLst>
          </c:dPt>
          <c:dPt>
            <c:idx val="152"/>
            <c:bubble3D val="0"/>
            <c:spPr>
              <a:solidFill>
                <a:srgbClr val="CCC0DA"/>
              </a:solidFill>
              <a:ln w="12700">
                <a:solidFill>
                  <a:srgbClr val="BFBFBF"/>
                </a:solidFill>
              </a:ln>
            </c:spPr>
            <c:extLst>
              <c:ext xmlns:c16="http://schemas.microsoft.com/office/drawing/2014/chart" uri="{C3380CC4-5D6E-409C-BE32-E72D297353CC}">
                <c16:uniqueId val="{00000131-2833-49D1-8472-1AB9123A62CE}"/>
              </c:ext>
            </c:extLst>
          </c:dPt>
          <c:dPt>
            <c:idx val="153"/>
            <c:bubble3D val="0"/>
            <c:spPr>
              <a:solidFill>
                <a:srgbClr val="8DB4E2"/>
              </a:solidFill>
              <a:ln w="12700">
                <a:solidFill>
                  <a:srgbClr val="BFBFBF"/>
                </a:solidFill>
              </a:ln>
            </c:spPr>
            <c:extLst>
              <c:ext xmlns:c16="http://schemas.microsoft.com/office/drawing/2014/chart" uri="{C3380CC4-5D6E-409C-BE32-E72D297353CC}">
                <c16:uniqueId val="{00000133-2833-49D1-8472-1AB9123A62CE}"/>
              </c:ext>
            </c:extLst>
          </c:dPt>
          <c:dPt>
            <c:idx val="154"/>
            <c:bubble3D val="0"/>
            <c:spPr>
              <a:solidFill>
                <a:srgbClr val="DCE6F1"/>
              </a:solidFill>
              <a:ln w="12700">
                <a:solidFill>
                  <a:srgbClr val="BFBFBF"/>
                </a:solidFill>
              </a:ln>
            </c:spPr>
            <c:extLst>
              <c:ext xmlns:c16="http://schemas.microsoft.com/office/drawing/2014/chart" uri="{C3380CC4-5D6E-409C-BE32-E72D297353CC}">
                <c16:uniqueId val="{00000135-2833-49D1-8472-1AB9123A62CE}"/>
              </c:ext>
            </c:extLst>
          </c:dPt>
          <c:dPt>
            <c:idx val="155"/>
            <c:bubble3D val="0"/>
            <c:spPr>
              <a:solidFill>
                <a:srgbClr val="F2DCDB"/>
              </a:solidFill>
              <a:ln w="12700">
                <a:solidFill>
                  <a:srgbClr val="BFBFBF"/>
                </a:solidFill>
              </a:ln>
            </c:spPr>
            <c:extLst>
              <c:ext xmlns:c16="http://schemas.microsoft.com/office/drawing/2014/chart" uri="{C3380CC4-5D6E-409C-BE32-E72D297353CC}">
                <c16:uniqueId val="{00000137-2833-49D1-8472-1AB9123A62CE}"/>
              </c:ext>
            </c:extLst>
          </c:dPt>
          <c:dPt>
            <c:idx val="156"/>
            <c:bubble3D val="0"/>
            <c:spPr>
              <a:solidFill>
                <a:srgbClr val="EBF1DE"/>
              </a:solidFill>
              <a:ln w="12700">
                <a:solidFill>
                  <a:srgbClr val="BFBFBF"/>
                </a:solidFill>
              </a:ln>
            </c:spPr>
            <c:extLst>
              <c:ext xmlns:c16="http://schemas.microsoft.com/office/drawing/2014/chart" uri="{C3380CC4-5D6E-409C-BE32-E72D297353CC}">
                <c16:uniqueId val="{00000139-2833-49D1-8472-1AB9123A62CE}"/>
              </c:ext>
            </c:extLst>
          </c:dPt>
          <c:dPt>
            <c:idx val="157"/>
            <c:bubble3D val="0"/>
            <c:spPr>
              <a:solidFill>
                <a:srgbClr val="FDE9D9"/>
              </a:solidFill>
              <a:ln w="12700">
                <a:solidFill>
                  <a:srgbClr val="BFBFBF"/>
                </a:solidFill>
              </a:ln>
            </c:spPr>
            <c:extLst>
              <c:ext xmlns:c16="http://schemas.microsoft.com/office/drawing/2014/chart" uri="{C3380CC4-5D6E-409C-BE32-E72D297353CC}">
                <c16:uniqueId val="{0000013B-2833-49D1-8472-1AB9123A62CE}"/>
              </c:ext>
            </c:extLst>
          </c:dPt>
          <c:dPt>
            <c:idx val="158"/>
            <c:bubble3D val="0"/>
            <c:spPr>
              <a:solidFill>
                <a:srgbClr val="DAEEF3"/>
              </a:solidFill>
              <a:ln w="12700">
                <a:solidFill>
                  <a:srgbClr val="BFBFBF"/>
                </a:solidFill>
              </a:ln>
            </c:spPr>
            <c:extLst>
              <c:ext xmlns:c16="http://schemas.microsoft.com/office/drawing/2014/chart" uri="{C3380CC4-5D6E-409C-BE32-E72D297353CC}">
                <c16:uniqueId val="{0000013D-2833-49D1-8472-1AB9123A62CE}"/>
              </c:ext>
            </c:extLst>
          </c:dPt>
          <c:dPt>
            <c:idx val="159"/>
            <c:bubble3D val="0"/>
            <c:spPr>
              <a:solidFill>
                <a:srgbClr val="E4DFEC"/>
              </a:solidFill>
              <a:ln w="12700">
                <a:solidFill>
                  <a:srgbClr val="BFBFBF"/>
                </a:solidFill>
              </a:ln>
            </c:spPr>
            <c:extLst>
              <c:ext xmlns:c16="http://schemas.microsoft.com/office/drawing/2014/chart" uri="{C3380CC4-5D6E-409C-BE32-E72D297353CC}">
                <c16:uniqueId val="{0000013F-2833-49D1-8472-1AB9123A62CE}"/>
              </c:ext>
            </c:extLst>
          </c:dPt>
          <c:dPt>
            <c:idx val="160"/>
            <c:bubble3D val="0"/>
            <c:spPr>
              <a:solidFill>
                <a:srgbClr val="95B3D7"/>
              </a:solidFill>
              <a:ln w="12700">
                <a:solidFill>
                  <a:srgbClr val="BFBFBF"/>
                </a:solidFill>
              </a:ln>
            </c:spPr>
            <c:extLst>
              <c:ext xmlns:c16="http://schemas.microsoft.com/office/drawing/2014/chart" uri="{C3380CC4-5D6E-409C-BE32-E72D297353CC}">
                <c16:uniqueId val="{00000141-2833-49D1-8472-1AB9123A62CE}"/>
              </c:ext>
            </c:extLst>
          </c:dPt>
          <c:dPt>
            <c:idx val="161"/>
            <c:bubble3D val="0"/>
            <c:spPr>
              <a:solidFill>
                <a:srgbClr val="DA9694"/>
              </a:solidFill>
              <a:ln w="12700">
                <a:solidFill>
                  <a:srgbClr val="BFBFBF"/>
                </a:solidFill>
              </a:ln>
            </c:spPr>
            <c:extLst>
              <c:ext xmlns:c16="http://schemas.microsoft.com/office/drawing/2014/chart" uri="{C3380CC4-5D6E-409C-BE32-E72D297353CC}">
                <c16:uniqueId val="{00000143-2833-49D1-8472-1AB9123A62CE}"/>
              </c:ext>
            </c:extLst>
          </c:dPt>
          <c:dPt>
            <c:idx val="162"/>
            <c:bubble3D val="0"/>
            <c:spPr>
              <a:solidFill>
                <a:srgbClr val="C4D79B"/>
              </a:solidFill>
              <a:ln w="12700">
                <a:solidFill>
                  <a:srgbClr val="BFBFBF"/>
                </a:solidFill>
              </a:ln>
            </c:spPr>
            <c:extLst>
              <c:ext xmlns:c16="http://schemas.microsoft.com/office/drawing/2014/chart" uri="{C3380CC4-5D6E-409C-BE32-E72D297353CC}">
                <c16:uniqueId val="{00000145-2833-49D1-8472-1AB9123A62CE}"/>
              </c:ext>
            </c:extLst>
          </c:dPt>
          <c:dPt>
            <c:idx val="163"/>
            <c:bubble3D val="0"/>
            <c:spPr>
              <a:solidFill>
                <a:srgbClr val="FABF8F"/>
              </a:solidFill>
              <a:ln w="12700">
                <a:solidFill>
                  <a:srgbClr val="BFBFBF"/>
                </a:solidFill>
              </a:ln>
            </c:spPr>
            <c:extLst>
              <c:ext xmlns:c16="http://schemas.microsoft.com/office/drawing/2014/chart" uri="{C3380CC4-5D6E-409C-BE32-E72D297353CC}">
                <c16:uniqueId val="{00000147-2833-49D1-8472-1AB9123A62CE}"/>
              </c:ext>
            </c:extLst>
          </c:dPt>
          <c:dPt>
            <c:idx val="164"/>
            <c:bubble3D val="0"/>
            <c:spPr>
              <a:solidFill>
                <a:srgbClr val="92CDDC"/>
              </a:solidFill>
              <a:ln w="12700">
                <a:solidFill>
                  <a:srgbClr val="BFBFBF"/>
                </a:solidFill>
              </a:ln>
            </c:spPr>
            <c:extLst>
              <c:ext xmlns:c16="http://schemas.microsoft.com/office/drawing/2014/chart" uri="{C3380CC4-5D6E-409C-BE32-E72D297353CC}">
                <c16:uniqueId val="{00000149-2833-49D1-8472-1AB9123A62CE}"/>
              </c:ext>
            </c:extLst>
          </c:dPt>
          <c:dPt>
            <c:idx val="165"/>
            <c:bubble3D val="0"/>
            <c:spPr>
              <a:solidFill>
                <a:srgbClr val="B1A0C7"/>
              </a:solidFill>
              <a:ln w="12700">
                <a:solidFill>
                  <a:srgbClr val="BFBFBF"/>
                </a:solidFill>
              </a:ln>
            </c:spPr>
            <c:extLst>
              <c:ext xmlns:c16="http://schemas.microsoft.com/office/drawing/2014/chart" uri="{C3380CC4-5D6E-409C-BE32-E72D297353CC}">
                <c16:uniqueId val="{0000014B-2833-49D1-8472-1AB9123A62CE}"/>
              </c:ext>
            </c:extLst>
          </c:dPt>
          <c:dPt>
            <c:idx val="166"/>
            <c:bubble3D val="0"/>
            <c:spPr>
              <a:solidFill>
                <a:srgbClr val="538DD5"/>
              </a:solidFill>
              <a:ln w="12700">
                <a:solidFill>
                  <a:srgbClr val="BFBFBF"/>
                </a:solidFill>
              </a:ln>
            </c:spPr>
            <c:extLst>
              <c:ext xmlns:c16="http://schemas.microsoft.com/office/drawing/2014/chart" uri="{C3380CC4-5D6E-409C-BE32-E72D297353CC}">
                <c16:uniqueId val="{0000014D-2833-49D1-8472-1AB9123A62CE}"/>
              </c:ext>
            </c:extLst>
          </c:dPt>
          <c:dPt>
            <c:idx val="167"/>
            <c:bubble3D val="0"/>
            <c:spPr>
              <a:solidFill>
                <a:srgbClr val="B8CCE4"/>
              </a:solidFill>
              <a:ln w="12700">
                <a:solidFill>
                  <a:srgbClr val="BFBFBF"/>
                </a:solidFill>
              </a:ln>
            </c:spPr>
            <c:extLst>
              <c:ext xmlns:c16="http://schemas.microsoft.com/office/drawing/2014/chart" uri="{C3380CC4-5D6E-409C-BE32-E72D297353CC}">
                <c16:uniqueId val="{0000014F-2833-49D1-8472-1AB9123A62CE}"/>
              </c:ext>
            </c:extLst>
          </c:dPt>
          <c:dPt>
            <c:idx val="168"/>
            <c:bubble3D val="0"/>
            <c:spPr>
              <a:solidFill>
                <a:srgbClr val="E6B8B7"/>
              </a:solidFill>
              <a:ln w="12700">
                <a:solidFill>
                  <a:srgbClr val="BFBFBF"/>
                </a:solidFill>
              </a:ln>
            </c:spPr>
            <c:extLst>
              <c:ext xmlns:c16="http://schemas.microsoft.com/office/drawing/2014/chart" uri="{C3380CC4-5D6E-409C-BE32-E72D297353CC}">
                <c16:uniqueId val="{00000151-2833-49D1-8472-1AB9123A62CE}"/>
              </c:ext>
            </c:extLst>
          </c:dPt>
          <c:dPt>
            <c:idx val="169"/>
            <c:bubble3D val="0"/>
            <c:spPr>
              <a:solidFill>
                <a:srgbClr val="D8E4BC"/>
              </a:solidFill>
              <a:ln w="12700">
                <a:solidFill>
                  <a:srgbClr val="BFBFBF"/>
                </a:solidFill>
              </a:ln>
            </c:spPr>
            <c:extLst>
              <c:ext xmlns:c16="http://schemas.microsoft.com/office/drawing/2014/chart" uri="{C3380CC4-5D6E-409C-BE32-E72D297353CC}">
                <c16:uniqueId val="{00000153-2833-49D1-8472-1AB9123A62CE}"/>
              </c:ext>
            </c:extLst>
          </c:dPt>
          <c:dPt>
            <c:idx val="170"/>
            <c:bubble3D val="0"/>
            <c:spPr>
              <a:solidFill>
                <a:srgbClr val="FCD5B4"/>
              </a:solidFill>
              <a:ln w="12700">
                <a:solidFill>
                  <a:srgbClr val="BFBFBF"/>
                </a:solidFill>
              </a:ln>
            </c:spPr>
            <c:extLst>
              <c:ext xmlns:c16="http://schemas.microsoft.com/office/drawing/2014/chart" uri="{C3380CC4-5D6E-409C-BE32-E72D297353CC}">
                <c16:uniqueId val="{00000155-2833-49D1-8472-1AB9123A62CE}"/>
              </c:ext>
            </c:extLst>
          </c:dPt>
          <c:dPt>
            <c:idx val="171"/>
            <c:bubble3D val="0"/>
            <c:spPr>
              <a:solidFill>
                <a:srgbClr val="B7DEE8"/>
              </a:solidFill>
              <a:ln w="12700">
                <a:solidFill>
                  <a:srgbClr val="BFBFBF"/>
                </a:solidFill>
              </a:ln>
            </c:spPr>
            <c:extLst>
              <c:ext xmlns:c16="http://schemas.microsoft.com/office/drawing/2014/chart" uri="{C3380CC4-5D6E-409C-BE32-E72D297353CC}">
                <c16:uniqueId val="{00000157-2833-49D1-8472-1AB9123A62CE}"/>
              </c:ext>
            </c:extLst>
          </c:dPt>
          <c:dPt>
            <c:idx val="172"/>
            <c:bubble3D val="0"/>
            <c:spPr>
              <a:solidFill>
                <a:srgbClr val="CCC0DA"/>
              </a:solidFill>
              <a:ln w="12700">
                <a:solidFill>
                  <a:srgbClr val="BFBFBF"/>
                </a:solidFill>
              </a:ln>
            </c:spPr>
            <c:extLst>
              <c:ext xmlns:c16="http://schemas.microsoft.com/office/drawing/2014/chart" uri="{C3380CC4-5D6E-409C-BE32-E72D297353CC}">
                <c16:uniqueId val="{00000159-2833-49D1-8472-1AB9123A62CE}"/>
              </c:ext>
            </c:extLst>
          </c:dPt>
          <c:dPt>
            <c:idx val="173"/>
            <c:bubble3D val="0"/>
            <c:spPr>
              <a:solidFill>
                <a:srgbClr val="8DB4E2"/>
              </a:solidFill>
              <a:ln w="12700">
                <a:solidFill>
                  <a:srgbClr val="BFBFBF"/>
                </a:solidFill>
              </a:ln>
            </c:spPr>
            <c:extLst>
              <c:ext xmlns:c16="http://schemas.microsoft.com/office/drawing/2014/chart" uri="{C3380CC4-5D6E-409C-BE32-E72D297353CC}">
                <c16:uniqueId val="{0000015B-2833-49D1-8472-1AB9123A62CE}"/>
              </c:ext>
            </c:extLst>
          </c:dPt>
          <c:dPt>
            <c:idx val="174"/>
            <c:bubble3D val="0"/>
            <c:spPr>
              <a:solidFill>
                <a:srgbClr val="DCE6F1"/>
              </a:solidFill>
              <a:ln w="12700">
                <a:solidFill>
                  <a:srgbClr val="BFBFBF"/>
                </a:solidFill>
              </a:ln>
            </c:spPr>
            <c:extLst>
              <c:ext xmlns:c16="http://schemas.microsoft.com/office/drawing/2014/chart" uri="{C3380CC4-5D6E-409C-BE32-E72D297353CC}">
                <c16:uniqueId val="{0000015D-2833-49D1-8472-1AB9123A62CE}"/>
              </c:ext>
            </c:extLst>
          </c:dPt>
          <c:dPt>
            <c:idx val="175"/>
            <c:bubble3D val="0"/>
            <c:spPr>
              <a:solidFill>
                <a:srgbClr val="F2DCDB"/>
              </a:solidFill>
              <a:ln w="12700">
                <a:solidFill>
                  <a:srgbClr val="BFBFBF"/>
                </a:solidFill>
              </a:ln>
            </c:spPr>
            <c:extLst>
              <c:ext xmlns:c16="http://schemas.microsoft.com/office/drawing/2014/chart" uri="{C3380CC4-5D6E-409C-BE32-E72D297353CC}">
                <c16:uniqueId val="{0000015F-2833-49D1-8472-1AB9123A62CE}"/>
              </c:ext>
            </c:extLst>
          </c:dPt>
          <c:dPt>
            <c:idx val="176"/>
            <c:bubble3D val="0"/>
            <c:spPr>
              <a:solidFill>
                <a:srgbClr val="EBF1DE"/>
              </a:solidFill>
              <a:ln w="12700">
                <a:solidFill>
                  <a:srgbClr val="BFBFBF"/>
                </a:solidFill>
              </a:ln>
            </c:spPr>
            <c:extLst>
              <c:ext xmlns:c16="http://schemas.microsoft.com/office/drawing/2014/chart" uri="{C3380CC4-5D6E-409C-BE32-E72D297353CC}">
                <c16:uniqueId val="{00000161-2833-49D1-8472-1AB9123A62CE}"/>
              </c:ext>
            </c:extLst>
          </c:dPt>
          <c:dPt>
            <c:idx val="177"/>
            <c:bubble3D val="0"/>
            <c:spPr>
              <a:solidFill>
                <a:srgbClr val="FDE9D9"/>
              </a:solidFill>
              <a:ln w="12700">
                <a:solidFill>
                  <a:srgbClr val="BFBFBF"/>
                </a:solidFill>
              </a:ln>
            </c:spPr>
            <c:extLst>
              <c:ext xmlns:c16="http://schemas.microsoft.com/office/drawing/2014/chart" uri="{C3380CC4-5D6E-409C-BE32-E72D297353CC}">
                <c16:uniqueId val="{00000163-2833-49D1-8472-1AB9123A62CE}"/>
              </c:ext>
            </c:extLst>
          </c:dPt>
          <c:dPt>
            <c:idx val="178"/>
            <c:bubble3D val="0"/>
            <c:spPr>
              <a:solidFill>
                <a:srgbClr val="DAEEF3"/>
              </a:solidFill>
              <a:ln w="12700">
                <a:solidFill>
                  <a:srgbClr val="BFBFBF"/>
                </a:solidFill>
              </a:ln>
            </c:spPr>
            <c:extLst>
              <c:ext xmlns:c16="http://schemas.microsoft.com/office/drawing/2014/chart" uri="{C3380CC4-5D6E-409C-BE32-E72D297353CC}">
                <c16:uniqueId val="{00000165-2833-49D1-8472-1AB9123A62CE}"/>
              </c:ext>
            </c:extLst>
          </c:dPt>
          <c:dPt>
            <c:idx val="179"/>
            <c:bubble3D val="0"/>
            <c:spPr>
              <a:solidFill>
                <a:srgbClr val="E4DFEC"/>
              </a:solidFill>
              <a:ln w="12700">
                <a:solidFill>
                  <a:srgbClr val="BFBFBF"/>
                </a:solidFill>
              </a:ln>
            </c:spPr>
            <c:extLst>
              <c:ext xmlns:c16="http://schemas.microsoft.com/office/drawing/2014/chart" uri="{C3380CC4-5D6E-409C-BE32-E72D297353CC}">
                <c16:uniqueId val="{00000167-2833-49D1-8472-1AB9123A62CE}"/>
              </c:ext>
            </c:extLst>
          </c:dPt>
          <c:dPt>
            <c:idx val="180"/>
            <c:bubble3D val="0"/>
            <c:spPr>
              <a:solidFill>
                <a:srgbClr val="95B3D7"/>
              </a:solidFill>
              <a:ln w="12700">
                <a:solidFill>
                  <a:srgbClr val="BFBFBF"/>
                </a:solidFill>
              </a:ln>
            </c:spPr>
            <c:extLst>
              <c:ext xmlns:c16="http://schemas.microsoft.com/office/drawing/2014/chart" uri="{C3380CC4-5D6E-409C-BE32-E72D297353CC}">
                <c16:uniqueId val="{00000169-2833-49D1-8472-1AB9123A62CE}"/>
              </c:ext>
            </c:extLst>
          </c:dPt>
          <c:dPt>
            <c:idx val="181"/>
            <c:bubble3D val="0"/>
            <c:spPr>
              <a:solidFill>
                <a:srgbClr val="DA9694"/>
              </a:solidFill>
              <a:ln w="12700">
                <a:solidFill>
                  <a:srgbClr val="BFBFBF"/>
                </a:solidFill>
              </a:ln>
            </c:spPr>
            <c:extLst>
              <c:ext xmlns:c16="http://schemas.microsoft.com/office/drawing/2014/chart" uri="{C3380CC4-5D6E-409C-BE32-E72D297353CC}">
                <c16:uniqueId val="{0000016B-2833-49D1-8472-1AB9123A62CE}"/>
              </c:ext>
            </c:extLst>
          </c:dPt>
          <c:dPt>
            <c:idx val="182"/>
            <c:bubble3D val="0"/>
            <c:spPr>
              <a:solidFill>
                <a:srgbClr val="C4D79B"/>
              </a:solidFill>
              <a:ln w="12700">
                <a:solidFill>
                  <a:srgbClr val="BFBFBF"/>
                </a:solidFill>
              </a:ln>
            </c:spPr>
            <c:extLst>
              <c:ext xmlns:c16="http://schemas.microsoft.com/office/drawing/2014/chart" uri="{C3380CC4-5D6E-409C-BE32-E72D297353CC}">
                <c16:uniqueId val="{0000016D-2833-49D1-8472-1AB9123A62CE}"/>
              </c:ext>
            </c:extLst>
          </c:dPt>
          <c:dPt>
            <c:idx val="183"/>
            <c:bubble3D val="0"/>
            <c:spPr>
              <a:solidFill>
                <a:srgbClr val="FABF8F"/>
              </a:solidFill>
              <a:ln w="12700">
                <a:solidFill>
                  <a:srgbClr val="BFBFBF"/>
                </a:solidFill>
              </a:ln>
            </c:spPr>
            <c:extLst>
              <c:ext xmlns:c16="http://schemas.microsoft.com/office/drawing/2014/chart" uri="{C3380CC4-5D6E-409C-BE32-E72D297353CC}">
                <c16:uniqueId val="{0000016F-2833-49D1-8472-1AB9123A62CE}"/>
              </c:ext>
            </c:extLst>
          </c:dPt>
          <c:dPt>
            <c:idx val="184"/>
            <c:bubble3D val="0"/>
            <c:spPr>
              <a:solidFill>
                <a:srgbClr val="92CDDC"/>
              </a:solidFill>
              <a:ln w="12700">
                <a:solidFill>
                  <a:srgbClr val="BFBFBF"/>
                </a:solidFill>
              </a:ln>
            </c:spPr>
            <c:extLst>
              <c:ext xmlns:c16="http://schemas.microsoft.com/office/drawing/2014/chart" uri="{C3380CC4-5D6E-409C-BE32-E72D297353CC}">
                <c16:uniqueId val="{00000171-2833-49D1-8472-1AB9123A62CE}"/>
              </c:ext>
            </c:extLst>
          </c:dPt>
          <c:dPt>
            <c:idx val="185"/>
            <c:bubble3D val="0"/>
            <c:spPr>
              <a:solidFill>
                <a:srgbClr val="B1A0C7"/>
              </a:solidFill>
              <a:ln w="12700">
                <a:solidFill>
                  <a:srgbClr val="BFBFBF"/>
                </a:solidFill>
              </a:ln>
            </c:spPr>
            <c:extLst>
              <c:ext xmlns:c16="http://schemas.microsoft.com/office/drawing/2014/chart" uri="{C3380CC4-5D6E-409C-BE32-E72D297353CC}">
                <c16:uniqueId val="{00000173-2833-49D1-8472-1AB9123A62CE}"/>
              </c:ext>
            </c:extLst>
          </c:dPt>
          <c:dPt>
            <c:idx val="186"/>
            <c:bubble3D val="0"/>
            <c:spPr>
              <a:solidFill>
                <a:srgbClr val="538DD5"/>
              </a:solidFill>
              <a:ln w="12700">
                <a:solidFill>
                  <a:srgbClr val="BFBFBF"/>
                </a:solidFill>
              </a:ln>
            </c:spPr>
            <c:extLst>
              <c:ext xmlns:c16="http://schemas.microsoft.com/office/drawing/2014/chart" uri="{C3380CC4-5D6E-409C-BE32-E72D297353CC}">
                <c16:uniqueId val="{00000175-2833-49D1-8472-1AB9123A62CE}"/>
              </c:ext>
            </c:extLst>
          </c:dPt>
          <c:dPt>
            <c:idx val="187"/>
            <c:bubble3D val="0"/>
            <c:spPr>
              <a:solidFill>
                <a:srgbClr val="B8CCE4"/>
              </a:solidFill>
              <a:ln w="12700">
                <a:solidFill>
                  <a:srgbClr val="BFBFBF"/>
                </a:solidFill>
              </a:ln>
            </c:spPr>
            <c:extLst>
              <c:ext xmlns:c16="http://schemas.microsoft.com/office/drawing/2014/chart" uri="{C3380CC4-5D6E-409C-BE32-E72D297353CC}">
                <c16:uniqueId val="{00000177-2833-49D1-8472-1AB9123A62CE}"/>
              </c:ext>
            </c:extLst>
          </c:dPt>
          <c:dPt>
            <c:idx val="188"/>
            <c:bubble3D val="0"/>
            <c:spPr>
              <a:solidFill>
                <a:srgbClr val="E6B8B7"/>
              </a:solidFill>
              <a:ln w="12700">
                <a:solidFill>
                  <a:srgbClr val="BFBFBF"/>
                </a:solidFill>
              </a:ln>
            </c:spPr>
            <c:extLst>
              <c:ext xmlns:c16="http://schemas.microsoft.com/office/drawing/2014/chart" uri="{C3380CC4-5D6E-409C-BE32-E72D297353CC}">
                <c16:uniqueId val="{00000179-2833-49D1-8472-1AB9123A62CE}"/>
              </c:ext>
            </c:extLst>
          </c:dPt>
          <c:dPt>
            <c:idx val="189"/>
            <c:bubble3D val="0"/>
            <c:spPr>
              <a:solidFill>
                <a:srgbClr val="D8E4BC"/>
              </a:solidFill>
              <a:ln w="12700">
                <a:solidFill>
                  <a:srgbClr val="BFBFBF"/>
                </a:solidFill>
              </a:ln>
            </c:spPr>
            <c:extLst>
              <c:ext xmlns:c16="http://schemas.microsoft.com/office/drawing/2014/chart" uri="{C3380CC4-5D6E-409C-BE32-E72D297353CC}">
                <c16:uniqueId val="{0000017B-2833-49D1-8472-1AB9123A62CE}"/>
              </c:ext>
            </c:extLst>
          </c:dPt>
          <c:dPt>
            <c:idx val="190"/>
            <c:bubble3D val="0"/>
            <c:spPr>
              <a:solidFill>
                <a:srgbClr val="FCD5B4"/>
              </a:solidFill>
              <a:ln w="12700">
                <a:solidFill>
                  <a:srgbClr val="BFBFBF"/>
                </a:solidFill>
              </a:ln>
            </c:spPr>
            <c:extLst>
              <c:ext xmlns:c16="http://schemas.microsoft.com/office/drawing/2014/chart" uri="{C3380CC4-5D6E-409C-BE32-E72D297353CC}">
                <c16:uniqueId val="{0000017D-2833-49D1-8472-1AB9123A62CE}"/>
              </c:ext>
            </c:extLst>
          </c:dPt>
          <c:dPt>
            <c:idx val="191"/>
            <c:bubble3D val="0"/>
            <c:spPr>
              <a:solidFill>
                <a:srgbClr val="B7DEE8"/>
              </a:solidFill>
              <a:ln w="12700">
                <a:solidFill>
                  <a:srgbClr val="BFBFBF"/>
                </a:solidFill>
              </a:ln>
            </c:spPr>
            <c:extLst>
              <c:ext xmlns:c16="http://schemas.microsoft.com/office/drawing/2014/chart" uri="{C3380CC4-5D6E-409C-BE32-E72D297353CC}">
                <c16:uniqueId val="{0000017F-2833-49D1-8472-1AB9123A62CE}"/>
              </c:ext>
            </c:extLst>
          </c:dPt>
          <c:dPt>
            <c:idx val="192"/>
            <c:bubble3D val="0"/>
            <c:spPr>
              <a:solidFill>
                <a:srgbClr val="CCC0DA"/>
              </a:solidFill>
              <a:ln w="12700">
                <a:solidFill>
                  <a:srgbClr val="BFBFBF"/>
                </a:solidFill>
              </a:ln>
            </c:spPr>
            <c:extLst>
              <c:ext xmlns:c16="http://schemas.microsoft.com/office/drawing/2014/chart" uri="{C3380CC4-5D6E-409C-BE32-E72D297353CC}">
                <c16:uniqueId val="{00000181-2833-49D1-8472-1AB9123A62CE}"/>
              </c:ext>
            </c:extLst>
          </c:dPt>
          <c:dPt>
            <c:idx val="193"/>
            <c:bubble3D val="0"/>
            <c:spPr>
              <a:solidFill>
                <a:srgbClr val="8DB4E2"/>
              </a:solidFill>
              <a:ln w="12700">
                <a:solidFill>
                  <a:srgbClr val="BFBFBF"/>
                </a:solidFill>
              </a:ln>
            </c:spPr>
            <c:extLst>
              <c:ext xmlns:c16="http://schemas.microsoft.com/office/drawing/2014/chart" uri="{C3380CC4-5D6E-409C-BE32-E72D297353CC}">
                <c16:uniqueId val="{00000183-2833-49D1-8472-1AB9123A62CE}"/>
              </c:ext>
            </c:extLst>
          </c:dPt>
          <c:dPt>
            <c:idx val="194"/>
            <c:bubble3D val="0"/>
            <c:spPr>
              <a:solidFill>
                <a:srgbClr val="DCE6F1"/>
              </a:solidFill>
              <a:ln w="12700">
                <a:solidFill>
                  <a:srgbClr val="BFBFBF"/>
                </a:solidFill>
              </a:ln>
            </c:spPr>
            <c:extLst>
              <c:ext xmlns:c16="http://schemas.microsoft.com/office/drawing/2014/chart" uri="{C3380CC4-5D6E-409C-BE32-E72D297353CC}">
                <c16:uniqueId val="{00000185-2833-49D1-8472-1AB9123A62CE}"/>
              </c:ext>
            </c:extLst>
          </c:dPt>
          <c:dPt>
            <c:idx val="195"/>
            <c:bubble3D val="0"/>
            <c:spPr>
              <a:solidFill>
                <a:srgbClr val="F2DCDB"/>
              </a:solidFill>
              <a:ln w="12700">
                <a:solidFill>
                  <a:srgbClr val="BFBFBF"/>
                </a:solidFill>
              </a:ln>
            </c:spPr>
            <c:extLst>
              <c:ext xmlns:c16="http://schemas.microsoft.com/office/drawing/2014/chart" uri="{C3380CC4-5D6E-409C-BE32-E72D297353CC}">
                <c16:uniqueId val="{00000187-2833-49D1-8472-1AB9123A62CE}"/>
              </c:ext>
            </c:extLst>
          </c:dPt>
          <c:dPt>
            <c:idx val="196"/>
            <c:bubble3D val="0"/>
            <c:spPr>
              <a:solidFill>
                <a:srgbClr val="EBF1DE"/>
              </a:solidFill>
              <a:ln w="12700">
                <a:solidFill>
                  <a:srgbClr val="BFBFBF"/>
                </a:solidFill>
              </a:ln>
            </c:spPr>
            <c:extLst>
              <c:ext xmlns:c16="http://schemas.microsoft.com/office/drawing/2014/chart" uri="{C3380CC4-5D6E-409C-BE32-E72D297353CC}">
                <c16:uniqueId val="{00000189-2833-49D1-8472-1AB9123A62CE}"/>
              </c:ext>
            </c:extLst>
          </c:dPt>
          <c:dPt>
            <c:idx val="197"/>
            <c:bubble3D val="0"/>
            <c:spPr>
              <a:solidFill>
                <a:srgbClr val="FDE9D9"/>
              </a:solidFill>
              <a:ln w="12700">
                <a:solidFill>
                  <a:srgbClr val="BFBFBF"/>
                </a:solidFill>
              </a:ln>
            </c:spPr>
            <c:extLst>
              <c:ext xmlns:c16="http://schemas.microsoft.com/office/drawing/2014/chart" uri="{C3380CC4-5D6E-409C-BE32-E72D297353CC}">
                <c16:uniqueId val="{0000018B-2833-49D1-8472-1AB9123A62CE}"/>
              </c:ext>
            </c:extLst>
          </c:dPt>
          <c:dPt>
            <c:idx val="198"/>
            <c:bubble3D val="0"/>
            <c:spPr>
              <a:solidFill>
                <a:srgbClr val="DAEEF3"/>
              </a:solidFill>
              <a:ln w="12700">
                <a:solidFill>
                  <a:srgbClr val="BFBFBF"/>
                </a:solidFill>
              </a:ln>
            </c:spPr>
            <c:extLst>
              <c:ext xmlns:c16="http://schemas.microsoft.com/office/drawing/2014/chart" uri="{C3380CC4-5D6E-409C-BE32-E72D297353CC}">
                <c16:uniqueId val="{0000018D-2833-49D1-8472-1AB9123A62CE}"/>
              </c:ext>
            </c:extLst>
          </c:dPt>
          <c:dPt>
            <c:idx val="199"/>
            <c:bubble3D val="0"/>
            <c:spPr>
              <a:solidFill>
                <a:srgbClr val="E4DFEC"/>
              </a:solidFill>
              <a:ln w="12700">
                <a:solidFill>
                  <a:srgbClr val="BFBFBF"/>
                </a:solidFill>
              </a:ln>
            </c:spPr>
            <c:extLst>
              <c:ext xmlns:c16="http://schemas.microsoft.com/office/drawing/2014/chart" uri="{C3380CC4-5D6E-409C-BE32-E72D297353CC}">
                <c16:uniqueId val="{0000018F-2833-49D1-8472-1AB9123A62CE}"/>
              </c:ext>
            </c:extLst>
          </c:dPt>
          <c:dPt>
            <c:idx val="200"/>
            <c:bubble3D val="0"/>
            <c:spPr>
              <a:solidFill>
                <a:srgbClr val="95B3D7"/>
              </a:solidFill>
              <a:ln w="12700">
                <a:solidFill>
                  <a:srgbClr val="BFBFBF"/>
                </a:solidFill>
              </a:ln>
            </c:spPr>
            <c:extLst>
              <c:ext xmlns:c16="http://schemas.microsoft.com/office/drawing/2014/chart" uri="{C3380CC4-5D6E-409C-BE32-E72D297353CC}">
                <c16:uniqueId val="{00000191-2833-49D1-8472-1AB9123A62CE}"/>
              </c:ext>
            </c:extLst>
          </c:dPt>
          <c:dPt>
            <c:idx val="201"/>
            <c:bubble3D val="0"/>
            <c:spPr>
              <a:solidFill>
                <a:srgbClr val="DA9694"/>
              </a:solidFill>
              <a:ln w="12700">
                <a:solidFill>
                  <a:srgbClr val="BFBFBF"/>
                </a:solidFill>
              </a:ln>
            </c:spPr>
            <c:extLst>
              <c:ext xmlns:c16="http://schemas.microsoft.com/office/drawing/2014/chart" uri="{C3380CC4-5D6E-409C-BE32-E72D297353CC}">
                <c16:uniqueId val="{00000193-2833-49D1-8472-1AB9123A62CE}"/>
              </c:ext>
            </c:extLst>
          </c:dPt>
          <c:dPt>
            <c:idx val="202"/>
            <c:bubble3D val="0"/>
            <c:spPr>
              <a:solidFill>
                <a:srgbClr val="C4D79B"/>
              </a:solidFill>
              <a:ln w="12700">
                <a:solidFill>
                  <a:srgbClr val="BFBFBF"/>
                </a:solidFill>
              </a:ln>
            </c:spPr>
            <c:extLst>
              <c:ext xmlns:c16="http://schemas.microsoft.com/office/drawing/2014/chart" uri="{C3380CC4-5D6E-409C-BE32-E72D297353CC}">
                <c16:uniqueId val="{00000195-2833-49D1-8472-1AB9123A62CE}"/>
              </c:ext>
            </c:extLst>
          </c:dPt>
          <c:dPt>
            <c:idx val="203"/>
            <c:bubble3D val="0"/>
            <c:spPr>
              <a:solidFill>
                <a:srgbClr val="FABF8F"/>
              </a:solidFill>
              <a:ln w="12700">
                <a:solidFill>
                  <a:srgbClr val="BFBFBF"/>
                </a:solidFill>
              </a:ln>
            </c:spPr>
            <c:extLst>
              <c:ext xmlns:c16="http://schemas.microsoft.com/office/drawing/2014/chart" uri="{C3380CC4-5D6E-409C-BE32-E72D297353CC}">
                <c16:uniqueId val="{00000197-2833-49D1-8472-1AB9123A62CE}"/>
              </c:ext>
            </c:extLst>
          </c:dPt>
          <c:dPt>
            <c:idx val="204"/>
            <c:bubble3D val="0"/>
            <c:spPr>
              <a:solidFill>
                <a:srgbClr val="92CDDC"/>
              </a:solidFill>
              <a:ln w="12700">
                <a:solidFill>
                  <a:srgbClr val="BFBFBF"/>
                </a:solidFill>
              </a:ln>
            </c:spPr>
            <c:extLst>
              <c:ext xmlns:c16="http://schemas.microsoft.com/office/drawing/2014/chart" uri="{C3380CC4-5D6E-409C-BE32-E72D297353CC}">
                <c16:uniqueId val="{00000199-2833-49D1-8472-1AB9123A62CE}"/>
              </c:ext>
            </c:extLst>
          </c:dPt>
          <c:dPt>
            <c:idx val="205"/>
            <c:bubble3D val="0"/>
            <c:spPr>
              <a:solidFill>
                <a:srgbClr val="B1A0C7"/>
              </a:solidFill>
              <a:ln w="12700">
                <a:solidFill>
                  <a:srgbClr val="BFBFBF"/>
                </a:solidFill>
              </a:ln>
            </c:spPr>
            <c:extLst>
              <c:ext xmlns:c16="http://schemas.microsoft.com/office/drawing/2014/chart" uri="{C3380CC4-5D6E-409C-BE32-E72D297353CC}">
                <c16:uniqueId val="{0000019B-2833-49D1-8472-1AB9123A62CE}"/>
              </c:ext>
            </c:extLst>
          </c:dPt>
          <c:dPt>
            <c:idx val="206"/>
            <c:bubble3D val="0"/>
            <c:spPr>
              <a:solidFill>
                <a:srgbClr val="538DD5"/>
              </a:solidFill>
              <a:ln w="12700">
                <a:solidFill>
                  <a:srgbClr val="BFBFBF"/>
                </a:solidFill>
              </a:ln>
            </c:spPr>
            <c:extLst>
              <c:ext xmlns:c16="http://schemas.microsoft.com/office/drawing/2014/chart" uri="{C3380CC4-5D6E-409C-BE32-E72D297353CC}">
                <c16:uniqueId val="{0000019D-2833-49D1-8472-1AB9123A62CE}"/>
              </c:ext>
            </c:extLst>
          </c:dPt>
          <c:dPt>
            <c:idx val="207"/>
            <c:bubble3D val="0"/>
            <c:spPr>
              <a:solidFill>
                <a:srgbClr val="B8CCE4"/>
              </a:solidFill>
              <a:ln w="12700">
                <a:solidFill>
                  <a:srgbClr val="BFBFBF"/>
                </a:solidFill>
              </a:ln>
            </c:spPr>
            <c:extLst>
              <c:ext xmlns:c16="http://schemas.microsoft.com/office/drawing/2014/chart" uri="{C3380CC4-5D6E-409C-BE32-E72D297353CC}">
                <c16:uniqueId val="{0000019F-2833-49D1-8472-1AB9123A62CE}"/>
              </c:ext>
            </c:extLst>
          </c:dPt>
          <c:dPt>
            <c:idx val="208"/>
            <c:bubble3D val="0"/>
            <c:spPr>
              <a:solidFill>
                <a:srgbClr val="E6B8B7"/>
              </a:solidFill>
              <a:ln w="12700">
                <a:solidFill>
                  <a:srgbClr val="BFBFBF"/>
                </a:solidFill>
              </a:ln>
            </c:spPr>
            <c:extLst>
              <c:ext xmlns:c16="http://schemas.microsoft.com/office/drawing/2014/chart" uri="{C3380CC4-5D6E-409C-BE32-E72D297353CC}">
                <c16:uniqueId val="{000001A1-2833-49D1-8472-1AB9123A62CE}"/>
              </c:ext>
            </c:extLst>
          </c:dPt>
          <c:dPt>
            <c:idx val="209"/>
            <c:bubble3D val="0"/>
            <c:spPr>
              <a:solidFill>
                <a:srgbClr val="D8E4BC"/>
              </a:solidFill>
              <a:ln w="12700">
                <a:solidFill>
                  <a:srgbClr val="BFBFBF"/>
                </a:solidFill>
              </a:ln>
            </c:spPr>
            <c:extLst>
              <c:ext xmlns:c16="http://schemas.microsoft.com/office/drawing/2014/chart" uri="{C3380CC4-5D6E-409C-BE32-E72D297353CC}">
                <c16:uniqueId val="{000001A3-2833-49D1-8472-1AB9123A62CE}"/>
              </c:ext>
            </c:extLst>
          </c:dPt>
          <c:dPt>
            <c:idx val="210"/>
            <c:bubble3D val="0"/>
            <c:spPr>
              <a:solidFill>
                <a:srgbClr val="FCD5B4"/>
              </a:solidFill>
              <a:ln w="12700">
                <a:solidFill>
                  <a:srgbClr val="BFBFBF"/>
                </a:solidFill>
              </a:ln>
            </c:spPr>
            <c:extLst>
              <c:ext xmlns:c16="http://schemas.microsoft.com/office/drawing/2014/chart" uri="{C3380CC4-5D6E-409C-BE32-E72D297353CC}">
                <c16:uniqueId val="{000001A5-2833-49D1-8472-1AB9123A62CE}"/>
              </c:ext>
            </c:extLst>
          </c:dPt>
          <c:dPt>
            <c:idx val="211"/>
            <c:bubble3D val="0"/>
            <c:spPr>
              <a:solidFill>
                <a:srgbClr val="B7DEE8"/>
              </a:solidFill>
              <a:ln w="12700">
                <a:solidFill>
                  <a:srgbClr val="BFBFBF"/>
                </a:solidFill>
              </a:ln>
            </c:spPr>
            <c:extLst>
              <c:ext xmlns:c16="http://schemas.microsoft.com/office/drawing/2014/chart" uri="{C3380CC4-5D6E-409C-BE32-E72D297353CC}">
                <c16:uniqueId val="{000001A7-2833-49D1-8472-1AB9123A62CE}"/>
              </c:ext>
            </c:extLst>
          </c:dPt>
          <c:dPt>
            <c:idx val="212"/>
            <c:bubble3D val="0"/>
            <c:spPr>
              <a:solidFill>
                <a:srgbClr val="CCC0DA"/>
              </a:solidFill>
              <a:ln w="12700">
                <a:solidFill>
                  <a:srgbClr val="BFBFBF"/>
                </a:solidFill>
              </a:ln>
            </c:spPr>
            <c:extLst>
              <c:ext xmlns:c16="http://schemas.microsoft.com/office/drawing/2014/chart" uri="{C3380CC4-5D6E-409C-BE32-E72D297353CC}">
                <c16:uniqueId val="{000001A9-2833-49D1-8472-1AB9123A62CE}"/>
              </c:ext>
            </c:extLst>
          </c:dPt>
          <c:dPt>
            <c:idx val="213"/>
            <c:bubble3D val="0"/>
            <c:spPr>
              <a:solidFill>
                <a:srgbClr val="8DB4E2"/>
              </a:solidFill>
              <a:ln w="12700">
                <a:solidFill>
                  <a:srgbClr val="BFBFBF"/>
                </a:solidFill>
              </a:ln>
            </c:spPr>
            <c:extLst>
              <c:ext xmlns:c16="http://schemas.microsoft.com/office/drawing/2014/chart" uri="{C3380CC4-5D6E-409C-BE32-E72D297353CC}">
                <c16:uniqueId val="{000001AB-2833-49D1-8472-1AB9123A62CE}"/>
              </c:ext>
            </c:extLst>
          </c:dPt>
          <c:dPt>
            <c:idx val="214"/>
            <c:bubble3D val="0"/>
            <c:spPr>
              <a:solidFill>
                <a:srgbClr val="DCE6F1"/>
              </a:solidFill>
              <a:ln w="12700">
                <a:solidFill>
                  <a:srgbClr val="BFBFBF"/>
                </a:solidFill>
              </a:ln>
            </c:spPr>
            <c:extLst>
              <c:ext xmlns:c16="http://schemas.microsoft.com/office/drawing/2014/chart" uri="{C3380CC4-5D6E-409C-BE32-E72D297353CC}">
                <c16:uniqueId val="{000001AD-2833-49D1-8472-1AB9123A62CE}"/>
              </c:ext>
            </c:extLst>
          </c:dPt>
          <c:dPt>
            <c:idx val="215"/>
            <c:bubble3D val="0"/>
            <c:spPr>
              <a:solidFill>
                <a:srgbClr val="F2DCDB"/>
              </a:solidFill>
              <a:ln w="12700">
                <a:solidFill>
                  <a:srgbClr val="BFBFBF"/>
                </a:solidFill>
              </a:ln>
            </c:spPr>
            <c:extLst>
              <c:ext xmlns:c16="http://schemas.microsoft.com/office/drawing/2014/chart" uri="{C3380CC4-5D6E-409C-BE32-E72D297353CC}">
                <c16:uniqueId val="{000001AF-2833-49D1-8472-1AB9123A62CE}"/>
              </c:ext>
            </c:extLst>
          </c:dPt>
          <c:dPt>
            <c:idx val="216"/>
            <c:bubble3D val="0"/>
            <c:spPr>
              <a:solidFill>
                <a:srgbClr val="EBF1DE"/>
              </a:solidFill>
              <a:ln w="12700">
                <a:solidFill>
                  <a:srgbClr val="BFBFBF"/>
                </a:solidFill>
              </a:ln>
            </c:spPr>
            <c:extLst>
              <c:ext xmlns:c16="http://schemas.microsoft.com/office/drawing/2014/chart" uri="{C3380CC4-5D6E-409C-BE32-E72D297353CC}">
                <c16:uniqueId val="{000001B1-2833-49D1-8472-1AB9123A62CE}"/>
              </c:ext>
            </c:extLst>
          </c:dPt>
          <c:dPt>
            <c:idx val="217"/>
            <c:bubble3D val="0"/>
            <c:spPr>
              <a:solidFill>
                <a:srgbClr val="FDE9D9"/>
              </a:solidFill>
              <a:ln w="12700">
                <a:solidFill>
                  <a:srgbClr val="BFBFBF"/>
                </a:solidFill>
              </a:ln>
            </c:spPr>
            <c:extLst>
              <c:ext xmlns:c16="http://schemas.microsoft.com/office/drawing/2014/chart" uri="{C3380CC4-5D6E-409C-BE32-E72D297353CC}">
                <c16:uniqueId val="{000001B3-2833-49D1-8472-1AB9123A62CE}"/>
              </c:ext>
            </c:extLst>
          </c:dPt>
          <c:dPt>
            <c:idx val="218"/>
            <c:bubble3D val="0"/>
            <c:spPr>
              <a:solidFill>
                <a:srgbClr val="DAEEF3"/>
              </a:solidFill>
              <a:ln w="12700">
                <a:solidFill>
                  <a:srgbClr val="BFBFBF"/>
                </a:solidFill>
              </a:ln>
            </c:spPr>
            <c:extLst>
              <c:ext xmlns:c16="http://schemas.microsoft.com/office/drawing/2014/chart" uri="{C3380CC4-5D6E-409C-BE32-E72D297353CC}">
                <c16:uniqueId val="{000001B5-2833-49D1-8472-1AB9123A62CE}"/>
              </c:ext>
            </c:extLst>
          </c:dPt>
          <c:dPt>
            <c:idx val="219"/>
            <c:bubble3D val="0"/>
            <c:spPr>
              <a:solidFill>
                <a:srgbClr val="E4DFEC"/>
              </a:solidFill>
              <a:ln w="12700">
                <a:solidFill>
                  <a:srgbClr val="BFBFBF"/>
                </a:solidFill>
              </a:ln>
            </c:spPr>
            <c:extLst>
              <c:ext xmlns:c16="http://schemas.microsoft.com/office/drawing/2014/chart" uri="{C3380CC4-5D6E-409C-BE32-E72D297353CC}">
                <c16:uniqueId val="{000001B7-2833-49D1-8472-1AB9123A62CE}"/>
              </c:ext>
            </c:extLst>
          </c:dPt>
          <c:dPt>
            <c:idx val="220"/>
            <c:bubble3D val="0"/>
            <c:spPr>
              <a:solidFill>
                <a:srgbClr val="95B3D7"/>
              </a:solidFill>
              <a:ln w="12700">
                <a:solidFill>
                  <a:srgbClr val="BFBFBF"/>
                </a:solidFill>
              </a:ln>
            </c:spPr>
            <c:extLst>
              <c:ext xmlns:c16="http://schemas.microsoft.com/office/drawing/2014/chart" uri="{C3380CC4-5D6E-409C-BE32-E72D297353CC}">
                <c16:uniqueId val="{000001B9-2833-49D1-8472-1AB9123A62CE}"/>
              </c:ext>
            </c:extLst>
          </c:dPt>
          <c:dPt>
            <c:idx val="221"/>
            <c:bubble3D val="0"/>
            <c:spPr>
              <a:solidFill>
                <a:srgbClr val="DA9694"/>
              </a:solidFill>
              <a:ln w="12700">
                <a:solidFill>
                  <a:srgbClr val="BFBFBF"/>
                </a:solidFill>
              </a:ln>
            </c:spPr>
            <c:extLst>
              <c:ext xmlns:c16="http://schemas.microsoft.com/office/drawing/2014/chart" uri="{C3380CC4-5D6E-409C-BE32-E72D297353CC}">
                <c16:uniqueId val="{000001BB-2833-49D1-8472-1AB9123A62CE}"/>
              </c:ext>
            </c:extLst>
          </c:dPt>
          <c:dPt>
            <c:idx val="222"/>
            <c:bubble3D val="0"/>
            <c:spPr>
              <a:solidFill>
                <a:srgbClr val="C4D79B"/>
              </a:solidFill>
              <a:ln w="12700">
                <a:solidFill>
                  <a:srgbClr val="BFBFBF"/>
                </a:solidFill>
              </a:ln>
            </c:spPr>
            <c:extLst>
              <c:ext xmlns:c16="http://schemas.microsoft.com/office/drawing/2014/chart" uri="{C3380CC4-5D6E-409C-BE32-E72D297353CC}">
                <c16:uniqueId val="{000001BD-2833-49D1-8472-1AB9123A62CE}"/>
              </c:ext>
            </c:extLst>
          </c:dPt>
          <c:dPt>
            <c:idx val="223"/>
            <c:bubble3D val="0"/>
            <c:spPr>
              <a:solidFill>
                <a:srgbClr val="FABF8F"/>
              </a:solidFill>
              <a:ln w="12700">
                <a:solidFill>
                  <a:srgbClr val="BFBFBF"/>
                </a:solidFill>
              </a:ln>
            </c:spPr>
            <c:extLst>
              <c:ext xmlns:c16="http://schemas.microsoft.com/office/drawing/2014/chart" uri="{C3380CC4-5D6E-409C-BE32-E72D297353CC}">
                <c16:uniqueId val="{000001BF-2833-49D1-8472-1AB9123A62CE}"/>
              </c:ext>
            </c:extLst>
          </c:dPt>
          <c:dPt>
            <c:idx val="224"/>
            <c:bubble3D val="0"/>
            <c:spPr>
              <a:solidFill>
                <a:srgbClr val="92CDDC"/>
              </a:solidFill>
              <a:ln w="12700">
                <a:solidFill>
                  <a:srgbClr val="BFBFBF"/>
                </a:solidFill>
              </a:ln>
            </c:spPr>
            <c:extLst>
              <c:ext xmlns:c16="http://schemas.microsoft.com/office/drawing/2014/chart" uri="{C3380CC4-5D6E-409C-BE32-E72D297353CC}">
                <c16:uniqueId val="{000001C1-2833-49D1-8472-1AB9123A62CE}"/>
              </c:ext>
            </c:extLst>
          </c:dPt>
          <c:dPt>
            <c:idx val="225"/>
            <c:bubble3D val="0"/>
            <c:spPr>
              <a:solidFill>
                <a:srgbClr val="B1A0C7"/>
              </a:solidFill>
              <a:ln w="12700">
                <a:solidFill>
                  <a:srgbClr val="BFBFBF"/>
                </a:solidFill>
              </a:ln>
            </c:spPr>
            <c:extLst>
              <c:ext xmlns:c16="http://schemas.microsoft.com/office/drawing/2014/chart" uri="{C3380CC4-5D6E-409C-BE32-E72D297353CC}">
                <c16:uniqueId val="{000001C3-2833-49D1-8472-1AB9123A62CE}"/>
              </c:ext>
            </c:extLst>
          </c:dPt>
          <c:dPt>
            <c:idx val="226"/>
            <c:bubble3D val="0"/>
            <c:spPr>
              <a:solidFill>
                <a:srgbClr val="538DD5"/>
              </a:solidFill>
              <a:ln w="12700">
                <a:solidFill>
                  <a:srgbClr val="BFBFBF"/>
                </a:solidFill>
              </a:ln>
            </c:spPr>
            <c:extLst>
              <c:ext xmlns:c16="http://schemas.microsoft.com/office/drawing/2014/chart" uri="{C3380CC4-5D6E-409C-BE32-E72D297353CC}">
                <c16:uniqueId val="{000001C5-2833-49D1-8472-1AB9123A62CE}"/>
              </c:ext>
            </c:extLst>
          </c:dPt>
          <c:dPt>
            <c:idx val="227"/>
            <c:bubble3D val="0"/>
            <c:spPr>
              <a:solidFill>
                <a:srgbClr val="B8CCE4"/>
              </a:solidFill>
              <a:ln w="12700">
                <a:solidFill>
                  <a:srgbClr val="BFBFBF"/>
                </a:solidFill>
              </a:ln>
            </c:spPr>
            <c:extLst>
              <c:ext xmlns:c16="http://schemas.microsoft.com/office/drawing/2014/chart" uri="{C3380CC4-5D6E-409C-BE32-E72D297353CC}">
                <c16:uniqueId val="{000001C7-2833-49D1-8472-1AB9123A62CE}"/>
              </c:ext>
            </c:extLst>
          </c:dPt>
          <c:dPt>
            <c:idx val="228"/>
            <c:bubble3D val="0"/>
            <c:spPr>
              <a:solidFill>
                <a:srgbClr val="E6B8B7"/>
              </a:solidFill>
              <a:ln w="12700">
                <a:solidFill>
                  <a:srgbClr val="BFBFBF"/>
                </a:solidFill>
              </a:ln>
            </c:spPr>
            <c:extLst>
              <c:ext xmlns:c16="http://schemas.microsoft.com/office/drawing/2014/chart" uri="{C3380CC4-5D6E-409C-BE32-E72D297353CC}">
                <c16:uniqueId val="{000001C9-2833-49D1-8472-1AB9123A62CE}"/>
              </c:ext>
            </c:extLst>
          </c:dPt>
          <c:dPt>
            <c:idx val="229"/>
            <c:bubble3D val="0"/>
            <c:spPr>
              <a:solidFill>
                <a:srgbClr val="D8E4BC"/>
              </a:solidFill>
              <a:ln w="12700">
                <a:solidFill>
                  <a:srgbClr val="BFBFBF"/>
                </a:solidFill>
              </a:ln>
            </c:spPr>
            <c:extLst>
              <c:ext xmlns:c16="http://schemas.microsoft.com/office/drawing/2014/chart" uri="{C3380CC4-5D6E-409C-BE32-E72D297353CC}">
                <c16:uniqueId val="{000001CB-2833-49D1-8472-1AB9123A62CE}"/>
              </c:ext>
            </c:extLst>
          </c:dPt>
          <c:dPt>
            <c:idx val="230"/>
            <c:bubble3D val="0"/>
            <c:spPr>
              <a:solidFill>
                <a:srgbClr val="FCD5B4"/>
              </a:solidFill>
              <a:ln w="12700">
                <a:solidFill>
                  <a:srgbClr val="BFBFBF"/>
                </a:solidFill>
              </a:ln>
            </c:spPr>
            <c:extLst>
              <c:ext xmlns:c16="http://schemas.microsoft.com/office/drawing/2014/chart" uri="{C3380CC4-5D6E-409C-BE32-E72D297353CC}">
                <c16:uniqueId val="{000001CD-2833-49D1-8472-1AB9123A62CE}"/>
              </c:ext>
            </c:extLst>
          </c:dPt>
          <c:dPt>
            <c:idx val="231"/>
            <c:bubble3D val="0"/>
            <c:spPr>
              <a:solidFill>
                <a:srgbClr val="B7DEE8"/>
              </a:solidFill>
              <a:ln w="12700">
                <a:solidFill>
                  <a:srgbClr val="BFBFBF"/>
                </a:solidFill>
              </a:ln>
            </c:spPr>
            <c:extLst>
              <c:ext xmlns:c16="http://schemas.microsoft.com/office/drawing/2014/chart" uri="{C3380CC4-5D6E-409C-BE32-E72D297353CC}">
                <c16:uniqueId val="{000001CF-2833-49D1-8472-1AB9123A62CE}"/>
              </c:ext>
            </c:extLst>
          </c:dPt>
          <c:dPt>
            <c:idx val="232"/>
            <c:bubble3D val="0"/>
            <c:spPr>
              <a:solidFill>
                <a:srgbClr val="CCC0DA"/>
              </a:solidFill>
              <a:ln w="12700">
                <a:solidFill>
                  <a:srgbClr val="BFBFBF"/>
                </a:solidFill>
              </a:ln>
            </c:spPr>
            <c:extLst>
              <c:ext xmlns:c16="http://schemas.microsoft.com/office/drawing/2014/chart" uri="{C3380CC4-5D6E-409C-BE32-E72D297353CC}">
                <c16:uniqueId val="{000001D1-2833-49D1-8472-1AB9123A62CE}"/>
              </c:ext>
            </c:extLst>
          </c:dPt>
          <c:dPt>
            <c:idx val="233"/>
            <c:bubble3D val="0"/>
            <c:spPr>
              <a:solidFill>
                <a:srgbClr val="8DB4E2"/>
              </a:solidFill>
              <a:ln w="12700">
                <a:solidFill>
                  <a:srgbClr val="BFBFBF"/>
                </a:solidFill>
              </a:ln>
            </c:spPr>
            <c:extLst>
              <c:ext xmlns:c16="http://schemas.microsoft.com/office/drawing/2014/chart" uri="{C3380CC4-5D6E-409C-BE32-E72D297353CC}">
                <c16:uniqueId val="{000001D3-2833-49D1-8472-1AB9123A62CE}"/>
              </c:ext>
            </c:extLst>
          </c:dPt>
          <c:dPt>
            <c:idx val="234"/>
            <c:bubble3D val="0"/>
            <c:spPr>
              <a:solidFill>
                <a:srgbClr val="DCE6F1"/>
              </a:solidFill>
              <a:ln w="12700">
                <a:solidFill>
                  <a:srgbClr val="BFBFBF"/>
                </a:solidFill>
              </a:ln>
            </c:spPr>
            <c:extLst>
              <c:ext xmlns:c16="http://schemas.microsoft.com/office/drawing/2014/chart" uri="{C3380CC4-5D6E-409C-BE32-E72D297353CC}">
                <c16:uniqueId val="{000001D5-2833-49D1-8472-1AB9123A62CE}"/>
              </c:ext>
            </c:extLst>
          </c:dPt>
          <c:dPt>
            <c:idx val="235"/>
            <c:bubble3D val="0"/>
            <c:spPr>
              <a:solidFill>
                <a:srgbClr val="F2DCDB"/>
              </a:solidFill>
              <a:ln w="12700">
                <a:solidFill>
                  <a:srgbClr val="BFBFBF"/>
                </a:solidFill>
              </a:ln>
            </c:spPr>
            <c:extLst>
              <c:ext xmlns:c16="http://schemas.microsoft.com/office/drawing/2014/chart" uri="{C3380CC4-5D6E-409C-BE32-E72D297353CC}">
                <c16:uniqueId val="{000001D7-2833-49D1-8472-1AB9123A62CE}"/>
              </c:ext>
            </c:extLst>
          </c:dPt>
          <c:dPt>
            <c:idx val="236"/>
            <c:bubble3D val="0"/>
            <c:spPr>
              <a:solidFill>
                <a:srgbClr val="EBF1DE"/>
              </a:solidFill>
              <a:ln w="12700">
                <a:solidFill>
                  <a:srgbClr val="BFBFBF"/>
                </a:solidFill>
              </a:ln>
            </c:spPr>
            <c:extLst>
              <c:ext xmlns:c16="http://schemas.microsoft.com/office/drawing/2014/chart" uri="{C3380CC4-5D6E-409C-BE32-E72D297353CC}">
                <c16:uniqueId val="{000001D9-2833-49D1-8472-1AB9123A62CE}"/>
              </c:ext>
            </c:extLst>
          </c:dPt>
          <c:dPt>
            <c:idx val="237"/>
            <c:bubble3D val="0"/>
            <c:spPr>
              <a:solidFill>
                <a:srgbClr val="FDE9D9"/>
              </a:solidFill>
              <a:ln w="12700">
                <a:solidFill>
                  <a:srgbClr val="BFBFBF"/>
                </a:solidFill>
              </a:ln>
            </c:spPr>
            <c:extLst>
              <c:ext xmlns:c16="http://schemas.microsoft.com/office/drawing/2014/chart" uri="{C3380CC4-5D6E-409C-BE32-E72D297353CC}">
                <c16:uniqueId val="{000001DB-2833-49D1-8472-1AB9123A62CE}"/>
              </c:ext>
            </c:extLst>
          </c:dPt>
          <c:dPt>
            <c:idx val="238"/>
            <c:bubble3D val="0"/>
            <c:spPr>
              <a:solidFill>
                <a:srgbClr val="DAEEF3"/>
              </a:solidFill>
              <a:ln w="12700">
                <a:solidFill>
                  <a:srgbClr val="BFBFBF"/>
                </a:solidFill>
              </a:ln>
            </c:spPr>
            <c:extLst>
              <c:ext xmlns:c16="http://schemas.microsoft.com/office/drawing/2014/chart" uri="{C3380CC4-5D6E-409C-BE32-E72D297353CC}">
                <c16:uniqueId val="{000001DD-2833-49D1-8472-1AB9123A62CE}"/>
              </c:ext>
            </c:extLst>
          </c:dPt>
          <c:dPt>
            <c:idx val="239"/>
            <c:bubble3D val="0"/>
            <c:spPr>
              <a:solidFill>
                <a:srgbClr val="E4DFEC"/>
              </a:solidFill>
              <a:ln w="12700">
                <a:solidFill>
                  <a:srgbClr val="BFBFBF"/>
                </a:solidFill>
              </a:ln>
            </c:spPr>
            <c:extLst>
              <c:ext xmlns:c16="http://schemas.microsoft.com/office/drawing/2014/chart" uri="{C3380CC4-5D6E-409C-BE32-E72D297353CC}">
                <c16:uniqueId val="{000001DF-2833-49D1-8472-1AB9123A62CE}"/>
              </c:ext>
            </c:extLst>
          </c:dPt>
          <c:dPt>
            <c:idx val="240"/>
            <c:bubble3D val="0"/>
            <c:spPr>
              <a:solidFill>
                <a:srgbClr val="95B3D7"/>
              </a:solidFill>
              <a:ln w="12700">
                <a:solidFill>
                  <a:srgbClr val="BFBFBF"/>
                </a:solidFill>
              </a:ln>
            </c:spPr>
            <c:extLst>
              <c:ext xmlns:c16="http://schemas.microsoft.com/office/drawing/2014/chart" uri="{C3380CC4-5D6E-409C-BE32-E72D297353CC}">
                <c16:uniqueId val="{000001E1-2833-49D1-8472-1AB9123A62CE}"/>
              </c:ext>
            </c:extLst>
          </c:dPt>
          <c:dPt>
            <c:idx val="241"/>
            <c:bubble3D val="0"/>
            <c:spPr>
              <a:solidFill>
                <a:srgbClr val="DA9694"/>
              </a:solidFill>
              <a:ln w="12700">
                <a:solidFill>
                  <a:srgbClr val="BFBFBF"/>
                </a:solidFill>
              </a:ln>
            </c:spPr>
            <c:extLst>
              <c:ext xmlns:c16="http://schemas.microsoft.com/office/drawing/2014/chart" uri="{C3380CC4-5D6E-409C-BE32-E72D297353CC}">
                <c16:uniqueId val="{000001E3-2833-49D1-8472-1AB9123A62CE}"/>
              </c:ext>
            </c:extLst>
          </c:dPt>
          <c:dPt>
            <c:idx val="242"/>
            <c:bubble3D val="0"/>
            <c:spPr>
              <a:solidFill>
                <a:srgbClr val="C4D79B"/>
              </a:solidFill>
              <a:ln w="12700">
                <a:solidFill>
                  <a:srgbClr val="BFBFBF"/>
                </a:solidFill>
              </a:ln>
            </c:spPr>
            <c:extLst>
              <c:ext xmlns:c16="http://schemas.microsoft.com/office/drawing/2014/chart" uri="{C3380CC4-5D6E-409C-BE32-E72D297353CC}">
                <c16:uniqueId val="{000001E5-2833-49D1-8472-1AB9123A62CE}"/>
              </c:ext>
            </c:extLst>
          </c:dPt>
          <c:dPt>
            <c:idx val="243"/>
            <c:bubble3D val="0"/>
            <c:spPr>
              <a:solidFill>
                <a:srgbClr val="FABF8F"/>
              </a:solidFill>
              <a:ln w="12700">
                <a:solidFill>
                  <a:srgbClr val="BFBFBF"/>
                </a:solidFill>
              </a:ln>
            </c:spPr>
            <c:extLst>
              <c:ext xmlns:c16="http://schemas.microsoft.com/office/drawing/2014/chart" uri="{C3380CC4-5D6E-409C-BE32-E72D297353CC}">
                <c16:uniqueId val="{000001E7-2833-49D1-8472-1AB9123A62CE}"/>
              </c:ext>
            </c:extLst>
          </c:dPt>
          <c:dPt>
            <c:idx val="244"/>
            <c:bubble3D val="0"/>
            <c:spPr>
              <a:solidFill>
                <a:srgbClr val="92CDDC"/>
              </a:solidFill>
              <a:ln w="12700">
                <a:solidFill>
                  <a:srgbClr val="BFBFBF"/>
                </a:solidFill>
              </a:ln>
            </c:spPr>
            <c:extLst>
              <c:ext xmlns:c16="http://schemas.microsoft.com/office/drawing/2014/chart" uri="{C3380CC4-5D6E-409C-BE32-E72D297353CC}">
                <c16:uniqueId val="{000001E9-2833-49D1-8472-1AB9123A62CE}"/>
              </c:ext>
            </c:extLst>
          </c:dPt>
          <c:dPt>
            <c:idx val="245"/>
            <c:bubble3D val="0"/>
            <c:spPr>
              <a:solidFill>
                <a:srgbClr val="B1A0C7"/>
              </a:solidFill>
              <a:ln w="12700">
                <a:solidFill>
                  <a:srgbClr val="BFBFBF"/>
                </a:solidFill>
              </a:ln>
            </c:spPr>
            <c:extLst>
              <c:ext xmlns:c16="http://schemas.microsoft.com/office/drawing/2014/chart" uri="{C3380CC4-5D6E-409C-BE32-E72D297353CC}">
                <c16:uniqueId val="{000001EB-2833-49D1-8472-1AB9123A62CE}"/>
              </c:ext>
            </c:extLst>
          </c:dPt>
          <c:dPt>
            <c:idx val="246"/>
            <c:bubble3D val="0"/>
            <c:spPr>
              <a:solidFill>
                <a:srgbClr val="538DD5"/>
              </a:solidFill>
              <a:ln w="12700">
                <a:solidFill>
                  <a:srgbClr val="BFBFBF"/>
                </a:solidFill>
              </a:ln>
            </c:spPr>
            <c:extLst>
              <c:ext xmlns:c16="http://schemas.microsoft.com/office/drawing/2014/chart" uri="{C3380CC4-5D6E-409C-BE32-E72D297353CC}">
                <c16:uniqueId val="{000001ED-2833-49D1-8472-1AB9123A62CE}"/>
              </c:ext>
            </c:extLst>
          </c:dPt>
          <c:dPt>
            <c:idx val="247"/>
            <c:bubble3D val="0"/>
            <c:spPr>
              <a:solidFill>
                <a:srgbClr val="B8CCE4"/>
              </a:solidFill>
              <a:ln w="12700">
                <a:solidFill>
                  <a:srgbClr val="BFBFBF"/>
                </a:solidFill>
              </a:ln>
            </c:spPr>
            <c:extLst>
              <c:ext xmlns:c16="http://schemas.microsoft.com/office/drawing/2014/chart" uri="{C3380CC4-5D6E-409C-BE32-E72D297353CC}">
                <c16:uniqueId val="{000001EF-2833-49D1-8472-1AB9123A62CE}"/>
              </c:ext>
            </c:extLst>
          </c:dPt>
          <c:dPt>
            <c:idx val="248"/>
            <c:bubble3D val="0"/>
            <c:spPr>
              <a:solidFill>
                <a:srgbClr val="E6B8B7"/>
              </a:solidFill>
              <a:ln w="12700">
                <a:solidFill>
                  <a:srgbClr val="BFBFBF"/>
                </a:solidFill>
              </a:ln>
            </c:spPr>
            <c:extLst>
              <c:ext xmlns:c16="http://schemas.microsoft.com/office/drawing/2014/chart" uri="{C3380CC4-5D6E-409C-BE32-E72D297353CC}">
                <c16:uniqueId val="{000001F1-2833-49D1-8472-1AB9123A62CE}"/>
              </c:ext>
            </c:extLst>
          </c:dPt>
          <c:dPt>
            <c:idx val="249"/>
            <c:bubble3D val="0"/>
            <c:spPr>
              <a:solidFill>
                <a:srgbClr val="D8E4BC"/>
              </a:solidFill>
              <a:ln w="12700">
                <a:solidFill>
                  <a:srgbClr val="BFBFBF"/>
                </a:solidFill>
              </a:ln>
            </c:spPr>
            <c:extLst>
              <c:ext xmlns:c16="http://schemas.microsoft.com/office/drawing/2014/chart" uri="{C3380CC4-5D6E-409C-BE32-E72D297353CC}">
                <c16:uniqueId val="{000001F3-2833-49D1-8472-1AB9123A62CE}"/>
              </c:ext>
            </c:extLst>
          </c:dPt>
          <c:dPt>
            <c:idx val="250"/>
            <c:bubble3D val="0"/>
            <c:spPr>
              <a:solidFill>
                <a:srgbClr val="FCD5B4"/>
              </a:solidFill>
              <a:ln w="12700">
                <a:solidFill>
                  <a:srgbClr val="BFBFBF"/>
                </a:solidFill>
              </a:ln>
            </c:spPr>
            <c:extLst>
              <c:ext xmlns:c16="http://schemas.microsoft.com/office/drawing/2014/chart" uri="{C3380CC4-5D6E-409C-BE32-E72D297353CC}">
                <c16:uniqueId val="{000001F5-2833-49D1-8472-1AB9123A62CE}"/>
              </c:ext>
            </c:extLst>
          </c:dPt>
          <c:dPt>
            <c:idx val="251"/>
            <c:bubble3D val="0"/>
            <c:spPr>
              <a:solidFill>
                <a:srgbClr val="B7DEE8"/>
              </a:solidFill>
              <a:ln w="12700">
                <a:solidFill>
                  <a:srgbClr val="BFBFBF"/>
                </a:solidFill>
              </a:ln>
            </c:spPr>
            <c:extLst>
              <c:ext xmlns:c16="http://schemas.microsoft.com/office/drawing/2014/chart" uri="{C3380CC4-5D6E-409C-BE32-E72D297353CC}">
                <c16:uniqueId val="{000001F7-2833-49D1-8472-1AB9123A62CE}"/>
              </c:ext>
            </c:extLst>
          </c:dPt>
          <c:dPt>
            <c:idx val="252"/>
            <c:bubble3D val="0"/>
            <c:spPr>
              <a:solidFill>
                <a:srgbClr val="CCC0DA"/>
              </a:solidFill>
              <a:ln w="12700">
                <a:solidFill>
                  <a:srgbClr val="BFBFBF"/>
                </a:solidFill>
              </a:ln>
            </c:spPr>
            <c:extLst>
              <c:ext xmlns:c16="http://schemas.microsoft.com/office/drawing/2014/chart" uri="{C3380CC4-5D6E-409C-BE32-E72D297353CC}">
                <c16:uniqueId val="{000001F9-2833-49D1-8472-1AB9123A62CE}"/>
              </c:ext>
            </c:extLst>
          </c:dPt>
          <c:dPt>
            <c:idx val="253"/>
            <c:bubble3D val="0"/>
            <c:spPr>
              <a:solidFill>
                <a:srgbClr val="8DB4E2"/>
              </a:solidFill>
              <a:ln w="12700">
                <a:solidFill>
                  <a:srgbClr val="BFBFBF"/>
                </a:solidFill>
              </a:ln>
            </c:spPr>
            <c:extLst>
              <c:ext xmlns:c16="http://schemas.microsoft.com/office/drawing/2014/chart" uri="{C3380CC4-5D6E-409C-BE32-E72D297353CC}">
                <c16:uniqueId val="{000001FB-2833-49D1-8472-1AB9123A62CE}"/>
              </c:ext>
            </c:extLst>
          </c:dPt>
          <c:dPt>
            <c:idx val="254"/>
            <c:bubble3D val="0"/>
            <c:spPr>
              <a:solidFill>
                <a:srgbClr val="DCE6F1"/>
              </a:solidFill>
              <a:ln w="12700">
                <a:solidFill>
                  <a:srgbClr val="BFBFBF"/>
                </a:solidFill>
              </a:ln>
            </c:spPr>
            <c:extLst>
              <c:ext xmlns:c16="http://schemas.microsoft.com/office/drawing/2014/chart" uri="{C3380CC4-5D6E-409C-BE32-E72D297353CC}">
                <c16:uniqueId val="{000001FD-2833-49D1-8472-1AB9123A62CE}"/>
              </c:ext>
            </c:extLst>
          </c:dPt>
          <c:dPt>
            <c:idx val="255"/>
            <c:bubble3D val="0"/>
            <c:spPr>
              <a:solidFill>
                <a:srgbClr val="F2DCDB"/>
              </a:solidFill>
              <a:ln w="12700">
                <a:solidFill>
                  <a:srgbClr val="BFBFBF"/>
                </a:solidFill>
              </a:ln>
            </c:spPr>
            <c:extLst>
              <c:ext xmlns:c16="http://schemas.microsoft.com/office/drawing/2014/chart" uri="{C3380CC4-5D6E-409C-BE32-E72D297353CC}">
                <c16:uniqueId val="{000001FF-2833-49D1-8472-1AB9123A62CE}"/>
              </c:ext>
            </c:extLst>
          </c:dPt>
          <c:dPt>
            <c:idx val="256"/>
            <c:bubble3D val="0"/>
            <c:spPr>
              <a:solidFill>
                <a:srgbClr val="EBF1DE"/>
              </a:solidFill>
              <a:ln w="12700">
                <a:solidFill>
                  <a:srgbClr val="BFBFBF"/>
                </a:solidFill>
              </a:ln>
            </c:spPr>
            <c:extLst>
              <c:ext xmlns:c16="http://schemas.microsoft.com/office/drawing/2014/chart" uri="{C3380CC4-5D6E-409C-BE32-E72D297353CC}">
                <c16:uniqueId val="{00000201-2833-49D1-8472-1AB9123A62CE}"/>
              </c:ext>
            </c:extLst>
          </c:dPt>
          <c:dPt>
            <c:idx val="257"/>
            <c:bubble3D val="0"/>
            <c:spPr>
              <a:solidFill>
                <a:srgbClr val="FDE9D9"/>
              </a:solidFill>
              <a:ln w="12700">
                <a:solidFill>
                  <a:srgbClr val="BFBFBF"/>
                </a:solidFill>
              </a:ln>
            </c:spPr>
            <c:extLst>
              <c:ext xmlns:c16="http://schemas.microsoft.com/office/drawing/2014/chart" uri="{C3380CC4-5D6E-409C-BE32-E72D297353CC}">
                <c16:uniqueId val="{00000203-2833-49D1-8472-1AB9123A62CE}"/>
              </c:ext>
            </c:extLst>
          </c:dPt>
          <c:dPt>
            <c:idx val="258"/>
            <c:bubble3D val="0"/>
            <c:spPr>
              <a:solidFill>
                <a:srgbClr val="DAEEF3"/>
              </a:solidFill>
              <a:ln w="12700">
                <a:solidFill>
                  <a:srgbClr val="BFBFBF"/>
                </a:solidFill>
              </a:ln>
            </c:spPr>
            <c:extLst>
              <c:ext xmlns:c16="http://schemas.microsoft.com/office/drawing/2014/chart" uri="{C3380CC4-5D6E-409C-BE32-E72D297353CC}">
                <c16:uniqueId val="{00000205-2833-49D1-8472-1AB9123A62CE}"/>
              </c:ext>
            </c:extLst>
          </c:dPt>
          <c:dPt>
            <c:idx val="259"/>
            <c:bubble3D val="0"/>
            <c:spPr>
              <a:solidFill>
                <a:srgbClr val="E4DFEC"/>
              </a:solidFill>
              <a:ln w="12700">
                <a:solidFill>
                  <a:srgbClr val="BFBFBF"/>
                </a:solidFill>
              </a:ln>
            </c:spPr>
            <c:extLst>
              <c:ext xmlns:c16="http://schemas.microsoft.com/office/drawing/2014/chart" uri="{C3380CC4-5D6E-409C-BE32-E72D297353CC}">
                <c16:uniqueId val="{00000207-2833-49D1-8472-1AB9123A62CE}"/>
              </c:ext>
            </c:extLst>
          </c:dPt>
          <c:dPt>
            <c:idx val="260"/>
            <c:bubble3D val="0"/>
            <c:spPr>
              <a:solidFill>
                <a:srgbClr val="95B3D7"/>
              </a:solidFill>
              <a:ln w="12700">
                <a:solidFill>
                  <a:srgbClr val="BFBFBF"/>
                </a:solidFill>
              </a:ln>
            </c:spPr>
            <c:extLst>
              <c:ext xmlns:c16="http://schemas.microsoft.com/office/drawing/2014/chart" uri="{C3380CC4-5D6E-409C-BE32-E72D297353CC}">
                <c16:uniqueId val="{00000209-2833-49D1-8472-1AB9123A62CE}"/>
              </c:ext>
            </c:extLst>
          </c:dPt>
          <c:dPt>
            <c:idx val="261"/>
            <c:bubble3D val="0"/>
            <c:spPr>
              <a:solidFill>
                <a:srgbClr val="DA9694"/>
              </a:solidFill>
              <a:ln w="12700">
                <a:solidFill>
                  <a:srgbClr val="BFBFBF"/>
                </a:solidFill>
              </a:ln>
            </c:spPr>
            <c:extLst>
              <c:ext xmlns:c16="http://schemas.microsoft.com/office/drawing/2014/chart" uri="{C3380CC4-5D6E-409C-BE32-E72D297353CC}">
                <c16:uniqueId val="{0000020B-2833-49D1-8472-1AB9123A62CE}"/>
              </c:ext>
            </c:extLst>
          </c:dPt>
          <c:dPt>
            <c:idx val="262"/>
            <c:bubble3D val="0"/>
            <c:spPr>
              <a:solidFill>
                <a:srgbClr val="C4D79B"/>
              </a:solidFill>
              <a:ln w="12700">
                <a:solidFill>
                  <a:srgbClr val="BFBFBF"/>
                </a:solidFill>
              </a:ln>
            </c:spPr>
            <c:extLst>
              <c:ext xmlns:c16="http://schemas.microsoft.com/office/drawing/2014/chart" uri="{C3380CC4-5D6E-409C-BE32-E72D297353CC}">
                <c16:uniqueId val="{0000020D-2833-49D1-8472-1AB9123A62CE}"/>
              </c:ext>
            </c:extLst>
          </c:dPt>
          <c:dPt>
            <c:idx val="263"/>
            <c:bubble3D val="0"/>
            <c:spPr>
              <a:solidFill>
                <a:srgbClr val="FABF8F"/>
              </a:solidFill>
              <a:ln w="12700">
                <a:solidFill>
                  <a:srgbClr val="BFBFBF"/>
                </a:solidFill>
              </a:ln>
            </c:spPr>
            <c:extLst>
              <c:ext xmlns:c16="http://schemas.microsoft.com/office/drawing/2014/chart" uri="{C3380CC4-5D6E-409C-BE32-E72D297353CC}">
                <c16:uniqueId val="{0000020F-2833-49D1-8472-1AB9123A62CE}"/>
              </c:ext>
            </c:extLst>
          </c:dPt>
          <c:dPt>
            <c:idx val="264"/>
            <c:bubble3D val="0"/>
            <c:spPr>
              <a:solidFill>
                <a:srgbClr val="92CDDC"/>
              </a:solidFill>
              <a:ln w="12700">
                <a:solidFill>
                  <a:srgbClr val="BFBFBF"/>
                </a:solidFill>
              </a:ln>
            </c:spPr>
            <c:extLst>
              <c:ext xmlns:c16="http://schemas.microsoft.com/office/drawing/2014/chart" uri="{C3380CC4-5D6E-409C-BE32-E72D297353CC}">
                <c16:uniqueId val="{00000211-2833-49D1-8472-1AB9123A62CE}"/>
              </c:ext>
            </c:extLst>
          </c:dPt>
          <c:dPt>
            <c:idx val="265"/>
            <c:bubble3D val="0"/>
            <c:spPr>
              <a:solidFill>
                <a:srgbClr val="B1A0C7"/>
              </a:solidFill>
              <a:ln w="12700">
                <a:solidFill>
                  <a:srgbClr val="BFBFBF"/>
                </a:solidFill>
              </a:ln>
            </c:spPr>
            <c:extLst>
              <c:ext xmlns:c16="http://schemas.microsoft.com/office/drawing/2014/chart" uri="{C3380CC4-5D6E-409C-BE32-E72D297353CC}">
                <c16:uniqueId val="{00000213-2833-49D1-8472-1AB9123A62CE}"/>
              </c:ext>
            </c:extLst>
          </c:dPt>
          <c:dPt>
            <c:idx val="266"/>
            <c:bubble3D val="0"/>
            <c:spPr>
              <a:solidFill>
                <a:srgbClr val="538DD5"/>
              </a:solidFill>
              <a:ln w="12700">
                <a:solidFill>
                  <a:srgbClr val="BFBFBF"/>
                </a:solidFill>
              </a:ln>
            </c:spPr>
            <c:extLst>
              <c:ext xmlns:c16="http://schemas.microsoft.com/office/drawing/2014/chart" uri="{C3380CC4-5D6E-409C-BE32-E72D297353CC}">
                <c16:uniqueId val="{00000215-2833-49D1-8472-1AB9123A62CE}"/>
              </c:ext>
            </c:extLst>
          </c:dPt>
          <c:dPt>
            <c:idx val="267"/>
            <c:bubble3D val="0"/>
            <c:spPr>
              <a:solidFill>
                <a:srgbClr val="B8CCE4"/>
              </a:solidFill>
              <a:ln w="12700">
                <a:solidFill>
                  <a:srgbClr val="BFBFBF"/>
                </a:solidFill>
              </a:ln>
            </c:spPr>
            <c:extLst>
              <c:ext xmlns:c16="http://schemas.microsoft.com/office/drawing/2014/chart" uri="{C3380CC4-5D6E-409C-BE32-E72D297353CC}">
                <c16:uniqueId val="{00000217-2833-49D1-8472-1AB9123A62CE}"/>
              </c:ext>
            </c:extLst>
          </c:dPt>
          <c:dPt>
            <c:idx val="268"/>
            <c:bubble3D val="0"/>
            <c:spPr>
              <a:solidFill>
                <a:srgbClr val="E6B8B7"/>
              </a:solidFill>
              <a:ln w="12700">
                <a:solidFill>
                  <a:srgbClr val="BFBFBF"/>
                </a:solidFill>
              </a:ln>
            </c:spPr>
            <c:extLst>
              <c:ext xmlns:c16="http://schemas.microsoft.com/office/drawing/2014/chart" uri="{C3380CC4-5D6E-409C-BE32-E72D297353CC}">
                <c16:uniqueId val="{00000219-2833-49D1-8472-1AB9123A62CE}"/>
              </c:ext>
            </c:extLst>
          </c:dPt>
          <c:dPt>
            <c:idx val="269"/>
            <c:bubble3D val="0"/>
            <c:spPr>
              <a:solidFill>
                <a:srgbClr val="D8E4BC"/>
              </a:solidFill>
              <a:ln w="12700">
                <a:solidFill>
                  <a:srgbClr val="BFBFBF"/>
                </a:solidFill>
              </a:ln>
            </c:spPr>
            <c:extLst>
              <c:ext xmlns:c16="http://schemas.microsoft.com/office/drawing/2014/chart" uri="{C3380CC4-5D6E-409C-BE32-E72D297353CC}">
                <c16:uniqueId val="{0000021B-2833-49D1-8472-1AB9123A62CE}"/>
              </c:ext>
            </c:extLst>
          </c:dPt>
          <c:dPt>
            <c:idx val="270"/>
            <c:bubble3D val="0"/>
            <c:spPr>
              <a:solidFill>
                <a:srgbClr val="FCD5B4"/>
              </a:solidFill>
              <a:ln w="12700">
                <a:solidFill>
                  <a:srgbClr val="BFBFBF"/>
                </a:solidFill>
              </a:ln>
            </c:spPr>
            <c:extLst>
              <c:ext xmlns:c16="http://schemas.microsoft.com/office/drawing/2014/chart" uri="{C3380CC4-5D6E-409C-BE32-E72D297353CC}">
                <c16:uniqueId val="{0000021D-2833-49D1-8472-1AB9123A62CE}"/>
              </c:ext>
            </c:extLst>
          </c:dPt>
          <c:dPt>
            <c:idx val="271"/>
            <c:bubble3D val="0"/>
            <c:spPr>
              <a:solidFill>
                <a:srgbClr val="B7DEE8"/>
              </a:solidFill>
              <a:ln w="12700">
                <a:solidFill>
                  <a:srgbClr val="BFBFBF"/>
                </a:solidFill>
              </a:ln>
            </c:spPr>
            <c:extLst>
              <c:ext xmlns:c16="http://schemas.microsoft.com/office/drawing/2014/chart" uri="{C3380CC4-5D6E-409C-BE32-E72D297353CC}">
                <c16:uniqueId val="{0000021F-2833-49D1-8472-1AB9123A62CE}"/>
              </c:ext>
            </c:extLst>
          </c:dPt>
          <c:dPt>
            <c:idx val="272"/>
            <c:bubble3D val="0"/>
            <c:spPr>
              <a:solidFill>
                <a:srgbClr val="CCC0DA"/>
              </a:solidFill>
              <a:ln w="12700">
                <a:solidFill>
                  <a:srgbClr val="BFBFBF"/>
                </a:solidFill>
              </a:ln>
            </c:spPr>
            <c:extLst>
              <c:ext xmlns:c16="http://schemas.microsoft.com/office/drawing/2014/chart" uri="{C3380CC4-5D6E-409C-BE32-E72D297353CC}">
                <c16:uniqueId val="{00000221-2833-49D1-8472-1AB9123A62CE}"/>
              </c:ext>
            </c:extLst>
          </c:dPt>
          <c:dPt>
            <c:idx val="273"/>
            <c:bubble3D val="0"/>
            <c:spPr>
              <a:solidFill>
                <a:srgbClr val="8DB4E2"/>
              </a:solidFill>
              <a:ln w="12700">
                <a:solidFill>
                  <a:srgbClr val="BFBFBF"/>
                </a:solidFill>
              </a:ln>
            </c:spPr>
            <c:extLst>
              <c:ext xmlns:c16="http://schemas.microsoft.com/office/drawing/2014/chart" uri="{C3380CC4-5D6E-409C-BE32-E72D297353CC}">
                <c16:uniqueId val="{00000223-2833-49D1-8472-1AB9123A62CE}"/>
              </c:ext>
            </c:extLst>
          </c:dPt>
          <c:dPt>
            <c:idx val="274"/>
            <c:bubble3D val="0"/>
            <c:spPr>
              <a:solidFill>
                <a:srgbClr val="DCE6F1"/>
              </a:solidFill>
              <a:ln w="12700">
                <a:solidFill>
                  <a:srgbClr val="BFBFBF"/>
                </a:solidFill>
              </a:ln>
            </c:spPr>
            <c:extLst>
              <c:ext xmlns:c16="http://schemas.microsoft.com/office/drawing/2014/chart" uri="{C3380CC4-5D6E-409C-BE32-E72D297353CC}">
                <c16:uniqueId val="{00000225-2833-49D1-8472-1AB9123A62CE}"/>
              </c:ext>
            </c:extLst>
          </c:dPt>
          <c:dPt>
            <c:idx val="275"/>
            <c:bubble3D val="0"/>
            <c:spPr>
              <a:solidFill>
                <a:srgbClr val="F2DCDB"/>
              </a:solidFill>
              <a:ln w="12700">
                <a:solidFill>
                  <a:srgbClr val="BFBFBF"/>
                </a:solidFill>
              </a:ln>
            </c:spPr>
            <c:extLst>
              <c:ext xmlns:c16="http://schemas.microsoft.com/office/drawing/2014/chart" uri="{C3380CC4-5D6E-409C-BE32-E72D297353CC}">
                <c16:uniqueId val="{00000227-2833-49D1-8472-1AB9123A62CE}"/>
              </c:ext>
            </c:extLst>
          </c:dPt>
          <c:dPt>
            <c:idx val="276"/>
            <c:bubble3D val="0"/>
            <c:spPr>
              <a:solidFill>
                <a:srgbClr val="EBF1DE"/>
              </a:solidFill>
              <a:ln w="12700">
                <a:solidFill>
                  <a:srgbClr val="BFBFBF"/>
                </a:solidFill>
              </a:ln>
            </c:spPr>
            <c:extLst>
              <c:ext xmlns:c16="http://schemas.microsoft.com/office/drawing/2014/chart" uri="{C3380CC4-5D6E-409C-BE32-E72D297353CC}">
                <c16:uniqueId val="{00000229-2833-49D1-8472-1AB9123A62CE}"/>
              </c:ext>
            </c:extLst>
          </c:dPt>
          <c:dPt>
            <c:idx val="277"/>
            <c:bubble3D val="0"/>
            <c:spPr>
              <a:solidFill>
                <a:srgbClr val="FDE9D9"/>
              </a:solidFill>
              <a:ln w="12700">
                <a:solidFill>
                  <a:srgbClr val="BFBFBF"/>
                </a:solidFill>
              </a:ln>
            </c:spPr>
            <c:extLst>
              <c:ext xmlns:c16="http://schemas.microsoft.com/office/drawing/2014/chart" uri="{C3380CC4-5D6E-409C-BE32-E72D297353CC}">
                <c16:uniqueId val="{0000022B-2833-49D1-8472-1AB9123A62CE}"/>
              </c:ext>
            </c:extLst>
          </c:dPt>
          <c:dPt>
            <c:idx val="278"/>
            <c:bubble3D val="0"/>
            <c:spPr>
              <a:solidFill>
                <a:srgbClr val="DAEEF3"/>
              </a:solidFill>
              <a:ln w="12700">
                <a:solidFill>
                  <a:srgbClr val="BFBFBF"/>
                </a:solidFill>
              </a:ln>
            </c:spPr>
            <c:extLst>
              <c:ext xmlns:c16="http://schemas.microsoft.com/office/drawing/2014/chart" uri="{C3380CC4-5D6E-409C-BE32-E72D297353CC}">
                <c16:uniqueId val="{0000022D-2833-49D1-8472-1AB9123A62CE}"/>
              </c:ext>
            </c:extLst>
          </c:dPt>
          <c:dPt>
            <c:idx val="279"/>
            <c:bubble3D val="0"/>
            <c:spPr>
              <a:solidFill>
                <a:srgbClr val="E4DFEC"/>
              </a:solidFill>
              <a:ln w="12700">
                <a:solidFill>
                  <a:srgbClr val="BFBFBF"/>
                </a:solidFill>
              </a:ln>
            </c:spPr>
            <c:extLst>
              <c:ext xmlns:c16="http://schemas.microsoft.com/office/drawing/2014/chart" uri="{C3380CC4-5D6E-409C-BE32-E72D297353CC}">
                <c16:uniqueId val="{0000022F-2833-49D1-8472-1AB9123A62CE}"/>
              </c:ext>
            </c:extLst>
          </c:dPt>
          <c:dPt>
            <c:idx val="280"/>
            <c:bubble3D val="0"/>
            <c:spPr>
              <a:solidFill>
                <a:srgbClr val="95B3D7"/>
              </a:solidFill>
              <a:ln w="12700">
                <a:solidFill>
                  <a:srgbClr val="BFBFBF"/>
                </a:solidFill>
              </a:ln>
            </c:spPr>
            <c:extLst>
              <c:ext xmlns:c16="http://schemas.microsoft.com/office/drawing/2014/chart" uri="{C3380CC4-5D6E-409C-BE32-E72D297353CC}">
                <c16:uniqueId val="{00000231-2833-49D1-8472-1AB9123A62CE}"/>
              </c:ext>
            </c:extLst>
          </c:dPt>
          <c:dPt>
            <c:idx val="281"/>
            <c:bubble3D val="0"/>
            <c:spPr>
              <a:solidFill>
                <a:srgbClr val="DA9694"/>
              </a:solidFill>
              <a:ln w="12700">
                <a:solidFill>
                  <a:srgbClr val="BFBFBF"/>
                </a:solidFill>
              </a:ln>
            </c:spPr>
            <c:extLst>
              <c:ext xmlns:c16="http://schemas.microsoft.com/office/drawing/2014/chart" uri="{C3380CC4-5D6E-409C-BE32-E72D297353CC}">
                <c16:uniqueId val="{00000233-2833-49D1-8472-1AB9123A62CE}"/>
              </c:ext>
            </c:extLst>
          </c:dPt>
          <c:dPt>
            <c:idx val="282"/>
            <c:bubble3D val="0"/>
            <c:spPr>
              <a:solidFill>
                <a:srgbClr val="C4D79B"/>
              </a:solidFill>
              <a:ln w="12700">
                <a:solidFill>
                  <a:srgbClr val="BFBFBF"/>
                </a:solidFill>
              </a:ln>
            </c:spPr>
            <c:extLst>
              <c:ext xmlns:c16="http://schemas.microsoft.com/office/drawing/2014/chart" uri="{C3380CC4-5D6E-409C-BE32-E72D297353CC}">
                <c16:uniqueId val="{00000235-2833-49D1-8472-1AB9123A62CE}"/>
              </c:ext>
            </c:extLst>
          </c:dPt>
          <c:dPt>
            <c:idx val="283"/>
            <c:bubble3D val="0"/>
            <c:spPr>
              <a:solidFill>
                <a:srgbClr val="FABF8F"/>
              </a:solidFill>
              <a:ln w="12700">
                <a:solidFill>
                  <a:srgbClr val="BFBFBF"/>
                </a:solidFill>
              </a:ln>
            </c:spPr>
            <c:extLst>
              <c:ext xmlns:c16="http://schemas.microsoft.com/office/drawing/2014/chart" uri="{C3380CC4-5D6E-409C-BE32-E72D297353CC}">
                <c16:uniqueId val="{00000237-2833-49D1-8472-1AB9123A62CE}"/>
              </c:ext>
            </c:extLst>
          </c:dPt>
          <c:dPt>
            <c:idx val="284"/>
            <c:bubble3D val="0"/>
            <c:spPr>
              <a:solidFill>
                <a:srgbClr val="92CDDC"/>
              </a:solidFill>
              <a:ln w="12700">
                <a:solidFill>
                  <a:srgbClr val="BFBFBF"/>
                </a:solidFill>
              </a:ln>
            </c:spPr>
            <c:extLst>
              <c:ext xmlns:c16="http://schemas.microsoft.com/office/drawing/2014/chart" uri="{C3380CC4-5D6E-409C-BE32-E72D297353CC}">
                <c16:uniqueId val="{00000239-2833-49D1-8472-1AB9123A62CE}"/>
              </c:ext>
            </c:extLst>
          </c:dPt>
          <c:dPt>
            <c:idx val="285"/>
            <c:bubble3D val="0"/>
            <c:spPr>
              <a:solidFill>
                <a:srgbClr val="B1A0C7"/>
              </a:solidFill>
              <a:ln w="12700">
                <a:solidFill>
                  <a:srgbClr val="BFBFBF"/>
                </a:solidFill>
              </a:ln>
            </c:spPr>
            <c:extLst>
              <c:ext xmlns:c16="http://schemas.microsoft.com/office/drawing/2014/chart" uri="{C3380CC4-5D6E-409C-BE32-E72D297353CC}">
                <c16:uniqueId val="{0000023B-2833-49D1-8472-1AB9123A62CE}"/>
              </c:ext>
            </c:extLst>
          </c:dPt>
          <c:dPt>
            <c:idx val="286"/>
            <c:bubble3D val="0"/>
            <c:spPr>
              <a:solidFill>
                <a:srgbClr val="538DD5"/>
              </a:solidFill>
              <a:ln w="12700">
                <a:solidFill>
                  <a:srgbClr val="BFBFBF"/>
                </a:solidFill>
              </a:ln>
            </c:spPr>
            <c:extLst>
              <c:ext xmlns:c16="http://schemas.microsoft.com/office/drawing/2014/chart" uri="{C3380CC4-5D6E-409C-BE32-E72D297353CC}">
                <c16:uniqueId val="{0000023D-2833-49D1-8472-1AB9123A62CE}"/>
              </c:ext>
            </c:extLst>
          </c:dPt>
          <c:dPt>
            <c:idx val="287"/>
            <c:bubble3D val="0"/>
            <c:spPr>
              <a:solidFill>
                <a:srgbClr val="B8CCE4"/>
              </a:solidFill>
              <a:ln w="12700">
                <a:solidFill>
                  <a:srgbClr val="BFBFBF"/>
                </a:solidFill>
              </a:ln>
            </c:spPr>
            <c:extLst>
              <c:ext xmlns:c16="http://schemas.microsoft.com/office/drawing/2014/chart" uri="{C3380CC4-5D6E-409C-BE32-E72D297353CC}">
                <c16:uniqueId val="{0000023F-2833-49D1-8472-1AB9123A62CE}"/>
              </c:ext>
            </c:extLst>
          </c:dPt>
          <c:dPt>
            <c:idx val="288"/>
            <c:bubble3D val="0"/>
            <c:spPr>
              <a:solidFill>
                <a:srgbClr val="E6B8B7"/>
              </a:solidFill>
              <a:ln w="12700">
                <a:solidFill>
                  <a:srgbClr val="BFBFBF"/>
                </a:solidFill>
              </a:ln>
            </c:spPr>
            <c:extLst>
              <c:ext xmlns:c16="http://schemas.microsoft.com/office/drawing/2014/chart" uri="{C3380CC4-5D6E-409C-BE32-E72D297353CC}">
                <c16:uniqueId val="{00000241-2833-49D1-8472-1AB9123A62CE}"/>
              </c:ext>
            </c:extLst>
          </c:dPt>
          <c:dPt>
            <c:idx val="289"/>
            <c:bubble3D val="0"/>
            <c:spPr>
              <a:solidFill>
                <a:srgbClr val="D8E4BC"/>
              </a:solidFill>
              <a:ln w="12700">
                <a:solidFill>
                  <a:srgbClr val="BFBFBF"/>
                </a:solidFill>
              </a:ln>
            </c:spPr>
            <c:extLst>
              <c:ext xmlns:c16="http://schemas.microsoft.com/office/drawing/2014/chart" uri="{C3380CC4-5D6E-409C-BE32-E72D297353CC}">
                <c16:uniqueId val="{00000243-2833-49D1-8472-1AB9123A62CE}"/>
              </c:ext>
            </c:extLst>
          </c:dPt>
          <c:dPt>
            <c:idx val="290"/>
            <c:bubble3D val="0"/>
            <c:spPr>
              <a:solidFill>
                <a:srgbClr val="FCD5B4"/>
              </a:solidFill>
              <a:ln w="12700">
                <a:solidFill>
                  <a:srgbClr val="BFBFBF"/>
                </a:solidFill>
              </a:ln>
            </c:spPr>
            <c:extLst>
              <c:ext xmlns:c16="http://schemas.microsoft.com/office/drawing/2014/chart" uri="{C3380CC4-5D6E-409C-BE32-E72D297353CC}">
                <c16:uniqueId val="{00000245-2833-49D1-8472-1AB9123A62CE}"/>
              </c:ext>
            </c:extLst>
          </c:dPt>
          <c:dPt>
            <c:idx val="291"/>
            <c:bubble3D val="0"/>
            <c:spPr>
              <a:solidFill>
                <a:srgbClr val="B7DEE8"/>
              </a:solidFill>
              <a:ln w="12700">
                <a:solidFill>
                  <a:srgbClr val="BFBFBF"/>
                </a:solidFill>
              </a:ln>
            </c:spPr>
            <c:extLst>
              <c:ext xmlns:c16="http://schemas.microsoft.com/office/drawing/2014/chart" uri="{C3380CC4-5D6E-409C-BE32-E72D297353CC}">
                <c16:uniqueId val="{00000247-2833-49D1-8472-1AB9123A62CE}"/>
              </c:ext>
            </c:extLst>
          </c:dPt>
          <c:dPt>
            <c:idx val="292"/>
            <c:bubble3D val="0"/>
            <c:spPr>
              <a:solidFill>
                <a:srgbClr val="CCC0DA"/>
              </a:solidFill>
              <a:ln w="12700">
                <a:solidFill>
                  <a:srgbClr val="BFBFBF"/>
                </a:solidFill>
              </a:ln>
            </c:spPr>
            <c:extLst>
              <c:ext xmlns:c16="http://schemas.microsoft.com/office/drawing/2014/chart" uri="{C3380CC4-5D6E-409C-BE32-E72D297353CC}">
                <c16:uniqueId val="{00000249-2833-49D1-8472-1AB9123A62CE}"/>
              </c:ext>
            </c:extLst>
          </c:dPt>
          <c:dPt>
            <c:idx val="293"/>
            <c:bubble3D val="0"/>
            <c:spPr>
              <a:solidFill>
                <a:srgbClr val="8DB4E2"/>
              </a:solidFill>
              <a:ln w="12700">
                <a:solidFill>
                  <a:srgbClr val="BFBFBF"/>
                </a:solidFill>
              </a:ln>
            </c:spPr>
            <c:extLst>
              <c:ext xmlns:c16="http://schemas.microsoft.com/office/drawing/2014/chart" uri="{C3380CC4-5D6E-409C-BE32-E72D297353CC}">
                <c16:uniqueId val="{0000024B-2833-49D1-8472-1AB9123A62CE}"/>
              </c:ext>
            </c:extLst>
          </c:dPt>
          <c:dPt>
            <c:idx val="294"/>
            <c:bubble3D val="0"/>
            <c:spPr>
              <a:solidFill>
                <a:srgbClr val="DCE6F1"/>
              </a:solidFill>
              <a:ln w="12700">
                <a:solidFill>
                  <a:srgbClr val="BFBFBF"/>
                </a:solidFill>
              </a:ln>
            </c:spPr>
            <c:extLst>
              <c:ext xmlns:c16="http://schemas.microsoft.com/office/drawing/2014/chart" uri="{C3380CC4-5D6E-409C-BE32-E72D297353CC}">
                <c16:uniqueId val="{0000024D-2833-49D1-8472-1AB9123A62CE}"/>
              </c:ext>
            </c:extLst>
          </c:dPt>
          <c:dPt>
            <c:idx val="295"/>
            <c:bubble3D val="0"/>
            <c:spPr>
              <a:solidFill>
                <a:srgbClr val="F2DCDB"/>
              </a:solidFill>
              <a:ln w="12700">
                <a:solidFill>
                  <a:srgbClr val="BFBFBF"/>
                </a:solidFill>
              </a:ln>
            </c:spPr>
            <c:extLst>
              <c:ext xmlns:c16="http://schemas.microsoft.com/office/drawing/2014/chart" uri="{C3380CC4-5D6E-409C-BE32-E72D297353CC}">
                <c16:uniqueId val="{0000024F-2833-49D1-8472-1AB9123A62CE}"/>
              </c:ext>
            </c:extLst>
          </c:dPt>
          <c:dPt>
            <c:idx val="296"/>
            <c:bubble3D val="0"/>
            <c:spPr>
              <a:solidFill>
                <a:srgbClr val="EBF1DE"/>
              </a:solidFill>
              <a:ln w="12700">
                <a:solidFill>
                  <a:srgbClr val="BFBFBF"/>
                </a:solidFill>
              </a:ln>
            </c:spPr>
            <c:extLst>
              <c:ext xmlns:c16="http://schemas.microsoft.com/office/drawing/2014/chart" uri="{C3380CC4-5D6E-409C-BE32-E72D297353CC}">
                <c16:uniqueId val="{00000251-2833-49D1-8472-1AB9123A62CE}"/>
              </c:ext>
            </c:extLst>
          </c:dPt>
          <c:dPt>
            <c:idx val="297"/>
            <c:bubble3D val="0"/>
            <c:spPr>
              <a:solidFill>
                <a:srgbClr val="FDE9D9"/>
              </a:solidFill>
              <a:ln w="12700">
                <a:solidFill>
                  <a:srgbClr val="BFBFBF"/>
                </a:solidFill>
              </a:ln>
            </c:spPr>
            <c:extLst>
              <c:ext xmlns:c16="http://schemas.microsoft.com/office/drawing/2014/chart" uri="{C3380CC4-5D6E-409C-BE32-E72D297353CC}">
                <c16:uniqueId val="{00000253-2833-49D1-8472-1AB9123A62CE}"/>
              </c:ext>
            </c:extLst>
          </c:dPt>
          <c:dPt>
            <c:idx val="298"/>
            <c:bubble3D val="0"/>
            <c:spPr>
              <a:solidFill>
                <a:srgbClr val="DAEEF3"/>
              </a:solidFill>
              <a:ln w="12700">
                <a:solidFill>
                  <a:srgbClr val="BFBFBF"/>
                </a:solidFill>
              </a:ln>
            </c:spPr>
            <c:extLst>
              <c:ext xmlns:c16="http://schemas.microsoft.com/office/drawing/2014/chart" uri="{C3380CC4-5D6E-409C-BE32-E72D297353CC}">
                <c16:uniqueId val="{00000255-2833-49D1-8472-1AB9123A62CE}"/>
              </c:ext>
            </c:extLst>
          </c:dPt>
          <c:dPt>
            <c:idx val="299"/>
            <c:bubble3D val="0"/>
            <c:spPr>
              <a:solidFill>
                <a:srgbClr val="E4DFEC"/>
              </a:solidFill>
              <a:ln w="12700">
                <a:solidFill>
                  <a:srgbClr val="BFBFBF"/>
                </a:solidFill>
              </a:ln>
            </c:spPr>
            <c:extLst>
              <c:ext xmlns:c16="http://schemas.microsoft.com/office/drawing/2014/chart" uri="{C3380CC4-5D6E-409C-BE32-E72D297353CC}">
                <c16:uniqueId val="{00000257-2833-49D1-8472-1AB9123A62CE}"/>
              </c:ext>
            </c:extLst>
          </c:dPt>
          <c:dPt>
            <c:idx val="300"/>
            <c:bubble3D val="0"/>
            <c:spPr>
              <a:solidFill>
                <a:srgbClr val="95B3D7"/>
              </a:solidFill>
              <a:ln w="12700">
                <a:solidFill>
                  <a:srgbClr val="BFBFBF"/>
                </a:solidFill>
              </a:ln>
            </c:spPr>
            <c:extLst>
              <c:ext xmlns:c16="http://schemas.microsoft.com/office/drawing/2014/chart" uri="{C3380CC4-5D6E-409C-BE32-E72D297353CC}">
                <c16:uniqueId val="{00000259-2833-49D1-8472-1AB9123A62CE}"/>
              </c:ext>
            </c:extLst>
          </c:dPt>
          <c:dPt>
            <c:idx val="301"/>
            <c:bubble3D val="0"/>
            <c:spPr>
              <a:solidFill>
                <a:srgbClr val="DA9694"/>
              </a:solidFill>
              <a:ln w="12700">
                <a:solidFill>
                  <a:srgbClr val="BFBFBF"/>
                </a:solidFill>
              </a:ln>
            </c:spPr>
            <c:extLst>
              <c:ext xmlns:c16="http://schemas.microsoft.com/office/drawing/2014/chart" uri="{C3380CC4-5D6E-409C-BE32-E72D297353CC}">
                <c16:uniqueId val="{0000025B-2833-49D1-8472-1AB9123A62CE}"/>
              </c:ext>
            </c:extLst>
          </c:dPt>
          <c:dPt>
            <c:idx val="302"/>
            <c:bubble3D val="0"/>
            <c:spPr>
              <a:solidFill>
                <a:srgbClr val="C4D79B"/>
              </a:solidFill>
              <a:ln w="12700">
                <a:solidFill>
                  <a:srgbClr val="BFBFBF"/>
                </a:solidFill>
              </a:ln>
            </c:spPr>
            <c:extLst>
              <c:ext xmlns:c16="http://schemas.microsoft.com/office/drawing/2014/chart" uri="{C3380CC4-5D6E-409C-BE32-E72D297353CC}">
                <c16:uniqueId val="{0000025D-2833-49D1-8472-1AB9123A62CE}"/>
              </c:ext>
            </c:extLst>
          </c:dPt>
          <c:dPt>
            <c:idx val="303"/>
            <c:bubble3D val="0"/>
            <c:spPr>
              <a:solidFill>
                <a:srgbClr val="FABF8F"/>
              </a:solidFill>
              <a:ln w="12700">
                <a:solidFill>
                  <a:srgbClr val="BFBFBF"/>
                </a:solidFill>
              </a:ln>
            </c:spPr>
            <c:extLst>
              <c:ext xmlns:c16="http://schemas.microsoft.com/office/drawing/2014/chart" uri="{C3380CC4-5D6E-409C-BE32-E72D297353CC}">
                <c16:uniqueId val="{0000025F-2833-49D1-8472-1AB9123A62CE}"/>
              </c:ext>
            </c:extLst>
          </c:dPt>
          <c:dPt>
            <c:idx val="304"/>
            <c:bubble3D val="0"/>
            <c:spPr>
              <a:solidFill>
                <a:srgbClr val="92CDDC"/>
              </a:solidFill>
              <a:ln w="12700">
                <a:solidFill>
                  <a:srgbClr val="BFBFBF"/>
                </a:solidFill>
              </a:ln>
            </c:spPr>
            <c:extLst>
              <c:ext xmlns:c16="http://schemas.microsoft.com/office/drawing/2014/chart" uri="{C3380CC4-5D6E-409C-BE32-E72D297353CC}">
                <c16:uniqueId val="{00000261-2833-49D1-8472-1AB9123A62CE}"/>
              </c:ext>
            </c:extLst>
          </c:dPt>
          <c:dPt>
            <c:idx val="305"/>
            <c:bubble3D val="0"/>
            <c:spPr>
              <a:solidFill>
                <a:srgbClr val="B1A0C7"/>
              </a:solidFill>
              <a:ln w="12700">
                <a:solidFill>
                  <a:srgbClr val="BFBFBF"/>
                </a:solidFill>
              </a:ln>
            </c:spPr>
            <c:extLst>
              <c:ext xmlns:c16="http://schemas.microsoft.com/office/drawing/2014/chart" uri="{C3380CC4-5D6E-409C-BE32-E72D297353CC}">
                <c16:uniqueId val="{00000263-2833-49D1-8472-1AB9123A62CE}"/>
              </c:ext>
            </c:extLst>
          </c:dPt>
          <c:dPt>
            <c:idx val="306"/>
            <c:bubble3D val="0"/>
            <c:spPr>
              <a:solidFill>
                <a:srgbClr val="538DD5"/>
              </a:solidFill>
              <a:ln w="12700">
                <a:solidFill>
                  <a:srgbClr val="BFBFBF"/>
                </a:solidFill>
              </a:ln>
            </c:spPr>
            <c:extLst>
              <c:ext xmlns:c16="http://schemas.microsoft.com/office/drawing/2014/chart" uri="{C3380CC4-5D6E-409C-BE32-E72D297353CC}">
                <c16:uniqueId val="{00000265-2833-49D1-8472-1AB9123A62CE}"/>
              </c:ext>
            </c:extLst>
          </c:dPt>
          <c:dPt>
            <c:idx val="307"/>
            <c:bubble3D val="0"/>
            <c:spPr>
              <a:solidFill>
                <a:srgbClr val="B8CCE4"/>
              </a:solidFill>
              <a:ln w="12700">
                <a:solidFill>
                  <a:srgbClr val="BFBFBF"/>
                </a:solidFill>
              </a:ln>
            </c:spPr>
            <c:extLst>
              <c:ext xmlns:c16="http://schemas.microsoft.com/office/drawing/2014/chart" uri="{C3380CC4-5D6E-409C-BE32-E72D297353CC}">
                <c16:uniqueId val="{00000267-2833-49D1-8472-1AB9123A62CE}"/>
              </c:ext>
            </c:extLst>
          </c:dPt>
          <c:dPt>
            <c:idx val="308"/>
            <c:bubble3D val="0"/>
            <c:spPr>
              <a:solidFill>
                <a:srgbClr val="E6B8B7"/>
              </a:solidFill>
              <a:ln w="12700">
                <a:solidFill>
                  <a:srgbClr val="BFBFBF"/>
                </a:solidFill>
              </a:ln>
            </c:spPr>
            <c:extLst>
              <c:ext xmlns:c16="http://schemas.microsoft.com/office/drawing/2014/chart" uri="{C3380CC4-5D6E-409C-BE32-E72D297353CC}">
                <c16:uniqueId val="{00000269-2833-49D1-8472-1AB9123A62CE}"/>
              </c:ext>
            </c:extLst>
          </c:dPt>
          <c:dPt>
            <c:idx val="309"/>
            <c:bubble3D val="0"/>
            <c:spPr>
              <a:solidFill>
                <a:srgbClr val="D8E4BC"/>
              </a:solidFill>
              <a:ln w="12700">
                <a:solidFill>
                  <a:srgbClr val="BFBFBF"/>
                </a:solidFill>
              </a:ln>
            </c:spPr>
            <c:extLst>
              <c:ext xmlns:c16="http://schemas.microsoft.com/office/drawing/2014/chart" uri="{C3380CC4-5D6E-409C-BE32-E72D297353CC}">
                <c16:uniqueId val="{0000026B-2833-49D1-8472-1AB9123A62CE}"/>
              </c:ext>
            </c:extLst>
          </c:dPt>
          <c:dPt>
            <c:idx val="310"/>
            <c:bubble3D val="0"/>
            <c:spPr>
              <a:solidFill>
                <a:srgbClr val="FCD5B4"/>
              </a:solidFill>
              <a:ln w="12700">
                <a:solidFill>
                  <a:srgbClr val="BFBFBF"/>
                </a:solidFill>
              </a:ln>
            </c:spPr>
            <c:extLst>
              <c:ext xmlns:c16="http://schemas.microsoft.com/office/drawing/2014/chart" uri="{C3380CC4-5D6E-409C-BE32-E72D297353CC}">
                <c16:uniqueId val="{0000026D-2833-49D1-8472-1AB9123A62CE}"/>
              </c:ext>
            </c:extLst>
          </c:dPt>
          <c:dPt>
            <c:idx val="311"/>
            <c:bubble3D val="0"/>
            <c:spPr>
              <a:solidFill>
                <a:srgbClr val="B7DEE8"/>
              </a:solidFill>
              <a:ln w="12700">
                <a:solidFill>
                  <a:srgbClr val="BFBFBF"/>
                </a:solidFill>
              </a:ln>
            </c:spPr>
            <c:extLst>
              <c:ext xmlns:c16="http://schemas.microsoft.com/office/drawing/2014/chart" uri="{C3380CC4-5D6E-409C-BE32-E72D297353CC}">
                <c16:uniqueId val="{0000026F-2833-49D1-8472-1AB9123A62CE}"/>
              </c:ext>
            </c:extLst>
          </c:dPt>
          <c:dPt>
            <c:idx val="312"/>
            <c:bubble3D val="0"/>
            <c:spPr>
              <a:solidFill>
                <a:srgbClr val="CCC0DA"/>
              </a:solidFill>
              <a:ln w="12700">
                <a:solidFill>
                  <a:srgbClr val="BFBFBF"/>
                </a:solidFill>
              </a:ln>
            </c:spPr>
            <c:extLst>
              <c:ext xmlns:c16="http://schemas.microsoft.com/office/drawing/2014/chart" uri="{C3380CC4-5D6E-409C-BE32-E72D297353CC}">
                <c16:uniqueId val="{00000271-2833-49D1-8472-1AB9123A62CE}"/>
              </c:ext>
            </c:extLst>
          </c:dPt>
          <c:dPt>
            <c:idx val="313"/>
            <c:bubble3D val="0"/>
            <c:spPr>
              <a:solidFill>
                <a:srgbClr val="8DB4E2"/>
              </a:solidFill>
              <a:ln w="12700">
                <a:solidFill>
                  <a:srgbClr val="BFBFBF"/>
                </a:solidFill>
              </a:ln>
            </c:spPr>
            <c:extLst>
              <c:ext xmlns:c16="http://schemas.microsoft.com/office/drawing/2014/chart" uri="{C3380CC4-5D6E-409C-BE32-E72D297353CC}">
                <c16:uniqueId val="{00000273-2833-49D1-8472-1AB9123A62CE}"/>
              </c:ext>
            </c:extLst>
          </c:dPt>
          <c:dPt>
            <c:idx val="314"/>
            <c:bubble3D val="0"/>
            <c:spPr>
              <a:solidFill>
                <a:srgbClr val="DCE6F1"/>
              </a:solidFill>
              <a:ln w="12700">
                <a:solidFill>
                  <a:srgbClr val="BFBFBF"/>
                </a:solidFill>
              </a:ln>
            </c:spPr>
            <c:extLst>
              <c:ext xmlns:c16="http://schemas.microsoft.com/office/drawing/2014/chart" uri="{C3380CC4-5D6E-409C-BE32-E72D297353CC}">
                <c16:uniqueId val="{00000275-2833-49D1-8472-1AB9123A62CE}"/>
              </c:ext>
            </c:extLst>
          </c:dPt>
          <c:dPt>
            <c:idx val="315"/>
            <c:bubble3D val="0"/>
            <c:spPr>
              <a:solidFill>
                <a:srgbClr val="F2DCDB"/>
              </a:solidFill>
              <a:ln w="12700">
                <a:solidFill>
                  <a:srgbClr val="BFBFBF"/>
                </a:solidFill>
              </a:ln>
            </c:spPr>
            <c:extLst>
              <c:ext xmlns:c16="http://schemas.microsoft.com/office/drawing/2014/chart" uri="{C3380CC4-5D6E-409C-BE32-E72D297353CC}">
                <c16:uniqueId val="{00000277-2833-49D1-8472-1AB9123A62CE}"/>
              </c:ext>
            </c:extLst>
          </c:dPt>
          <c:dPt>
            <c:idx val="316"/>
            <c:bubble3D val="0"/>
            <c:spPr>
              <a:solidFill>
                <a:srgbClr val="EBF1DE"/>
              </a:solidFill>
              <a:ln w="12700">
                <a:solidFill>
                  <a:srgbClr val="BFBFBF"/>
                </a:solidFill>
              </a:ln>
            </c:spPr>
            <c:extLst>
              <c:ext xmlns:c16="http://schemas.microsoft.com/office/drawing/2014/chart" uri="{C3380CC4-5D6E-409C-BE32-E72D297353CC}">
                <c16:uniqueId val="{00000279-2833-49D1-8472-1AB9123A62CE}"/>
              </c:ext>
            </c:extLst>
          </c:dPt>
          <c:dPt>
            <c:idx val="317"/>
            <c:bubble3D val="0"/>
            <c:spPr>
              <a:solidFill>
                <a:srgbClr val="FDE9D9"/>
              </a:solidFill>
              <a:ln w="12700">
                <a:solidFill>
                  <a:srgbClr val="BFBFBF"/>
                </a:solidFill>
              </a:ln>
            </c:spPr>
            <c:extLst>
              <c:ext xmlns:c16="http://schemas.microsoft.com/office/drawing/2014/chart" uri="{C3380CC4-5D6E-409C-BE32-E72D297353CC}">
                <c16:uniqueId val="{0000027B-2833-49D1-8472-1AB9123A62CE}"/>
              </c:ext>
            </c:extLst>
          </c:dPt>
          <c:dPt>
            <c:idx val="318"/>
            <c:bubble3D val="0"/>
            <c:spPr>
              <a:solidFill>
                <a:srgbClr val="DAEEF3"/>
              </a:solidFill>
              <a:ln w="12700">
                <a:solidFill>
                  <a:srgbClr val="BFBFBF"/>
                </a:solidFill>
              </a:ln>
            </c:spPr>
            <c:extLst>
              <c:ext xmlns:c16="http://schemas.microsoft.com/office/drawing/2014/chart" uri="{C3380CC4-5D6E-409C-BE32-E72D297353CC}">
                <c16:uniqueId val="{0000027D-2833-49D1-8472-1AB9123A62CE}"/>
              </c:ext>
            </c:extLst>
          </c:dPt>
          <c:dPt>
            <c:idx val="319"/>
            <c:bubble3D val="0"/>
            <c:spPr>
              <a:solidFill>
                <a:srgbClr val="E4DFEC"/>
              </a:solidFill>
              <a:ln w="12700">
                <a:solidFill>
                  <a:srgbClr val="BFBFBF"/>
                </a:solidFill>
              </a:ln>
            </c:spPr>
            <c:extLst>
              <c:ext xmlns:c16="http://schemas.microsoft.com/office/drawing/2014/chart" uri="{C3380CC4-5D6E-409C-BE32-E72D297353CC}">
                <c16:uniqueId val="{0000027F-2833-49D1-8472-1AB9123A62CE}"/>
              </c:ext>
            </c:extLst>
          </c:dPt>
          <c:dPt>
            <c:idx val="320"/>
            <c:bubble3D val="0"/>
            <c:spPr>
              <a:solidFill>
                <a:srgbClr val="95B3D7"/>
              </a:solidFill>
              <a:ln w="12700">
                <a:solidFill>
                  <a:srgbClr val="BFBFBF"/>
                </a:solidFill>
              </a:ln>
            </c:spPr>
            <c:extLst>
              <c:ext xmlns:c16="http://schemas.microsoft.com/office/drawing/2014/chart" uri="{C3380CC4-5D6E-409C-BE32-E72D297353CC}">
                <c16:uniqueId val="{00000281-2833-49D1-8472-1AB9123A62CE}"/>
              </c:ext>
            </c:extLst>
          </c:dPt>
          <c:dPt>
            <c:idx val="321"/>
            <c:bubble3D val="0"/>
            <c:spPr>
              <a:solidFill>
                <a:srgbClr val="DA9694"/>
              </a:solidFill>
              <a:ln w="12700">
                <a:solidFill>
                  <a:srgbClr val="BFBFBF"/>
                </a:solidFill>
              </a:ln>
            </c:spPr>
            <c:extLst>
              <c:ext xmlns:c16="http://schemas.microsoft.com/office/drawing/2014/chart" uri="{C3380CC4-5D6E-409C-BE32-E72D297353CC}">
                <c16:uniqueId val="{00000283-2833-49D1-8472-1AB9123A62CE}"/>
              </c:ext>
            </c:extLst>
          </c:dPt>
          <c:dPt>
            <c:idx val="322"/>
            <c:bubble3D val="0"/>
            <c:spPr>
              <a:solidFill>
                <a:srgbClr val="C4D79B"/>
              </a:solidFill>
              <a:ln w="12700">
                <a:solidFill>
                  <a:srgbClr val="BFBFBF"/>
                </a:solidFill>
              </a:ln>
            </c:spPr>
            <c:extLst>
              <c:ext xmlns:c16="http://schemas.microsoft.com/office/drawing/2014/chart" uri="{C3380CC4-5D6E-409C-BE32-E72D297353CC}">
                <c16:uniqueId val="{00000285-2833-49D1-8472-1AB9123A62CE}"/>
              </c:ext>
            </c:extLst>
          </c:dPt>
          <c:dPt>
            <c:idx val="323"/>
            <c:bubble3D val="0"/>
            <c:spPr>
              <a:solidFill>
                <a:srgbClr val="FABF8F"/>
              </a:solidFill>
              <a:ln w="12700">
                <a:solidFill>
                  <a:srgbClr val="BFBFBF"/>
                </a:solidFill>
              </a:ln>
            </c:spPr>
            <c:extLst>
              <c:ext xmlns:c16="http://schemas.microsoft.com/office/drawing/2014/chart" uri="{C3380CC4-5D6E-409C-BE32-E72D297353CC}">
                <c16:uniqueId val="{00000287-2833-49D1-8472-1AB9123A62CE}"/>
              </c:ext>
            </c:extLst>
          </c:dPt>
          <c:dPt>
            <c:idx val="324"/>
            <c:bubble3D val="0"/>
            <c:spPr>
              <a:solidFill>
                <a:srgbClr val="92CDDC"/>
              </a:solidFill>
              <a:ln w="12700">
                <a:solidFill>
                  <a:srgbClr val="BFBFBF"/>
                </a:solidFill>
              </a:ln>
            </c:spPr>
            <c:extLst>
              <c:ext xmlns:c16="http://schemas.microsoft.com/office/drawing/2014/chart" uri="{C3380CC4-5D6E-409C-BE32-E72D297353CC}">
                <c16:uniqueId val="{00000289-2833-49D1-8472-1AB9123A62CE}"/>
              </c:ext>
            </c:extLst>
          </c:dPt>
          <c:dPt>
            <c:idx val="325"/>
            <c:bubble3D val="0"/>
            <c:spPr>
              <a:solidFill>
                <a:srgbClr val="B1A0C7"/>
              </a:solidFill>
              <a:ln w="12700">
                <a:solidFill>
                  <a:srgbClr val="BFBFBF"/>
                </a:solidFill>
              </a:ln>
            </c:spPr>
            <c:extLst>
              <c:ext xmlns:c16="http://schemas.microsoft.com/office/drawing/2014/chart" uri="{C3380CC4-5D6E-409C-BE32-E72D297353CC}">
                <c16:uniqueId val="{0000028B-2833-49D1-8472-1AB9123A62CE}"/>
              </c:ext>
            </c:extLst>
          </c:dPt>
          <c:dPt>
            <c:idx val="326"/>
            <c:bubble3D val="0"/>
            <c:spPr>
              <a:solidFill>
                <a:srgbClr val="538DD5"/>
              </a:solidFill>
              <a:ln w="12700">
                <a:solidFill>
                  <a:srgbClr val="BFBFBF"/>
                </a:solidFill>
              </a:ln>
            </c:spPr>
            <c:extLst>
              <c:ext xmlns:c16="http://schemas.microsoft.com/office/drawing/2014/chart" uri="{C3380CC4-5D6E-409C-BE32-E72D297353CC}">
                <c16:uniqueId val="{0000028D-2833-49D1-8472-1AB9123A62CE}"/>
              </c:ext>
            </c:extLst>
          </c:dPt>
          <c:dPt>
            <c:idx val="327"/>
            <c:bubble3D val="0"/>
            <c:spPr>
              <a:solidFill>
                <a:srgbClr val="B8CCE4"/>
              </a:solidFill>
              <a:ln w="12700">
                <a:solidFill>
                  <a:srgbClr val="BFBFBF"/>
                </a:solidFill>
              </a:ln>
            </c:spPr>
            <c:extLst>
              <c:ext xmlns:c16="http://schemas.microsoft.com/office/drawing/2014/chart" uri="{C3380CC4-5D6E-409C-BE32-E72D297353CC}">
                <c16:uniqueId val="{0000028F-2833-49D1-8472-1AB9123A62CE}"/>
              </c:ext>
            </c:extLst>
          </c:dPt>
          <c:dPt>
            <c:idx val="328"/>
            <c:bubble3D val="0"/>
            <c:spPr>
              <a:solidFill>
                <a:srgbClr val="E6B8B7"/>
              </a:solidFill>
              <a:ln w="12700">
                <a:solidFill>
                  <a:srgbClr val="BFBFBF"/>
                </a:solidFill>
              </a:ln>
            </c:spPr>
            <c:extLst>
              <c:ext xmlns:c16="http://schemas.microsoft.com/office/drawing/2014/chart" uri="{C3380CC4-5D6E-409C-BE32-E72D297353CC}">
                <c16:uniqueId val="{00000291-2833-49D1-8472-1AB9123A62CE}"/>
              </c:ext>
            </c:extLst>
          </c:dPt>
          <c:dPt>
            <c:idx val="329"/>
            <c:bubble3D val="0"/>
            <c:spPr>
              <a:solidFill>
                <a:srgbClr val="D8E4BC"/>
              </a:solidFill>
              <a:ln w="12700">
                <a:solidFill>
                  <a:srgbClr val="BFBFBF"/>
                </a:solidFill>
              </a:ln>
            </c:spPr>
            <c:extLst>
              <c:ext xmlns:c16="http://schemas.microsoft.com/office/drawing/2014/chart" uri="{C3380CC4-5D6E-409C-BE32-E72D297353CC}">
                <c16:uniqueId val="{00000293-2833-49D1-8472-1AB9123A62CE}"/>
              </c:ext>
            </c:extLst>
          </c:dPt>
          <c:dPt>
            <c:idx val="330"/>
            <c:bubble3D val="0"/>
            <c:spPr>
              <a:solidFill>
                <a:srgbClr val="FCD5B4"/>
              </a:solidFill>
              <a:ln w="12700">
                <a:solidFill>
                  <a:srgbClr val="BFBFBF"/>
                </a:solidFill>
              </a:ln>
            </c:spPr>
            <c:extLst>
              <c:ext xmlns:c16="http://schemas.microsoft.com/office/drawing/2014/chart" uri="{C3380CC4-5D6E-409C-BE32-E72D297353CC}">
                <c16:uniqueId val="{00000295-2833-49D1-8472-1AB9123A62CE}"/>
              </c:ext>
            </c:extLst>
          </c:dPt>
          <c:dPt>
            <c:idx val="331"/>
            <c:bubble3D val="0"/>
            <c:spPr>
              <a:solidFill>
                <a:srgbClr val="B7DEE8"/>
              </a:solidFill>
              <a:ln w="12700">
                <a:solidFill>
                  <a:srgbClr val="BFBFBF"/>
                </a:solidFill>
              </a:ln>
            </c:spPr>
            <c:extLst>
              <c:ext xmlns:c16="http://schemas.microsoft.com/office/drawing/2014/chart" uri="{C3380CC4-5D6E-409C-BE32-E72D297353CC}">
                <c16:uniqueId val="{00000297-2833-49D1-8472-1AB9123A62CE}"/>
              </c:ext>
            </c:extLst>
          </c:dPt>
          <c:dPt>
            <c:idx val="332"/>
            <c:bubble3D val="0"/>
            <c:spPr>
              <a:solidFill>
                <a:srgbClr val="CCC0DA"/>
              </a:solidFill>
              <a:ln w="12700">
                <a:solidFill>
                  <a:srgbClr val="BFBFBF"/>
                </a:solidFill>
              </a:ln>
            </c:spPr>
            <c:extLst>
              <c:ext xmlns:c16="http://schemas.microsoft.com/office/drawing/2014/chart" uri="{C3380CC4-5D6E-409C-BE32-E72D297353CC}">
                <c16:uniqueId val="{00000299-2833-49D1-8472-1AB9123A62CE}"/>
              </c:ext>
            </c:extLst>
          </c:dPt>
          <c:dPt>
            <c:idx val="333"/>
            <c:bubble3D val="0"/>
            <c:spPr>
              <a:solidFill>
                <a:srgbClr val="8DB4E2"/>
              </a:solidFill>
              <a:ln w="12700">
                <a:solidFill>
                  <a:srgbClr val="BFBFBF"/>
                </a:solidFill>
              </a:ln>
            </c:spPr>
            <c:extLst>
              <c:ext xmlns:c16="http://schemas.microsoft.com/office/drawing/2014/chart" uri="{C3380CC4-5D6E-409C-BE32-E72D297353CC}">
                <c16:uniqueId val="{0000029B-2833-49D1-8472-1AB9123A62CE}"/>
              </c:ext>
            </c:extLst>
          </c:dPt>
          <c:dPt>
            <c:idx val="334"/>
            <c:bubble3D val="0"/>
            <c:spPr>
              <a:solidFill>
                <a:srgbClr val="DCE6F1"/>
              </a:solidFill>
              <a:ln w="12700">
                <a:solidFill>
                  <a:srgbClr val="BFBFBF"/>
                </a:solidFill>
              </a:ln>
            </c:spPr>
            <c:extLst>
              <c:ext xmlns:c16="http://schemas.microsoft.com/office/drawing/2014/chart" uri="{C3380CC4-5D6E-409C-BE32-E72D297353CC}">
                <c16:uniqueId val="{0000029D-2833-49D1-8472-1AB9123A62CE}"/>
              </c:ext>
            </c:extLst>
          </c:dPt>
          <c:dPt>
            <c:idx val="335"/>
            <c:bubble3D val="0"/>
            <c:spPr>
              <a:solidFill>
                <a:srgbClr val="F2DCDB"/>
              </a:solidFill>
              <a:ln w="12700">
                <a:solidFill>
                  <a:srgbClr val="BFBFBF"/>
                </a:solidFill>
              </a:ln>
            </c:spPr>
            <c:extLst>
              <c:ext xmlns:c16="http://schemas.microsoft.com/office/drawing/2014/chart" uri="{C3380CC4-5D6E-409C-BE32-E72D297353CC}">
                <c16:uniqueId val="{0000029F-2833-49D1-8472-1AB9123A62CE}"/>
              </c:ext>
            </c:extLst>
          </c:dPt>
          <c:dPt>
            <c:idx val="336"/>
            <c:bubble3D val="0"/>
            <c:spPr>
              <a:solidFill>
                <a:srgbClr val="EBF1DE"/>
              </a:solidFill>
              <a:ln w="12700">
                <a:solidFill>
                  <a:srgbClr val="BFBFBF"/>
                </a:solidFill>
              </a:ln>
            </c:spPr>
            <c:extLst>
              <c:ext xmlns:c16="http://schemas.microsoft.com/office/drawing/2014/chart" uri="{C3380CC4-5D6E-409C-BE32-E72D297353CC}">
                <c16:uniqueId val="{000002A1-2833-49D1-8472-1AB9123A62CE}"/>
              </c:ext>
            </c:extLst>
          </c:dPt>
          <c:dPt>
            <c:idx val="337"/>
            <c:bubble3D val="0"/>
            <c:spPr>
              <a:solidFill>
                <a:srgbClr val="FDE9D9"/>
              </a:solidFill>
              <a:ln w="12700">
                <a:solidFill>
                  <a:srgbClr val="BFBFBF"/>
                </a:solidFill>
              </a:ln>
            </c:spPr>
            <c:extLst>
              <c:ext xmlns:c16="http://schemas.microsoft.com/office/drawing/2014/chart" uri="{C3380CC4-5D6E-409C-BE32-E72D297353CC}">
                <c16:uniqueId val="{000002A3-2833-49D1-8472-1AB9123A62CE}"/>
              </c:ext>
            </c:extLst>
          </c:dPt>
          <c:dPt>
            <c:idx val="338"/>
            <c:bubble3D val="0"/>
            <c:spPr>
              <a:solidFill>
                <a:srgbClr val="DAEEF3"/>
              </a:solidFill>
              <a:ln w="12700">
                <a:solidFill>
                  <a:srgbClr val="BFBFBF"/>
                </a:solidFill>
              </a:ln>
            </c:spPr>
            <c:extLst>
              <c:ext xmlns:c16="http://schemas.microsoft.com/office/drawing/2014/chart" uri="{C3380CC4-5D6E-409C-BE32-E72D297353CC}">
                <c16:uniqueId val="{000002A5-2833-49D1-8472-1AB9123A62CE}"/>
              </c:ext>
            </c:extLst>
          </c:dPt>
          <c:dPt>
            <c:idx val="339"/>
            <c:bubble3D val="0"/>
            <c:spPr>
              <a:solidFill>
                <a:srgbClr val="E4DFEC"/>
              </a:solidFill>
              <a:ln w="12700">
                <a:solidFill>
                  <a:srgbClr val="BFBFBF"/>
                </a:solidFill>
              </a:ln>
            </c:spPr>
            <c:extLst>
              <c:ext xmlns:c16="http://schemas.microsoft.com/office/drawing/2014/chart" uri="{C3380CC4-5D6E-409C-BE32-E72D297353CC}">
                <c16:uniqueId val="{000002A7-2833-49D1-8472-1AB9123A62CE}"/>
              </c:ext>
            </c:extLst>
          </c:dPt>
          <c:dPt>
            <c:idx val="340"/>
            <c:bubble3D val="0"/>
            <c:spPr>
              <a:solidFill>
                <a:srgbClr val="95B3D7"/>
              </a:solidFill>
              <a:ln w="12700">
                <a:solidFill>
                  <a:srgbClr val="BFBFBF"/>
                </a:solidFill>
              </a:ln>
            </c:spPr>
            <c:extLst>
              <c:ext xmlns:c16="http://schemas.microsoft.com/office/drawing/2014/chart" uri="{C3380CC4-5D6E-409C-BE32-E72D297353CC}">
                <c16:uniqueId val="{000002A9-2833-49D1-8472-1AB9123A62CE}"/>
              </c:ext>
            </c:extLst>
          </c:dPt>
          <c:dPt>
            <c:idx val="341"/>
            <c:bubble3D val="0"/>
            <c:spPr>
              <a:solidFill>
                <a:srgbClr val="DA9694"/>
              </a:solidFill>
              <a:ln w="12700">
                <a:solidFill>
                  <a:srgbClr val="BFBFBF"/>
                </a:solidFill>
              </a:ln>
            </c:spPr>
            <c:extLst>
              <c:ext xmlns:c16="http://schemas.microsoft.com/office/drawing/2014/chart" uri="{C3380CC4-5D6E-409C-BE32-E72D297353CC}">
                <c16:uniqueId val="{000002AB-2833-49D1-8472-1AB9123A62CE}"/>
              </c:ext>
            </c:extLst>
          </c:dPt>
          <c:dPt>
            <c:idx val="342"/>
            <c:bubble3D val="0"/>
            <c:spPr>
              <a:solidFill>
                <a:srgbClr val="C4D79B"/>
              </a:solidFill>
              <a:ln w="12700">
                <a:solidFill>
                  <a:srgbClr val="BFBFBF"/>
                </a:solidFill>
              </a:ln>
            </c:spPr>
            <c:extLst>
              <c:ext xmlns:c16="http://schemas.microsoft.com/office/drawing/2014/chart" uri="{C3380CC4-5D6E-409C-BE32-E72D297353CC}">
                <c16:uniqueId val="{000002AD-2833-49D1-8472-1AB9123A62CE}"/>
              </c:ext>
            </c:extLst>
          </c:dPt>
          <c:dPt>
            <c:idx val="343"/>
            <c:bubble3D val="0"/>
            <c:spPr>
              <a:solidFill>
                <a:srgbClr val="FABF8F"/>
              </a:solidFill>
              <a:ln w="12700">
                <a:solidFill>
                  <a:srgbClr val="BFBFBF"/>
                </a:solidFill>
              </a:ln>
            </c:spPr>
            <c:extLst>
              <c:ext xmlns:c16="http://schemas.microsoft.com/office/drawing/2014/chart" uri="{C3380CC4-5D6E-409C-BE32-E72D297353CC}">
                <c16:uniqueId val="{000002AF-2833-49D1-8472-1AB9123A62CE}"/>
              </c:ext>
            </c:extLst>
          </c:dPt>
          <c:dPt>
            <c:idx val="344"/>
            <c:bubble3D val="0"/>
            <c:spPr>
              <a:solidFill>
                <a:srgbClr val="92CDDC"/>
              </a:solidFill>
              <a:ln w="12700">
                <a:solidFill>
                  <a:srgbClr val="BFBFBF"/>
                </a:solidFill>
              </a:ln>
            </c:spPr>
            <c:extLst>
              <c:ext xmlns:c16="http://schemas.microsoft.com/office/drawing/2014/chart" uri="{C3380CC4-5D6E-409C-BE32-E72D297353CC}">
                <c16:uniqueId val="{000002B1-2833-49D1-8472-1AB9123A62CE}"/>
              </c:ext>
            </c:extLst>
          </c:dPt>
          <c:dPt>
            <c:idx val="345"/>
            <c:bubble3D val="0"/>
            <c:spPr>
              <a:solidFill>
                <a:srgbClr val="B1A0C7"/>
              </a:solidFill>
              <a:ln w="12700">
                <a:solidFill>
                  <a:srgbClr val="BFBFBF"/>
                </a:solidFill>
              </a:ln>
            </c:spPr>
            <c:extLst>
              <c:ext xmlns:c16="http://schemas.microsoft.com/office/drawing/2014/chart" uri="{C3380CC4-5D6E-409C-BE32-E72D297353CC}">
                <c16:uniqueId val="{000002B3-2833-49D1-8472-1AB9123A62CE}"/>
              </c:ext>
            </c:extLst>
          </c:dPt>
          <c:dPt>
            <c:idx val="346"/>
            <c:bubble3D val="0"/>
            <c:spPr>
              <a:solidFill>
                <a:srgbClr val="538DD5"/>
              </a:solidFill>
              <a:ln w="12700">
                <a:solidFill>
                  <a:srgbClr val="BFBFBF"/>
                </a:solidFill>
              </a:ln>
            </c:spPr>
            <c:extLst>
              <c:ext xmlns:c16="http://schemas.microsoft.com/office/drawing/2014/chart" uri="{C3380CC4-5D6E-409C-BE32-E72D297353CC}">
                <c16:uniqueId val="{000002B5-2833-49D1-8472-1AB9123A62CE}"/>
              </c:ext>
            </c:extLst>
          </c:dPt>
          <c:dPt>
            <c:idx val="347"/>
            <c:bubble3D val="0"/>
            <c:spPr>
              <a:solidFill>
                <a:srgbClr val="B8CCE4"/>
              </a:solidFill>
              <a:ln w="12700">
                <a:solidFill>
                  <a:srgbClr val="BFBFBF"/>
                </a:solidFill>
              </a:ln>
            </c:spPr>
            <c:extLst>
              <c:ext xmlns:c16="http://schemas.microsoft.com/office/drawing/2014/chart" uri="{C3380CC4-5D6E-409C-BE32-E72D297353CC}">
                <c16:uniqueId val="{000002B7-2833-49D1-8472-1AB9123A62CE}"/>
              </c:ext>
            </c:extLst>
          </c:dPt>
          <c:dPt>
            <c:idx val="348"/>
            <c:bubble3D val="0"/>
            <c:spPr>
              <a:solidFill>
                <a:srgbClr val="E6B8B7"/>
              </a:solidFill>
              <a:ln w="12700">
                <a:solidFill>
                  <a:srgbClr val="BFBFBF"/>
                </a:solidFill>
              </a:ln>
            </c:spPr>
            <c:extLst>
              <c:ext xmlns:c16="http://schemas.microsoft.com/office/drawing/2014/chart" uri="{C3380CC4-5D6E-409C-BE32-E72D297353CC}">
                <c16:uniqueId val="{000002B9-2833-49D1-8472-1AB9123A62CE}"/>
              </c:ext>
            </c:extLst>
          </c:dPt>
          <c:dPt>
            <c:idx val="349"/>
            <c:bubble3D val="0"/>
            <c:spPr>
              <a:solidFill>
                <a:srgbClr val="D8E4BC"/>
              </a:solidFill>
              <a:ln w="12700">
                <a:solidFill>
                  <a:srgbClr val="BFBFBF"/>
                </a:solidFill>
              </a:ln>
            </c:spPr>
            <c:extLst>
              <c:ext xmlns:c16="http://schemas.microsoft.com/office/drawing/2014/chart" uri="{C3380CC4-5D6E-409C-BE32-E72D297353CC}">
                <c16:uniqueId val="{000002BB-2833-49D1-8472-1AB9123A62CE}"/>
              </c:ext>
            </c:extLst>
          </c:dPt>
          <c:dPt>
            <c:idx val="350"/>
            <c:bubble3D val="0"/>
            <c:spPr>
              <a:solidFill>
                <a:srgbClr val="FCD5B4"/>
              </a:solidFill>
              <a:ln w="12700">
                <a:solidFill>
                  <a:srgbClr val="BFBFBF"/>
                </a:solidFill>
              </a:ln>
            </c:spPr>
            <c:extLst>
              <c:ext xmlns:c16="http://schemas.microsoft.com/office/drawing/2014/chart" uri="{C3380CC4-5D6E-409C-BE32-E72D297353CC}">
                <c16:uniqueId val="{000002BD-2833-49D1-8472-1AB9123A62CE}"/>
              </c:ext>
            </c:extLst>
          </c:dPt>
          <c:dPt>
            <c:idx val="351"/>
            <c:bubble3D val="0"/>
            <c:spPr>
              <a:solidFill>
                <a:srgbClr val="B7DEE8"/>
              </a:solidFill>
              <a:ln w="12700">
                <a:solidFill>
                  <a:srgbClr val="BFBFBF"/>
                </a:solidFill>
              </a:ln>
            </c:spPr>
            <c:extLst>
              <c:ext xmlns:c16="http://schemas.microsoft.com/office/drawing/2014/chart" uri="{C3380CC4-5D6E-409C-BE32-E72D297353CC}">
                <c16:uniqueId val="{000002BF-2833-49D1-8472-1AB9123A62CE}"/>
              </c:ext>
            </c:extLst>
          </c:dPt>
          <c:dPt>
            <c:idx val="352"/>
            <c:bubble3D val="0"/>
            <c:spPr>
              <a:solidFill>
                <a:srgbClr val="CCC0DA"/>
              </a:solidFill>
              <a:ln w="12700">
                <a:solidFill>
                  <a:srgbClr val="BFBFBF"/>
                </a:solidFill>
              </a:ln>
            </c:spPr>
            <c:extLst>
              <c:ext xmlns:c16="http://schemas.microsoft.com/office/drawing/2014/chart" uri="{C3380CC4-5D6E-409C-BE32-E72D297353CC}">
                <c16:uniqueId val="{000002C1-2833-49D1-8472-1AB9123A62CE}"/>
              </c:ext>
            </c:extLst>
          </c:dPt>
          <c:dPt>
            <c:idx val="353"/>
            <c:bubble3D val="0"/>
            <c:spPr>
              <a:solidFill>
                <a:srgbClr val="8DB4E2"/>
              </a:solidFill>
              <a:ln w="12700">
                <a:solidFill>
                  <a:srgbClr val="BFBFBF"/>
                </a:solidFill>
              </a:ln>
            </c:spPr>
            <c:extLst>
              <c:ext xmlns:c16="http://schemas.microsoft.com/office/drawing/2014/chart" uri="{C3380CC4-5D6E-409C-BE32-E72D297353CC}">
                <c16:uniqueId val="{000002C3-2833-49D1-8472-1AB9123A62CE}"/>
              </c:ext>
            </c:extLst>
          </c:dPt>
          <c:dPt>
            <c:idx val="354"/>
            <c:bubble3D val="0"/>
            <c:spPr>
              <a:solidFill>
                <a:srgbClr val="DCE6F1"/>
              </a:solidFill>
              <a:ln w="12700">
                <a:solidFill>
                  <a:srgbClr val="BFBFBF"/>
                </a:solidFill>
              </a:ln>
            </c:spPr>
            <c:extLst>
              <c:ext xmlns:c16="http://schemas.microsoft.com/office/drawing/2014/chart" uri="{C3380CC4-5D6E-409C-BE32-E72D297353CC}">
                <c16:uniqueId val="{000002C5-2833-49D1-8472-1AB9123A62CE}"/>
              </c:ext>
            </c:extLst>
          </c:dPt>
          <c:dPt>
            <c:idx val="355"/>
            <c:bubble3D val="0"/>
            <c:spPr>
              <a:solidFill>
                <a:srgbClr val="F2DCDB"/>
              </a:solidFill>
              <a:ln w="12700">
                <a:solidFill>
                  <a:srgbClr val="BFBFBF"/>
                </a:solidFill>
              </a:ln>
            </c:spPr>
            <c:extLst>
              <c:ext xmlns:c16="http://schemas.microsoft.com/office/drawing/2014/chart" uri="{C3380CC4-5D6E-409C-BE32-E72D297353CC}">
                <c16:uniqueId val="{000002C7-2833-49D1-8472-1AB9123A62CE}"/>
              </c:ext>
            </c:extLst>
          </c:dPt>
          <c:dPt>
            <c:idx val="356"/>
            <c:bubble3D val="0"/>
            <c:spPr>
              <a:solidFill>
                <a:srgbClr val="EBF1DE"/>
              </a:solidFill>
              <a:ln w="12700">
                <a:solidFill>
                  <a:srgbClr val="BFBFBF"/>
                </a:solidFill>
              </a:ln>
            </c:spPr>
            <c:extLst>
              <c:ext xmlns:c16="http://schemas.microsoft.com/office/drawing/2014/chart" uri="{C3380CC4-5D6E-409C-BE32-E72D297353CC}">
                <c16:uniqueId val="{000002C9-2833-49D1-8472-1AB9123A62CE}"/>
              </c:ext>
            </c:extLst>
          </c:dPt>
          <c:dPt>
            <c:idx val="357"/>
            <c:bubble3D val="0"/>
            <c:spPr>
              <a:solidFill>
                <a:srgbClr val="FDE9D9"/>
              </a:solidFill>
              <a:ln w="12700">
                <a:solidFill>
                  <a:srgbClr val="BFBFBF"/>
                </a:solidFill>
              </a:ln>
            </c:spPr>
            <c:extLst>
              <c:ext xmlns:c16="http://schemas.microsoft.com/office/drawing/2014/chart" uri="{C3380CC4-5D6E-409C-BE32-E72D297353CC}">
                <c16:uniqueId val="{000002CB-2833-49D1-8472-1AB9123A62CE}"/>
              </c:ext>
            </c:extLst>
          </c:dPt>
          <c:dPt>
            <c:idx val="358"/>
            <c:bubble3D val="0"/>
            <c:spPr>
              <a:solidFill>
                <a:srgbClr val="DAEEF3"/>
              </a:solidFill>
              <a:ln w="12700">
                <a:solidFill>
                  <a:srgbClr val="BFBFBF"/>
                </a:solidFill>
              </a:ln>
            </c:spPr>
            <c:extLst>
              <c:ext xmlns:c16="http://schemas.microsoft.com/office/drawing/2014/chart" uri="{C3380CC4-5D6E-409C-BE32-E72D297353CC}">
                <c16:uniqueId val="{000002CD-2833-49D1-8472-1AB9123A62CE}"/>
              </c:ext>
            </c:extLst>
          </c:dPt>
          <c:dPt>
            <c:idx val="359"/>
            <c:bubble3D val="0"/>
            <c:spPr>
              <a:solidFill>
                <a:srgbClr val="E4DFEC"/>
              </a:solidFill>
              <a:ln w="12700">
                <a:solidFill>
                  <a:srgbClr val="BFBFBF"/>
                </a:solidFill>
              </a:ln>
            </c:spPr>
            <c:extLst>
              <c:ext xmlns:c16="http://schemas.microsoft.com/office/drawing/2014/chart" uri="{C3380CC4-5D6E-409C-BE32-E72D297353CC}">
                <c16:uniqueId val="{000002CF-2833-49D1-8472-1AB9123A62CE}"/>
              </c:ext>
            </c:extLst>
          </c:dPt>
          <c:dPt>
            <c:idx val="360"/>
            <c:bubble3D val="0"/>
            <c:spPr>
              <a:solidFill>
                <a:srgbClr val="95B3D7"/>
              </a:solidFill>
              <a:ln w="12700">
                <a:solidFill>
                  <a:srgbClr val="BFBFBF"/>
                </a:solidFill>
              </a:ln>
            </c:spPr>
            <c:extLst>
              <c:ext xmlns:c16="http://schemas.microsoft.com/office/drawing/2014/chart" uri="{C3380CC4-5D6E-409C-BE32-E72D297353CC}">
                <c16:uniqueId val="{000002D1-2833-49D1-8472-1AB9123A62CE}"/>
              </c:ext>
            </c:extLst>
          </c:dPt>
          <c:dPt>
            <c:idx val="361"/>
            <c:bubble3D val="0"/>
            <c:spPr>
              <a:solidFill>
                <a:srgbClr val="DA9694"/>
              </a:solidFill>
              <a:ln w="12700">
                <a:solidFill>
                  <a:srgbClr val="BFBFBF"/>
                </a:solidFill>
              </a:ln>
            </c:spPr>
            <c:extLst>
              <c:ext xmlns:c16="http://schemas.microsoft.com/office/drawing/2014/chart" uri="{C3380CC4-5D6E-409C-BE32-E72D297353CC}">
                <c16:uniqueId val="{000002D3-2833-49D1-8472-1AB9123A62CE}"/>
              </c:ext>
            </c:extLst>
          </c:dPt>
          <c:dPt>
            <c:idx val="362"/>
            <c:bubble3D val="0"/>
            <c:spPr>
              <a:solidFill>
                <a:srgbClr val="C4D79B"/>
              </a:solidFill>
              <a:ln w="12700">
                <a:solidFill>
                  <a:srgbClr val="BFBFBF"/>
                </a:solidFill>
              </a:ln>
            </c:spPr>
            <c:extLst>
              <c:ext xmlns:c16="http://schemas.microsoft.com/office/drawing/2014/chart" uri="{C3380CC4-5D6E-409C-BE32-E72D297353CC}">
                <c16:uniqueId val="{000002D5-2833-49D1-8472-1AB9123A62CE}"/>
              </c:ext>
            </c:extLst>
          </c:dPt>
          <c:dPt>
            <c:idx val="363"/>
            <c:bubble3D val="0"/>
            <c:spPr>
              <a:solidFill>
                <a:srgbClr val="FABF8F"/>
              </a:solidFill>
              <a:ln w="12700">
                <a:solidFill>
                  <a:srgbClr val="BFBFBF"/>
                </a:solidFill>
              </a:ln>
            </c:spPr>
            <c:extLst>
              <c:ext xmlns:c16="http://schemas.microsoft.com/office/drawing/2014/chart" uri="{C3380CC4-5D6E-409C-BE32-E72D297353CC}">
                <c16:uniqueId val="{000002D7-2833-49D1-8472-1AB9123A62CE}"/>
              </c:ext>
            </c:extLst>
          </c:dPt>
          <c:dPt>
            <c:idx val="364"/>
            <c:bubble3D val="0"/>
            <c:spPr>
              <a:solidFill>
                <a:srgbClr val="92CDDC"/>
              </a:solidFill>
              <a:ln w="12700">
                <a:solidFill>
                  <a:srgbClr val="BFBFBF"/>
                </a:solidFill>
              </a:ln>
            </c:spPr>
            <c:extLst>
              <c:ext xmlns:c16="http://schemas.microsoft.com/office/drawing/2014/chart" uri="{C3380CC4-5D6E-409C-BE32-E72D297353CC}">
                <c16:uniqueId val="{000002D9-2833-49D1-8472-1AB9123A62CE}"/>
              </c:ext>
            </c:extLst>
          </c:dPt>
          <c:dPt>
            <c:idx val="365"/>
            <c:bubble3D val="0"/>
            <c:spPr>
              <a:solidFill>
                <a:srgbClr val="B1A0C7"/>
              </a:solidFill>
              <a:ln w="12700">
                <a:solidFill>
                  <a:srgbClr val="BFBFBF"/>
                </a:solidFill>
              </a:ln>
            </c:spPr>
            <c:extLst>
              <c:ext xmlns:c16="http://schemas.microsoft.com/office/drawing/2014/chart" uri="{C3380CC4-5D6E-409C-BE32-E72D297353CC}">
                <c16:uniqueId val="{000002DB-2833-49D1-8472-1AB9123A62CE}"/>
              </c:ext>
            </c:extLst>
          </c:dPt>
          <c:dPt>
            <c:idx val="366"/>
            <c:bubble3D val="0"/>
            <c:spPr>
              <a:solidFill>
                <a:srgbClr val="538DD5"/>
              </a:solidFill>
              <a:ln w="12700">
                <a:solidFill>
                  <a:srgbClr val="BFBFBF"/>
                </a:solidFill>
              </a:ln>
            </c:spPr>
            <c:extLst>
              <c:ext xmlns:c16="http://schemas.microsoft.com/office/drawing/2014/chart" uri="{C3380CC4-5D6E-409C-BE32-E72D297353CC}">
                <c16:uniqueId val="{000002DD-2833-49D1-8472-1AB9123A62CE}"/>
              </c:ext>
            </c:extLst>
          </c:dPt>
          <c:dPt>
            <c:idx val="367"/>
            <c:bubble3D val="0"/>
            <c:spPr>
              <a:solidFill>
                <a:srgbClr val="B8CCE4"/>
              </a:solidFill>
              <a:ln w="12700">
                <a:solidFill>
                  <a:srgbClr val="BFBFBF"/>
                </a:solidFill>
              </a:ln>
            </c:spPr>
            <c:extLst>
              <c:ext xmlns:c16="http://schemas.microsoft.com/office/drawing/2014/chart" uri="{C3380CC4-5D6E-409C-BE32-E72D297353CC}">
                <c16:uniqueId val="{000002DF-2833-49D1-8472-1AB9123A62CE}"/>
              </c:ext>
            </c:extLst>
          </c:dPt>
          <c:dPt>
            <c:idx val="368"/>
            <c:bubble3D val="0"/>
            <c:spPr>
              <a:solidFill>
                <a:srgbClr val="E6B8B7"/>
              </a:solidFill>
              <a:ln w="12700">
                <a:solidFill>
                  <a:srgbClr val="BFBFBF"/>
                </a:solidFill>
              </a:ln>
            </c:spPr>
            <c:extLst>
              <c:ext xmlns:c16="http://schemas.microsoft.com/office/drawing/2014/chart" uri="{C3380CC4-5D6E-409C-BE32-E72D297353CC}">
                <c16:uniqueId val="{000002E1-2833-49D1-8472-1AB9123A62CE}"/>
              </c:ext>
            </c:extLst>
          </c:dPt>
          <c:dPt>
            <c:idx val="369"/>
            <c:bubble3D val="0"/>
            <c:spPr>
              <a:solidFill>
                <a:srgbClr val="D8E4BC"/>
              </a:solidFill>
              <a:ln w="12700">
                <a:solidFill>
                  <a:srgbClr val="BFBFBF"/>
                </a:solidFill>
              </a:ln>
            </c:spPr>
            <c:extLst>
              <c:ext xmlns:c16="http://schemas.microsoft.com/office/drawing/2014/chart" uri="{C3380CC4-5D6E-409C-BE32-E72D297353CC}">
                <c16:uniqueId val="{000002E3-2833-49D1-8472-1AB9123A62CE}"/>
              </c:ext>
            </c:extLst>
          </c:dPt>
          <c:dPt>
            <c:idx val="370"/>
            <c:bubble3D val="0"/>
            <c:spPr>
              <a:solidFill>
                <a:srgbClr val="FCD5B4"/>
              </a:solidFill>
              <a:ln w="12700">
                <a:solidFill>
                  <a:srgbClr val="BFBFBF"/>
                </a:solidFill>
              </a:ln>
            </c:spPr>
            <c:extLst>
              <c:ext xmlns:c16="http://schemas.microsoft.com/office/drawing/2014/chart" uri="{C3380CC4-5D6E-409C-BE32-E72D297353CC}">
                <c16:uniqueId val="{000002E5-2833-49D1-8472-1AB9123A62CE}"/>
              </c:ext>
            </c:extLst>
          </c:dPt>
          <c:dPt>
            <c:idx val="371"/>
            <c:bubble3D val="0"/>
            <c:spPr>
              <a:solidFill>
                <a:srgbClr val="B7DEE8"/>
              </a:solidFill>
              <a:ln w="12700">
                <a:solidFill>
                  <a:srgbClr val="BFBFBF"/>
                </a:solidFill>
              </a:ln>
            </c:spPr>
            <c:extLst>
              <c:ext xmlns:c16="http://schemas.microsoft.com/office/drawing/2014/chart" uri="{C3380CC4-5D6E-409C-BE32-E72D297353CC}">
                <c16:uniqueId val="{000002E7-2833-49D1-8472-1AB9123A62CE}"/>
              </c:ext>
            </c:extLst>
          </c:dPt>
          <c:dPt>
            <c:idx val="372"/>
            <c:bubble3D val="0"/>
            <c:spPr>
              <a:solidFill>
                <a:srgbClr val="CCC0DA"/>
              </a:solidFill>
              <a:ln w="12700">
                <a:solidFill>
                  <a:srgbClr val="BFBFBF"/>
                </a:solidFill>
              </a:ln>
            </c:spPr>
            <c:extLst>
              <c:ext xmlns:c16="http://schemas.microsoft.com/office/drawing/2014/chart" uri="{C3380CC4-5D6E-409C-BE32-E72D297353CC}">
                <c16:uniqueId val="{000002E9-2833-49D1-8472-1AB9123A62CE}"/>
              </c:ext>
            </c:extLst>
          </c:dPt>
          <c:dPt>
            <c:idx val="373"/>
            <c:bubble3D val="0"/>
            <c:spPr>
              <a:solidFill>
                <a:srgbClr val="8DB4E2"/>
              </a:solidFill>
              <a:ln w="12700">
                <a:solidFill>
                  <a:srgbClr val="BFBFBF"/>
                </a:solidFill>
              </a:ln>
            </c:spPr>
            <c:extLst>
              <c:ext xmlns:c16="http://schemas.microsoft.com/office/drawing/2014/chart" uri="{C3380CC4-5D6E-409C-BE32-E72D297353CC}">
                <c16:uniqueId val="{000002EB-2833-49D1-8472-1AB9123A62CE}"/>
              </c:ext>
            </c:extLst>
          </c:dPt>
          <c:dPt>
            <c:idx val="374"/>
            <c:bubble3D val="0"/>
            <c:spPr>
              <a:solidFill>
                <a:srgbClr val="DCE6F1"/>
              </a:solidFill>
              <a:ln w="12700">
                <a:solidFill>
                  <a:srgbClr val="BFBFBF"/>
                </a:solidFill>
              </a:ln>
            </c:spPr>
            <c:extLst>
              <c:ext xmlns:c16="http://schemas.microsoft.com/office/drawing/2014/chart" uri="{C3380CC4-5D6E-409C-BE32-E72D297353CC}">
                <c16:uniqueId val="{000002ED-2833-49D1-8472-1AB9123A62CE}"/>
              </c:ext>
            </c:extLst>
          </c:dPt>
          <c:dPt>
            <c:idx val="375"/>
            <c:bubble3D val="0"/>
            <c:spPr>
              <a:solidFill>
                <a:srgbClr val="F2DCDB"/>
              </a:solidFill>
              <a:ln w="12700">
                <a:solidFill>
                  <a:srgbClr val="BFBFBF"/>
                </a:solidFill>
              </a:ln>
            </c:spPr>
            <c:extLst>
              <c:ext xmlns:c16="http://schemas.microsoft.com/office/drawing/2014/chart" uri="{C3380CC4-5D6E-409C-BE32-E72D297353CC}">
                <c16:uniqueId val="{000002EF-2833-49D1-8472-1AB9123A62CE}"/>
              </c:ext>
            </c:extLst>
          </c:dPt>
          <c:dPt>
            <c:idx val="376"/>
            <c:bubble3D val="0"/>
            <c:spPr>
              <a:solidFill>
                <a:srgbClr val="EBF1DE"/>
              </a:solidFill>
              <a:ln w="12700">
                <a:solidFill>
                  <a:srgbClr val="BFBFBF"/>
                </a:solidFill>
              </a:ln>
            </c:spPr>
            <c:extLst>
              <c:ext xmlns:c16="http://schemas.microsoft.com/office/drawing/2014/chart" uri="{C3380CC4-5D6E-409C-BE32-E72D297353CC}">
                <c16:uniqueId val="{000002F1-2833-49D1-8472-1AB9123A62CE}"/>
              </c:ext>
            </c:extLst>
          </c:dPt>
          <c:dPt>
            <c:idx val="377"/>
            <c:bubble3D val="0"/>
            <c:spPr>
              <a:solidFill>
                <a:srgbClr val="FDE9D9"/>
              </a:solidFill>
              <a:ln w="12700">
                <a:solidFill>
                  <a:srgbClr val="BFBFBF"/>
                </a:solidFill>
              </a:ln>
            </c:spPr>
            <c:extLst>
              <c:ext xmlns:c16="http://schemas.microsoft.com/office/drawing/2014/chart" uri="{C3380CC4-5D6E-409C-BE32-E72D297353CC}">
                <c16:uniqueId val="{000002F3-2833-49D1-8472-1AB9123A62CE}"/>
              </c:ext>
            </c:extLst>
          </c:dPt>
          <c:dPt>
            <c:idx val="378"/>
            <c:bubble3D val="0"/>
            <c:spPr>
              <a:solidFill>
                <a:srgbClr val="DAEEF3"/>
              </a:solidFill>
              <a:ln w="12700">
                <a:solidFill>
                  <a:srgbClr val="BFBFBF"/>
                </a:solidFill>
              </a:ln>
            </c:spPr>
            <c:extLst>
              <c:ext xmlns:c16="http://schemas.microsoft.com/office/drawing/2014/chart" uri="{C3380CC4-5D6E-409C-BE32-E72D297353CC}">
                <c16:uniqueId val="{000002F5-2833-49D1-8472-1AB9123A62CE}"/>
              </c:ext>
            </c:extLst>
          </c:dPt>
          <c:dPt>
            <c:idx val="379"/>
            <c:bubble3D val="0"/>
            <c:spPr>
              <a:solidFill>
                <a:srgbClr val="E4DFEC"/>
              </a:solidFill>
              <a:ln w="12700">
                <a:solidFill>
                  <a:srgbClr val="BFBFBF"/>
                </a:solidFill>
              </a:ln>
            </c:spPr>
            <c:extLst>
              <c:ext xmlns:c16="http://schemas.microsoft.com/office/drawing/2014/chart" uri="{C3380CC4-5D6E-409C-BE32-E72D297353CC}">
                <c16:uniqueId val="{000002F7-2833-49D1-8472-1AB9123A62CE}"/>
              </c:ext>
            </c:extLst>
          </c:dPt>
          <c:dPt>
            <c:idx val="380"/>
            <c:bubble3D val="0"/>
            <c:spPr>
              <a:solidFill>
                <a:srgbClr val="95B3D7"/>
              </a:solidFill>
              <a:ln w="12700">
                <a:solidFill>
                  <a:srgbClr val="BFBFBF"/>
                </a:solidFill>
              </a:ln>
            </c:spPr>
            <c:extLst>
              <c:ext xmlns:c16="http://schemas.microsoft.com/office/drawing/2014/chart" uri="{C3380CC4-5D6E-409C-BE32-E72D297353CC}">
                <c16:uniqueId val="{000002F9-2833-49D1-8472-1AB9123A62CE}"/>
              </c:ext>
            </c:extLst>
          </c:dPt>
          <c:dPt>
            <c:idx val="381"/>
            <c:bubble3D val="0"/>
            <c:spPr>
              <a:solidFill>
                <a:srgbClr val="DA9694"/>
              </a:solidFill>
              <a:ln w="12700">
                <a:solidFill>
                  <a:srgbClr val="BFBFBF"/>
                </a:solidFill>
              </a:ln>
            </c:spPr>
            <c:extLst>
              <c:ext xmlns:c16="http://schemas.microsoft.com/office/drawing/2014/chart" uri="{C3380CC4-5D6E-409C-BE32-E72D297353CC}">
                <c16:uniqueId val="{000002FB-2833-49D1-8472-1AB9123A62CE}"/>
              </c:ext>
            </c:extLst>
          </c:dPt>
          <c:dPt>
            <c:idx val="382"/>
            <c:bubble3D val="0"/>
            <c:spPr>
              <a:solidFill>
                <a:srgbClr val="C4D79B"/>
              </a:solidFill>
              <a:ln w="12700">
                <a:solidFill>
                  <a:srgbClr val="BFBFBF"/>
                </a:solidFill>
              </a:ln>
            </c:spPr>
            <c:extLst>
              <c:ext xmlns:c16="http://schemas.microsoft.com/office/drawing/2014/chart" uri="{C3380CC4-5D6E-409C-BE32-E72D297353CC}">
                <c16:uniqueId val="{000002FD-2833-49D1-8472-1AB9123A62CE}"/>
              </c:ext>
            </c:extLst>
          </c:dPt>
          <c:dPt>
            <c:idx val="383"/>
            <c:bubble3D val="0"/>
            <c:spPr>
              <a:solidFill>
                <a:srgbClr val="FABF8F"/>
              </a:solidFill>
              <a:ln w="12700">
                <a:solidFill>
                  <a:srgbClr val="BFBFBF"/>
                </a:solidFill>
              </a:ln>
            </c:spPr>
            <c:extLst>
              <c:ext xmlns:c16="http://schemas.microsoft.com/office/drawing/2014/chart" uri="{C3380CC4-5D6E-409C-BE32-E72D297353CC}">
                <c16:uniqueId val="{000002FF-2833-49D1-8472-1AB9123A62CE}"/>
              </c:ext>
            </c:extLst>
          </c:dPt>
          <c:dPt>
            <c:idx val="384"/>
            <c:bubble3D val="0"/>
            <c:spPr>
              <a:solidFill>
                <a:srgbClr val="92CDDC"/>
              </a:solidFill>
              <a:ln w="12700">
                <a:solidFill>
                  <a:srgbClr val="BFBFBF"/>
                </a:solidFill>
              </a:ln>
            </c:spPr>
            <c:extLst>
              <c:ext xmlns:c16="http://schemas.microsoft.com/office/drawing/2014/chart" uri="{C3380CC4-5D6E-409C-BE32-E72D297353CC}">
                <c16:uniqueId val="{00000301-2833-49D1-8472-1AB9123A62CE}"/>
              </c:ext>
            </c:extLst>
          </c:dPt>
          <c:dPt>
            <c:idx val="385"/>
            <c:bubble3D val="0"/>
            <c:spPr>
              <a:solidFill>
                <a:srgbClr val="B1A0C7"/>
              </a:solidFill>
              <a:ln w="12700">
                <a:solidFill>
                  <a:srgbClr val="BFBFBF"/>
                </a:solidFill>
              </a:ln>
            </c:spPr>
            <c:extLst>
              <c:ext xmlns:c16="http://schemas.microsoft.com/office/drawing/2014/chart" uri="{C3380CC4-5D6E-409C-BE32-E72D297353CC}">
                <c16:uniqueId val="{00000303-2833-49D1-8472-1AB9123A62CE}"/>
              </c:ext>
            </c:extLst>
          </c:dPt>
          <c:dPt>
            <c:idx val="386"/>
            <c:bubble3D val="0"/>
            <c:spPr>
              <a:solidFill>
                <a:srgbClr val="538DD5"/>
              </a:solidFill>
              <a:ln w="12700">
                <a:solidFill>
                  <a:srgbClr val="BFBFBF"/>
                </a:solidFill>
              </a:ln>
            </c:spPr>
            <c:extLst>
              <c:ext xmlns:c16="http://schemas.microsoft.com/office/drawing/2014/chart" uri="{C3380CC4-5D6E-409C-BE32-E72D297353CC}">
                <c16:uniqueId val="{00000305-2833-49D1-8472-1AB9123A62CE}"/>
              </c:ext>
            </c:extLst>
          </c:dPt>
          <c:dPt>
            <c:idx val="387"/>
            <c:bubble3D val="0"/>
            <c:spPr>
              <a:solidFill>
                <a:srgbClr val="B8CCE4"/>
              </a:solidFill>
              <a:ln w="12700">
                <a:solidFill>
                  <a:srgbClr val="BFBFBF"/>
                </a:solidFill>
              </a:ln>
            </c:spPr>
            <c:extLst>
              <c:ext xmlns:c16="http://schemas.microsoft.com/office/drawing/2014/chart" uri="{C3380CC4-5D6E-409C-BE32-E72D297353CC}">
                <c16:uniqueId val="{00000307-2833-49D1-8472-1AB9123A62CE}"/>
              </c:ext>
            </c:extLst>
          </c:dPt>
          <c:dPt>
            <c:idx val="388"/>
            <c:bubble3D val="0"/>
            <c:spPr>
              <a:solidFill>
                <a:srgbClr val="E6B8B7"/>
              </a:solidFill>
              <a:ln w="12700">
                <a:solidFill>
                  <a:srgbClr val="BFBFBF"/>
                </a:solidFill>
              </a:ln>
            </c:spPr>
            <c:extLst>
              <c:ext xmlns:c16="http://schemas.microsoft.com/office/drawing/2014/chart" uri="{C3380CC4-5D6E-409C-BE32-E72D297353CC}">
                <c16:uniqueId val="{00000309-2833-49D1-8472-1AB9123A62CE}"/>
              </c:ext>
            </c:extLst>
          </c:dPt>
          <c:dPt>
            <c:idx val="389"/>
            <c:bubble3D val="0"/>
            <c:spPr>
              <a:solidFill>
                <a:srgbClr val="D8E4BC"/>
              </a:solidFill>
              <a:ln w="12700">
                <a:solidFill>
                  <a:srgbClr val="BFBFBF"/>
                </a:solidFill>
              </a:ln>
            </c:spPr>
            <c:extLst>
              <c:ext xmlns:c16="http://schemas.microsoft.com/office/drawing/2014/chart" uri="{C3380CC4-5D6E-409C-BE32-E72D297353CC}">
                <c16:uniqueId val="{0000030B-2833-49D1-8472-1AB9123A62CE}"/>
              </c:ext>
            </c:extLst>
          </c:dPt>
          <c:dPt>
            <c:idx val="390"/>
            <c:bubble3D val="0"/>
            <c:spPr>
              <a:solidFill>
                <a:srgbClr val="FCD5B4"/>
              </a:solidFill>
              <a:ln w="12700">
                <a:solidFill>
                  <a:srgbClr val="BFBFBF"/>
                </a:solidFill>
              </a:ln>
            </c:spPr>
            <c:extLst>
              <c:ext xmlns:c16="http://schemas.microsoft.com/office/drawing/2014/chart" uri="{C3380CC4-5D6E-409C-BE32-E72D297353CC}">
                <c16:uniqueId val="{0000030D-2833-49D1-8472-1AB9123A62CE}"/>
              </c:ext>
            </c:extLst>
          </c:dPt>
          <c:dPt>
            <c:idx val="391"/>
            <c:bubble3D val="0"/>
            <c:spPr>
              <a:solidFill>
                <a:srgbClr val="B7DEE8"/>
              </a:solidFill>
              <a:ln w="12700">
                <a:solidFill>
                  <a:srgbClr val="BFBFBF"/>
                </a:solidFill>
              </a:ln>
            </c:spPr>
            <c:extLst>
              <c:ext xmlns:c16="http://schemas.microsoft.com/office/drawing/2014/chart" uri="{C3380CC4-5D6E-409C-BE32-E72D297353CC}">
                <c16:uniqueId val="{0000030F-2833-49D1-8472-1AB9123A62CE}"/>
              </c:ext>
            </c:extLst>
          </c:dPt>
          <c:dPt>
            <c:idx val="392"/>
            <c:bubble3D val="0"/>
            <c:spPr>
              <a:solidFill>
                <a:srgbClr val="CCC0DA"/>
              </a:solidFill>
              <a:ln w="12700">
                <a:solidFill>
                  <a:srgbClr val="BFBFBF"/>
                </a:solidFill>
              </a:ln>
            </c:spPr>
            <c:extLst>
              <c:ext xmlns:c16="http://schemas.microsoft.com/office/drawing/2014/chart" uri="{C3380CC4-5D6E-409C-BE32-E72D297353CC}">
                <c16:uniqueId val="{00000311-2833-49D1-8472-1AB9123A62CE}"/>
              </c:ext>
            </c:extLst>
          </c:dPt>
          <c:dPt>
            <c:idx val="393"/>
            <c:bubble3D val="0"/>
            <c:spPr>
              <a:solidFill>
                <a:srgbClr val="8DB4E2"/>
              </a:solidFill>
              <a:ln w="12700">
                <a:solidFill>
                  <a:srgbClr val="BFBFBF"/>
                </a:solidFill>
              </a:ln>
            </c:spPr>
            <c:extLst>
              <c:ext xmlns:c16="http://schemas.microsoft.com/office/drawing/2014/chart" uri="{C3380CC4-5D6E-409C-BE32-E72D297353CC}">
                <c16:uniqueId val="{00000313-2833-49D1-8472-1AB9123A62CE}"/>
              </c:ext>
            </c:extLst>
          </c:dPt>
          <c:dPt>
            <c:idx val="394"/>
            <c:bubble3D val="0"/>
            <c:spPr>
              <a:solidFill>
                <a:srgbClr val="DCE6F1"/>
              </a:solidFill>
              <a:ln w="12700">
                <a:solidFill>
                  <a:srgbClr val="BFBFBF"/>
                </a:solidFill>
              </a:ln>
            </c:spPr>
            <c:extLst>
              <c:ext xmlns:c16="http://schemas.microsoft.com/office/drawing/2014/chart" uri="{C3380CC4-5D6E-409C-BE32-E72D297353CC}">
                <c16:uniqueId val="{00000315-2833-49D1-8472-1AB9123A62CE}"/>
              </c:ext>
            </c:extLst>
          </c:dPt>
          <c:dPt>
            <c:idx val="395"/>
            <c:bubble3D val="0"/>
            <c:spPr>
              <a:solidFill>
                <a:srgbClr val="F2DCDB"/>
              </a:solidFill>
              <a:ln w="12700">
                <a:solidFill>
                  <a:srgbClr val="BFBFBF"/>
                </a:solidFill>
              </a:ln>
            </c:spPr>
            <c:extLst>
              <c:ext xmlns:c16="http://schemas.microsoft.com/office/drawing/2014/chart" uri="{C3380CC4-5D6E-409C-BE32-E72D297353CC}">
                <c16:uniqueId val="{00000317-2833-49D1-8472-1AB9123A62CE}"/>
              </c:ext>
            </c:extLst>
          </c:dPt>
          <c:dPt>
            <c:idx val="396"/>
            <c:bubble3D val="0"/>
            <c:spPr>
              <a:solidFill>
                <a:srgbClr val="EBF1DE"/>
              </a:solidFill>
              <a:ln w="12700">
                <a:solidFill>
                  <a:srgbClr val="BFBFBF"/>
                </a:solidFill>
              </a:ln>
            </c:spPr>
            <c:extLst>
              <c:ext xmlns:c16="http://schemas.microsoft.com/office/drawing/2014/chart" uri="{C3380CC4-5D6E-409C-BE32-E72D297353CC}">
                <c16:uniqueId val="{00000319-2833-49D1-8472-1AB9123A62CE}"/>
              </c:ext>
            </c:extLst>
          </c:dPt>
          <c:dPt>
            <c:idx val="397"/>
            <c:bubble3D val="0"/>
            <c:spPr>
              <a:solidFill>
                <a:srgbClr val="FDE9D9"/>
              </a:solidFill>
              <a:ln w="12700">
                <a:solidFill>
                  <a:srgbClr val="BFBFBF"/>
                </a:solidFill>
              </a:ln>
            </c:spPr>
            <c:extLst>
              <c:ext xmlns:c16="http://schemas.microsoft.com/office/drawing/2014/chart" uri="{C3380CC4-5D6E-409C-BE32-E72D297353CC}">
                <c16:uniqueId val="{0000031B-2833-49D1-8472-1AB9123A62CE}"/>
              </c:ext>
            </c:extLst>
          </c:dPt>
          <c:dPt>
            <c:idx val="398"/>
            <c:bubble3D val="0"/>
            <c:spPr>
              <a:solidFill>
                <a:srgbClr val="DAEEF3"/>
              </a:solidFill>
              <a:ln w="12700">
                <a:solidFill>
                  <a:srgbClr val="BFBFBF"/>
                </a:solidFill>
              </a:ln>
            </c:spPr>
            <c:extLst>
              <c:ext xmlns:c16="http://schemas.microsoft.com/office/drawing/2014/chart" uri="{C3380CC4-5D6E-409C-BE32-E72D297353CC}">
                <c16:uniqueId val="{0000031D-2833-49D1-8472-1AB9123A62CE}"/>
              </c:ext>
            </c:extLst>
          </c:dPt>
          <c:dPt>
            <c:idx val="399"/>
            <c:bubble3D val="0"/>
            <c:spPr>
              <a:solidFill>
                <a:srgbClr val="E4DFEC"/>
              </a:solidFill>
              <a:ln w="12700">
                <a:solidFill>
                  <a:srgbClr val="BFBFBF"/>
                </a:solidFill>
              </a:ln>
            </c:spPr>
            <c:extLst>
              <c:ext xmlns:c16="http://schemas.microsoft.com/office/drawing/2014/chart" uri="{C3380CC4-5D6E-409C-BE32-E72D297353CC}">
                <c16:uniqueId val="{0000031F-2833-49D1-8472-1AB9123A62CE}"/>
              </c:ext>
            </c:extLst>
          </c:dPt>
          <c:dPt>
            <c:idx val="400"/>
            <c:bubble3D val="0"/>
            <c:spPr>
              <a:solidFill>
                <a:srgbClr val="95B3D7"/>
              </a:solidFill>
              <a:ln w="12700">
                <a:solidFill>
                  <a:srgbClr val="BFBFBF"/>
                </a:solidFill>
              </a:ln>
            </c:spPr>
            <c:extLst>
              <c:ext xmlns:c16="http://schemas.microsoft.com/office/drawing/2014/chart" uri="{C3380CC4-5D6E-409C-BE32-E72D297353CC}">
                <c16:uniqueId val="{00000321-2833-49D1-8472-1AB9123A62CE}"/>
              </c:ext>
            </c:extLst>
          </c:dPt>
          <c:dPt>
            <c:idx val="401"/>
            <c:bubble3D val="0"/>
            <c:spPr>
              <a:solidFill>
                <a:srgbClr val="DA9694"/>
              </a:solidFill>
              <a:ln w="12700">
                <a:solidFill>
                  <a:srgbClr val="BFBFBF"/>
                </a:solidFill>
              </a:ln>
            </c:spPr>
            <c:extLst>
              <c:ext xmlns:c16="http://schemas.microsoft.com/office/drawing/2014/chart" uri="{C3380CC4-5D6E-409C-BE32-E72D297353CC}">
                <c16:uniqueId val="{00000323-2833-49D1-8472-1AB9123A62CE}"/>
              </c:ext>
            </c:extLst>
          </c:dPt>
          <c:dPt>
            <c:idx val="402"/>
            <c:bubble3D val="0"/>
            <c:spPr>
              <a:solidFill>
                <a:srgbClr val="C4D79B"/>
              </a:solidFill>
              <a:ln w="12700">
                <a:solidFill>
                  <a:srgbClr val="BFBFBF"/>
                </a:solidFill>
              </a:ln>
            </c:spPr>
            <c:extLst>
              <c:ext xmlns:c16="http://schemas.microsoft.com/office/drawing/2014/chart" uri="{C3380CC4-5D6E-409C-BE32-E72D297353CC}">
                <c16:uniqueId val="{00000325-2833-49D1-8472-1AB9123A62CE}"/>
              </c:ext>
            </c:extLst>
          </c:dPt>
          <c:dPt>
            <c:idx val="403"/>
            <c:bubble3D val="0"/>
            <c:spPr>
              <a:solidFill>
                <a:srgbClr val="FABF8F"/>
              </a:solidFill>
              <a:ln w="12700">
                <a:solidFill>
                  <a:srgbClr val="BFBFBF"/>
                </a:solidFill>
              </a:ln>
            </c:spPr>
            <c:extLst>
              <c:ext xmlns:c16="http://schemas.microsoft.com/office/drawing/2014/chart" uri="{C3380CC4-5D6E-409C-BE32-E72D297353CC}">
                <c16:uniqueId val="{00000327-2833-49D1-8472-1AB9123A62CE}"/>
              </c:ext>
            </c:extLst>
          </c:dPt>
          <c:dPt>
            <c:idx val="404"/>
            <c:bubble3D val="0"/>
            <c:spPr>
              <a:solidFill>
                <a:srgbClr val="92CDDC"/>
              </a:solidFill>
              <a:ln w="12700">
                <a:solidFill>
                  <a:srgbClr val="BFBFBF"/>
                </a:solidFill>
              </a:ln>
            </c:spPr>
            <c:extLst>
              <c:ext xmlns:c16="http://schemas.microsoft.com/office/drawing/2014/chart" uri="{C3380CC4-5D6E-409C-BE32-E72D297353CC}">
                <c16:uniqueId val="{00000329-2833-49D1-8472-1AB9123A62CE}"/>
              </c:ext>
            </c:extLst>
          </c:dPt>
          <c:dPt>
            <c:idx val="405"/>
            <c:bubble3D val="0"/>
            <c:spPr>
              <a:solidFill>
                <a:srgbClr val="B1A0C7"/>
              </a:solidFill>
              <a:ln w="12700">
                <a:solidFill>
                  <a:srgbClr val="BFBFBF"/>
                </a:solidFill>
              </a:ln>
            </c:spPr>
            <c:extLst>
              <c:ext xmlns:c16="http://schemas.microsoft.com/office/drawing/2014/chart" uri="{C3380CC4-5D6E-409C-BE32-E72D297353CC}">
                <c16:uniqueId val="{0000032B-2833-49D1-8472-1AB9123A62CE}"/>
              </c:ext>
            </c:extLst>
          </c:dPt>
          <c:dPt>
            <c:idx val="406"/>
            <c:bubble3D val="0"/>
            <c:spPr>
              <a:solidFill>
                <a:srgbClr val="538DD5"/>
              </a:solidFill>
              <a:ln w="12700">
                <a:solidFill>
                  <a:srgbClr val="BFBFBF"/>
                </a:solidFill>
              </a:ln>
            </c:spPr>
            <c:extLst>
              <c:ext xmlns:c16="http://schemas.microsoft.com/office/drawing/2014/chart" uri="{C3380CC4-5D6E-409C-BE32-E72D297353CC}">
                <c16:uniqueId val="{0000032D-2833-49D1-8472-1AB9123A62CE}"/>
              </c:ext>
            </c:extLst>
          </c:dPt>
          <c:dPt>
            <c:idx val="407"/>
            <c:bubble3D val="0"/>
            <c:spPr>
              <a:solidFill>
                <a:srgbClr val="B8CCE4"/>
              </a:solidFill>
              <a:ln w="12700">
                <a:solidFill>
                  <a:srgbClr val="BFBFBF"/>
                </a:solidFill>
              </a:ln>
            </c:spPr>
            <c:extLst>
              <c:ext xmlns:c16="http://schemas.microsoft.com/office/drawing/2014/chart" uri="{C3380CC4-5D6E-409C-BE32-E72D297353CC}">
                <c16:uniqueId val="{0000032F-2833-49D1-8472-1AB9123A62CE}"/>
              </c:ext>
            </c:extLst>
          </c:dPt>
          <c:dPt>
            <c:idx val="408"/>
            <c:bubble3D val="0"/>
            <c:spPr>
              <a:solidFill>
                <a:srgbClr val="E6B8B7"/>
              </a:solidFill>
              <a:ln w="12700">
                <a:solidFill>
                  <a:srgbClr val="BFBFBF"/>
                </a:solidFill>
              </a:ln>
            </c:spPr>
            <c:extLst>
              <c:ext xmlns:c16="http://schemas.microsoft.com/office/drawing/2014/chart" uri="{C3380CC4-5D6E-409C-BE32-E72D297353CC}">
                <c16:uniqueId val="{00000331-2833-49D1-8472-1AB9123A62CE}"/>
              </c:ext>
            </c:extLst>
          </c:dPt>
          <c:dPt>
            <c:idx val="409"/>
            <c:bubble3D val="0"/>
            <c:spPr>
              <a:solidFill>
                <a:srgbClr val="D8E4BC"/>
              </a:solidFill>
              <a:ln w="12700">
                <a:solidFill>
                  <a:srgbClr val="BFBFBF"/>
                </a:solidFill>
              </a:ln>
            </c:spPr>
            <c:extLst>
              <c:ext xmlns:c16="http://schemas.microsoft.com/office/drawing/2014/chart" uri="{C3380CC4-5D6E-409C-BE32-E72D297353CC}">
                <c16:uniqueId val="{00000333-2833-49D1-8472-1AB9123A62CE}"/>
              </c:ext>
            </c:extLst>
          </c:dPt>
          <c:dPt>
            <c:idx val="410"/>
            <c:bubble3D val="0"/>
            <c:spPr>
              <a:solidFill>
                <a:srgbClr val="FCD5B4"/>
              </a:solidFill>
              <a:ln w="12700">
                <a:solidFill>
                  <a:srgbClr val="BFBFBF"/>
                </a:solidFill>
              </a:ln>
            </c:spPr>
            <c:extLst>
              <c:ext xmlns:c16="http://schemas.microsoft.com/office/drawing/2014/chart" uri="{C3380CC4-5D6E-409C-BE32-E72D297353CC}">
                <c16:uniqueId val="{00000335-2833-49D1-8472-1AB9123A62CE}"/>
              </c:ext>
            </c:extLst>
          </c:dPt>
          <c:dPt>
            <c:idx val="411"/>
            <c:bubble3D val="0"/>
            <c:spPr>
              <a:solidFill>
                <a:srgbClr val="B7DEE8"/>
              </a:solidFill>
              <a:ln w="12700">
                <a:solidFill>
                  <a:srgbClr val="BFBFBF"/>
                </a:solidFill>
              </a:ln>
            </c:spPr>
            <c:extLst>
              <c:ext xmlns:c16="http://schemas.microsoft.com/office/drawing/2014/chart" uri="{C3380CC4-5D6E-409C-BE32-E72D297353CC}">
                <c16:uniqueId val="{00000337-2833-49D1-8472-1AB9123A62CE}"/>
              </c:ext>
            </c:extLst>
          </c:dPt>
          <c:dPt>
            <c:idx val="412"/>
            <c:bubble3D val="0"/>
            <c:spPr>
              <a:solidFill>
                <a:srgbClr val="CCC0DA"/>
              </a:solidFill>
              <a:ln w="12700">
                <a:solidFill>
                  <a:srgbClr val="BFBFBF"/>
                </a:solidFill>
              </a:ln>
            </c:spPr>
            <c:extLst>
              <c:ext xmlns:c16="http://schemas.microsoft.com/office/drawing/2014/chart" uri="{C3380CC4-5D6E-409C-BE32-E72D297353CC}">
                <c16:uniqueId val="{00000339-2833-49D1-8472-1AB9123A62CE}"/>
              </c:ext>
            </c:extLst>
          </c:dPt>
          <c:dPt>
            <c:idx val="413"/>
            <c:bubble3D val="0"/>
            <c:spPr>
              <a:solidFill>
                <a:srgbClr val="8DB4E2"/>
              </a:solidFill>
              <a:ln w="12700">
                <a:solidFill>
                  <a:srgbClr val="BFBFBF"/>
                </a:solidFill>
              </a:ln>
            </c:spPr>
            <c:extLst>
              <c:ext xmlns:c16="http://schemas.microsoft.com/office/drawing/2014/chart" uri="{C3380CC4-5D6E-409C-BE32-E72D297353CC}">
                <c16:uniqueId val="{0000033B-2833-49D1-8472-1AB9123A62CE}"/>
              </c:ext>
            </c:extLst>
          </c:dPt>
          <c:dPt>
            <c:idx val="414"/>
            <c:bubble3D val="0"/>
            <c:spPr>
              <a:solidFill>
                <a:srgbClr val="DCE6F1"/>
              </a:solidFill>
              <a:ln w="12700">
                <a:solidFill>
                  <a:srgbClr val="BFBFBF"/>
                </a:solidFill>
              </a:ln>
            </c:spPr>
            <c:extLst>
              <c:ext xmlns:c16="http://schemas.microsoft.com/office/drawing/2014/chart" uri="{C3380CC4-5D6E-409C-BE32-E72D297353CC}">
                <c16:uniqueId val="{0000033D-2833-49D1-8472-1AB9123A62CE}"/>
              </c:ext>
            </c:extLst>
          </c:dPt>
          <c:dPt>
            <c:idx val="415"/>
            <c:bubble3D val="0"/>
            <c:spPr>
              <a:solidFill>
                <a:srgbClr val="F2DCDB"/>
              </a:solidFill>
              <a:ln w="12700">
                <a:solidFill>
                  <a:srgbClr val="BFBFBF"/>
                </a:solidFill>
              </a:ln>
            </c:spPr>
            <c:extLst>
              <c:ext xmlns:c16="http://schemas.microsoft.com/office/drawing/2014/chart" uri="{C3380CC4-5D6E-409C-BE32-E72D297353CC}">
                <c16:uniqueId val="{0000033F-2833-49D1-8472-1AB9123A62CE}"/>
              </c:ext>
            </c:extLst>
          </c:dPt>
          <c:dPt>
            <c:idx val="416"/>
            <c:bubble3D val="0"/>
            <c:spPr>
              <a:solidFill>
                <a:srgbClr val="EBF1DE"/>
              </a:solidFill>
              <a:ln w="12700">
                <a:solidFill>
                  <a:srgbClr val="BFBFBF"/>
                </a:solidFill>
              </a:ln>
            </c:spPr>
            <c:extLst>
              <c:ext xmlns:c16="http://schemas.microsoft.com/office/drawing/2014/chart" uri="{C3380CC4-5D6E-409C-BE32-E72D297353CC}">
                <c16:uniqueId val="{00000341-2833-49D1-8472-1AB9123A62CE}"/>
              </c:ext>
            </c:extLst>
          </c:dPt>
          <c:dPt>
            <c:idx val="417"/>
            <c:bubble3D val="0"/>
            <c:spPr>
              <a:solidFill>
                <a:srgbClr val="FDE9D9"/>
              </a:solidFill>
              <a:ln w="12700">
                <a:solidFill>
                  <a:srgbClr val="BFBFBF"/>
                </a:solidFill>
              </a:ln>
            </c:spPr>
            <c:extLst>
              <c:ext xmlns:c16="http://schemas.microsoft.com/office/drawing/2014/chart" uri="{C3380CC4-5D6E-409C-BE32-E72D297353CC}">
                <c16:uniqueId val="{00000343-2833-49D1-8472-1AB9123A62CE}"/>
              </c:ext>
            </c:extLst>
          </c:dPt>
          <c:dPt>
            <c:idx val="418"/>
            <c:bubble3D val="0"/>
            <c:spPr>
              <a:solidFill>
                <a:srgbClr val="DAEEF3"/>
              </a:solidFill>
              <a:ln w="12700">
                <a:solidFill>
                  <a:srgbClr val="BFBFBF"/>
                </a:solidFill>
              </a:ln>
            </c:spPr>
            <c:extLst>
              <c:ext xmlns:c16="http://schemas.microsoft.com/office/drawing/2014/chart" uri="{C3380CC4-5D6E-409C-BE32-E72D297353CC}">
                <c16:uniqueId val="{00000345-2833-49D1-8472-1AB9123A62CE}"/>
              </c:ext>
            </c:extLst>
          </c:dPt>
          <c:dPt>
            <c:idx val="419"/>
            <c:bubble3D val="0"/>
            <c:spPr>
              <a:solidFill>
                <a:srgbClr val="E4DFEC"/>
              </a:solidFill>
              <a:ln w="12700">
                <a:solidFill>
                  <a:srgbClr val="BFBFBF"/>
                </a:solidFill>
              </a:ln>
            </c:spPr>
            <c:extLst>
              <c:ext xmlns:c16="http://schemas.microsoft.com/office/drawing/2014/chart" uri="{C3380CC4-5D6E-409C-BE32-E72D297353CC}">
                <c16:uniqueId val="{00000347-2833-49D1-8472-1AB9123A62CE}"/>
              </c:ext>
            </c:extLst>
          </c:dPt>
          <c:dPt>
            <c:idx val="420"/>
            <c:bubble3D val="0"/>
            <c:spPr>
              <a:solidFill>
                <a:srgbClr val="95B3D7"/>
              </a:solidFill>
              <a:ln w="12700">
                <a:solidFill>
                  <a:srgbClr val="BFBFBF"/>
                </a:solidFill>
              </a:ln>
            </c:spPr>
            <c:extLst>
              <c:ext xmlns:c16="http://schemas.microsoft.com/office/drawing/2014/chart" uri="{C3380CC4-5D6E-409C-BE32-E72D297353CC}">
                <c16:uniqueId val="{00000349-2833-49D1-8472-1AB9123A62CE}"/>
              </c:ext>
            </c:extLst>
          </c:dPt>
          <c:dPt>
            <c:idx val="421"/>
            <c:bubble3D val="0"/>
            <c:spPr>
              <a:solidFill>
                <a:srgbClr val="DA9694"/>
              </a:solidFill>
              <a:ln w="12700">
                <a:solidFill>
                  <a:srgbClr val="BFBFBF"/>
                </a:solidFill>
              </a:ln>
            </c:spPr>
            <c:extLst>
              <c:ext xmlns:c16="http://schemas.microsoft.com/office/drawing/2014/chart" uri="{C3380CC4-5D6E-409C-BE32-E72D297353CC}">
                <c16:uniqueId val="{0000034B-2833-49D1-8472-1AB9123A62CE}"/>
              </c:ext>
            </c:extLst>
          </c:dPt>
          <c:dPt>
            <c:idx val="422"/>
            <c:bubble3D val="0"/>
            <c:spPr>
              <a:solidFill>
                <a:srgbClr val="C4D79B"/>
              </a:solidFill>
              <a:ln w="12700">
                <a:solidFill>
                  <a:srgbClr val="BFBFBF"/>
                </a:solidFill>
              </a:ln>
            </c:spPr>
            <c:extLst>
              <c:ext xmlns:c16="http://schemas.microsoft.com/office/drawing/2014/chart" uri="{C3380CC4-5D6E-409C-BE32-E72D297353CC}">
                <c16:uniqueId val="{0000034D-2833-49D1-8472-1AB9123A62CE}"/>
              </c:ext>
            </c:extLst>
          </c:dPt>
          <c:dPt>
            <c:idx val="423"/>
            <c:bubble3D val="0"/>
            <c:spPr>
              <a:solidFill>
                <a:srgbClr val="FABF8F"/>
              </a:solidFill>
              <a:ln w="12700">
                <a:solidFill>
                  <a:srgbClr val="BFBFBF"/>
                </a:solidFill>
              </a:ln>
            </c:spPr>
            <c:extLst>
              <c:ext xmlns:c16="http://schemas.microsoft.com/office/drawing/2014/chart" uri="{C3380CC4-5D6E-409C-BE32-E72D297353CC}">
                <c16:uniqueId val="{0000034F-2833-49D1-8472-1AB9123A62CE}"/>
              </c:ext>
            </c:extLst>
          </c:dPt>
          <c:dPt>
            <c:idx val="424"/>
            <c:bubble3D val="0"/>
            <c:spPr>
              <a:solidFill>
                <a:srgbClr val="92CDDC"/>
              </a:solidFill>
              <a:ln w="12700">
                <a:solidFill>
                  <a:srgbClr val="BFBFBF"/>
                </a:solidFill>
              </a:ln>
            </c:spPr>
            <c:extLst>
              <c:ext xmlns:c16="http://schemas.microsoft.com/office/drawing/2014/chart" uri="{C3380CC4-5D6E-409C-BE32-E72D297353CC}">
                <c16:uniqueId val="{00000351-2833-49D1-8472-1AB9123A62CE}"/>
              </c:ext>
            </c:extLst>
          </c:dPt>
          <c:dPt>
            <c:idx val="425"/>
            <c:bubble3D val="0"/>
            <c:spPr>
              <a:solidFill>
                <a:srgbClr val="B1A0C7"/>
              </a:solidFill>
              <a:ln w="12700">
                <a:solidFill>
                  <a:srgbClr val="BFBFBF"/>
                </a:solidFill>
              </a:ln>
            </c:spPr>
            <c:extLst>
              <c:ext xmlns:c16="http://schemas.microsoft.com/office/drawing/2014/chart" uri="{C3380CC4-5D6E-409C-BE32-E72D297353CC}">
                <c16:uniqueId val="{00000353-2833-49D1-8472-1AB9123A62CE}"/>
              </c:ext>
            </c:extLst>
          </c:dPt>
          <c:dPt>
            <c:idx val="426"/>
            <c:bubble3D val="0"/>
            <c:spPr>
              <a:solidFill>
                <a:srgbClr val="538DD5"/>
              </a:solidFill>
              <a:ln w="12700">
                <a:solidFill>
                  <a:srgbClr val="BFBFBF"/>
                </a:solidFill>
              </a:ln>
            </c:spPr>
            <c:extLst>
              <c:ext xmlns:c16="http://schemas.microsoft.com/office/drawing/2014/chart" uri="{C3380CC4-5D6E-409C-BE32-E72D297353CC}">
                <c16:uniqueId val="{00000355-2833-49D1-8472-1AB9123A62CE}"/>
              </c:ext>
            </c:extLst>
          </c:dPt>
          <c:dPt>
            <c:idx val="427"/>
            <c:bubble3D val="0"/>
            <c:spPr>
              <a:solidFill>
                <a:srgbClr val="B8CCE4"/>
              </a:solidFill>
              <a:ln w="12700">
                <a:solidFill>
                  <a:srgbClr val="BFBFBF"/>
                </a:solidFill>
              </a:ln>
            </c:spPr>
            <c:extLst>
              <c:ext xmlns:c16="http://schemas.microsoft.com/office/drawing/2014/chart" uri="{C3380CC4-5D6E-409C-BE32-E72D297353CC}">
                <c16:uniqueId val="{00000357-2833-49D1-8472-1AB9123A62CE}"/>
              </c:ext>
            </c:extLst>
          </c:dPt>
          <c:dPt>
            <c:idx val="428"/>
            <c:bubble3D val="0"/>
            <c:spPr>
              <a:solidFill>
                <a:srgbClr val="E6B8B7"/>
              </a:solidFill>
              <a:ln w="12700">
                <a:solidFill>
                  <a:srgbClr val="BFBFBF"/>
                </a:solidFill>
              </a:ln>
            </c:spPr>
            <c:extLst>
              <c:ext xmlns:c16="http://schemas.microsoft.com/office/drawing/2014/chart" uri="{C3380CC4-5D6E-409C-BE32-E72D297353CC}">
                <c16:uniqueId val="{00000359-2833-49D1-8472-1AB9123A62CE}"/>
              </c:ext>
            </c:extLst>
          </c:dPt>
          <c:dPt>
            <c:idx val="429"/>
            <c:bubble3D val="0"/>
            <c:spPr>
              <a:solidFill>
                <a:srgbClr val="D8E4BC"/>
              </a:solidFill>
              <a:ln w="12700">
                <a:solidFill>
                  <a:srgbClr val="BFBFBF"/>
                </a:solidFill>
              </a:ln>
            </c:spPr>
            <c:extLst>
              <c:ext xmlns:c16="http://schemas.microsoft.com/office/drawing/2014/chart" uri="{C3380CC4-5D6E-409C-BE32-E72D297353CC}">
                <c16:uniqueId val="{0000035B-2833-49D1-8472-1AB9123A62CE}"/>
              </c:ext>
            </c:extLst>
          </c:dPt>
          <c:dPt>
            <c:idx val="430"/>
            <c:bubble3D val="0"/>
            <c:spPr>
              <a:solidFill>
                <a:srgbClr val="FCD5B4"/>
              </a:solidFill>
              <a:ln w="12700">
                <a:solidFill>
                  <a:srgbClr val="BFBFBF"/>
                </a:solidFill>
              </a:ln>
            </c:spPr>
            <c:extLst>
              <c:ext xmlns:c16="http://schemas.microsoft.com/office/drawing/2014/chart" uri="{C3380CC4-5D6E-409C-BE32-E72D297353CC}">
                <c16:uniqueId val="{0000035D-2833-49D1-8472-1AB9123A62CE}"/>
              </c:ext>
            </c:extLst>
          </c:dPt>
          <c:dPt>
            <c:idx val="431"/>
            <c:bubble3D val="0"/>
            <c:spPr>
              <a:solidFill>
                <a:srgbClr val="B7DEE8"/>
              </a:solidFill>
              <a:ln w="12700">
                <a:solidFill>
                  <a:srgbClr val="BFBFBF"/>
                </a:solidFill>
              </a:ln>
            </c:spPr>
            <c:extLst>
              <c:ext xmlns:c16="http://schemas.microsoft.com/office/drawing/2014/chart" uri="{C3380CC4-5D6E-409C-BE32-E72D297353CC}">
                <c16:uniqueId val="{0000035F-2833-49D1-8472-1AB9123A62CE}"/>
              </c:ext>
            </c:extLst>
          </c:dPt>
          <c:dPt>
            <c:idx val="432"/>
            <c:bubble3D val="0"/>
            <c:spPr>
              <a:solidFill>
                <a:srgbClr val="CCC0DA"/>
              </a:solidFill>
              <a:ln w="12700">
                <a:solidFill>
                  <a:srgbClr val="BFBFBF"/>
                </a:solidFill>
              </a:ln>
            </c:spPr>
            <c:extLst>
              <c:ext xmlns:c16="http://schemas.microsoft.com/office/drawing/2014/chart" uri="{C3380CC4-5D6E-409C-BE32-E72D297353CC}">
                <c16:uniqueId val="{00000361-2833-49D1-8472-1AB9123A62CE}"/>
              </c:ext>
            </c:extLst>
          </c:dPt>
          <c:dPt>
            <c:idx val="433"/>
            <c:bubble3D val="0"/>
            <c:spPr>
              <a:solidFill>
                <a:srgbClr val="8DB4E2"/>
              </a:solidFill>
              <a:ln w="12700">
                <a:solidFill>
                  <a:srgbClr val="BFBFBF"/>
                </a:solidFill>
              </a:ln>
            </c:spPr>
            <c:extLst>
              <c:ext xmlns:c16="http://schemas.microsoft.com/office/drawing/2014/chart" uri="{C3380CC4-5D6E-409C-BE32-E72D297353CC}">
                <c16:uniqueId val="{00000363-2833-49D1-8472-1AB9123A62CE}"/>
              </c:ext>
            </c:extLst>
          </c:dPt>
          <c:dPt>
            <c:idx val="434"/>
            <c:bubble3D val="0"/>
            <c:spPr>
              <a:solidFill>
                <a:srgbClr val="DCE6F1"/>
              </a:solidFill>
              <a:ln w="12700">
                <a:solidFill>
                  <a:srgbClr val="BFBFBF"/>
                </a:solidFill>
              </a:ln>
            </c:spPr>
            <c:extLst>
              <c:ext xmlns:c16="http://schemas.microsoft.com/office/drawing/2014/chart" uri="{C3380CC4-5D6E-409C-BE32-E72D297353CC}">
                <c16:uniqueId val="{00000365-2833-49D1-8472-1AB9123A62CE}"/>
              </c:ext>
            </c:extLst>
          </c:dPt>
          <c:dPt>
            <c:idx val="435"/>
            <c:bubble3D val="0"/>
            <c:spPr>
              <a:solidFill>
                <a:srgbClr val="F2DCDB"/>
              </a:solidFill>
              <a:ln w="12700">
                <a:solidFill>
                  <a:srgbClr val="BFBFBF"/>
                </a:solidFill>
              </a:ln>
            </c:spPr>
            <c:extLst>
              <c:ext xmlns:c16="http://schemas.microsoft.com/office/drawing/2014/chart" uri="{C3380CC4-5D6E-409C-BE32-E72D297353CC}">
                <c16:uniqueId val="{00000367-2833-49D1-8472-1AB9123A62CE}"/>
              </c:ext>
            </c:extLst>
          </c:dPt>
          <c:dPt>
            <c:idx val="436"/>
            <c:bubble3D val="0"/>
            <c:spPr>
              <a:solidFill>
                <a:srgbClr val="EBF1DE"/>
              </a:solidFill>
              <a:ln w="12700">
                <a:solidFill>
                  <a:srgbClr val="BFBFBF"/>
                </a:solidFill>
              </a:ln>
            </c:spPr>
            <c:extLst>
              <c:ext xmlns:c16="http://schemas.microsoft.com/office/drawing/2014/chart" uri="{C3380CC4-5D6E-409C-BE32-E72D297353CC}">
                <c16:uniqueId val="{00000369-2833-49D1-8472-1AB9123A62CE}"/>
              </c:ext>
            </c:extLst>
          </c:dPt>
          <c:dPt>
            <c:idx val="437"/>
            <c:bubble3D val="0"/>
            <c:spPr>
              <a:solidFill>
                <a:srgbClr val="FDE9D9"/>
              </a:solidFill>
              <a:ln w="12700">
                <a:solidFill>
                  <a:srgbClr val="BFBFBF"/>
                </a:solidFill>
              </a:ln>
            </c:spPr>
            <c:extLst>
              <c:ext xmlns:c16="http://schemas.microsoft.com/office/drawing/2014/chart" uri="{C3380CC4-5D6E-409C-BE32-E72D297353CC}">
                <c16:uniqueId val="{0000036B-2833-49D1-8472-1AB9123A62CE}"/>
              </c:ext>
            </c:extLst>
          </c:dPt>
          <c:dPt>
            <c:idx val="438"/>
            <c:bubble3D val="0"/>
            <c:spPr>
              <a:solidFill>
                <a:srgbClr val="DAEEF3"/>
              </a:solidFill>
              <a:ln w="12700">
                <a:solidFill>
                  <a:srgbClr val="BFBFBF"/>
                </a:solidFill>
              </a:ln>
            </c:spPr>
            <c:extLst>
              <c:ext xmlns:c16="http://schemas.microsoft.com/office/drawing/2014/chart" uri="{C3380CC4-5D6E-409C-BE32-E72D297353CC}">
                <c16:uniqueId val="{0000036D-2833-49D1-8472-1AB9123A62CE}"/>
              </c:ext>
            </c:extLst>
          </c:dPt>
          <c:dPt>
            <c:idx val="439"/>
            <c:bubble3D val="0"/>
            <c:spPr>
              <a:solidFill>
                <a:srgbClr val="E4DFEC"/>
              </a:solidFill>
              <a:ln w="12700">
                <a:solidFill>
                  <a:srgbClr val="BFBFBF"/>
                </a:solidFill>
              </a:ln>
            </c:spPr>
            <c:extLst>
              <c:ext xmlns:c16="http://schemas.microsoft.com/office/drawing/2014/chart" uri="{C3380CC4-5D6E-409C-BE32-E72D297353CC}">
                <c16:uniqueId val="{0000036F-2833-49D1-8472-1AB9123A62CE}"/>
              </c:ext>
            </c:extLst>
          </c:dPt>
          <c:dPt>
            <c:idx val="440"/>
            <c:bubble3D val="0"/>
            <c:spPr>
              <a:solidFill>
                <a:srgbClr val="95B3D7"/>
              </a:solidFill>
              <a:ln w="12700">
                <a:solidFill>
                  <a:srgbClr val="BFBFBF"/>
                </a:solidFill>
              </a:ln>
            </c:spPr>
            <c:extLst>
              <c:ext xmlns:c16="http://schemas.microsoft.com/office/drawing/2014/chart" uri="{C3380CC4-5D6E-409C-BE32-E72D297353CC}">
                <c16:uniqueId val="{00000371-2833-49D1-8472-1AB9123A62CE}"/>
              </c:ext>
            </c:extLst>
          </c:dPt>
          <c:dPt>
            <c:idx val="441"/>
            <c:bubble3D val="0"/>
            <c:spPr>
              <a:solidFill>
                <a:srgbClr val="DA9694"/>
              </a:solidFill>
              <a:ln w="12700">
                <a:solidFill>
                  <a:srgbClr val="BFBFBF"/>
                </a:solidFill>
              </a:ln>
            </c:spPr>
            <c:extLst>
              <c:ext xmlns:c16="http://schemas.microsoft.com/office/drawing/2014/chart" uri="{C3380CC4-5D6E-409C-BE32-E72D297353CC}">
                <c16:uniqueId val="{00000373-2833-49D1-8472-1AB9123A62CE}"/>
              </c:ext>
            </c:extLst>
          </c:dPt>
          <c:dPt>
            <c:idx val="442"/>
            <c:bubble3D val="0"/>
            <c:spPr>
              <a:solidFill>
                <a:srgbClr val="C4D79B"/>
              </a:solidFill>
              <a:ln w="12700">
                <a:solidFill>
                  <a:srgbClr val="BFBFBF"/>
                </a:solidFill>
              </a:ln>
            </c:spPr>
            <c:extLst>
              <c:ext xmlns:c16="http://schemas.microsoft.com/office/drawing/2014/chart" uri="{C3380CC4-5D6E-409C-BE32-E72D297353CC}">
                <c16:uniqueId val="{00000375-2833-49D1-8472-1AB9123A62CE}"/>
              </c:ext>
            </c:extLst>
          </c:dPt>
          <c:dPt>
            <c:idx val="443"/>
            <c:bubble3D val="0"/>
            <c:spPr>
              <a:solidFill>
                <a:srgbClr val="FABF8F"/>
              </a:solidFill>
              <a:ln w="12700">
                <a:solidFill>
                  <a:srgbClr val="BFBFBF"/>
                </a:solidFill>
              </a:ln>
            </c:spPr>
            <c:extLst>
              <c:ext xmlns:c16="http://schemas.microsoft.com/office/drawing/2014/chart" uri="{C3380CC4-5D6E-409C-BE32-E72D297353CC}">
                <c16:uniqueId val="{00000377-2833-49D1-8472-1AB9123A62CE}"/>
              </c:ext>
            </c:extLst>
          </c:dPt>
          <c:dPt>
            <c:idx val="444"/>
            <c:bubble3D val="0"/>
            <c:spPr>
              <a:solidFill>
                <a:srgbClr val="92CDDC"/>
              </a:solidFill>
              <a:ln w="12700">
                <a:solidFill>
                  <a:srgbClr val="BFBFBF"/>
                </a:solidFill>
              </a:ln>
            </c:spPr>
            <c:extLst>
              <c:ext xmlns:c16="http://schemas.microsoft.com/office/drawing/2014/chart" uri="{C3380CC4-5D6E-409C-BE32-E72D297353CC}">
                <c16:uniqueId val="{00000379-2833-49D1-8472-1AB9123A62CE}"/>
              </c:ext>
            </c:extLst>
          </c:dPt>
          <c:dPt>
            <c:idx val="445"/>
            <c:bubble3D val="0"/>
            <c:spPr>
              <a:solidFill>
                <a:srgbClr val="B1A0C7"/>
              </a:solidFill>
              <a:ln w="12700">
                <a:solidFill>
                  <a:srgbClr val="BFBFBF"/>
                </a:solidFill>
              </a:ln>
            </c:spPr>
            <c:extLst>
              <c:ext xmlns:c16="http://schemas.microsoft.com/office/drawing/2014/chart" uri="{C3380CC4-5D6E-409C-BE32-E72D297353CC}">
                <c16:uniqueId val="{0000037B-2833-49D1-8472-1AB9123A62CE}"/>
              </c:ext>
            </c:extLst>
          </c:dPt>
          <c:dPt>
            <c:idx val="446"/>
            <c:bubble3D val="0"/>
            <c:spPr>
              <a:solidFill>
                <a:srgbClr val="538DD5"/>
              </a:solidFill>
              <a:ln w="12700">
                <a:solidFill>
                  <a:srgbClr val="BFBFBF"/>
                </a:solidFill>
              </a:ln>
            </c:spPr>
            <c:extLst>
              <c:ext xmlns:c16="http://schemas.microsoft.com/office/drawing/2014/chart" uri="{C3380CC4-5D6E-409C-BE32-E72D297353CC}">
                <c16:uniqueId val="{0000037D-2833-49D1-8472-1AB9123A62CE}"/>
              </c:ext>
            </c:extLst>
          </c:dPt>
          <c:dPt>
            <c:idx val="447"/>
            <c:bubble3D val="0"/>
            <c:spPr>
              <a:solidFill>
                <a:srgbClr val="B8CCE4"/>
              </a:solidFill>
              <a:ln w="12700">
                <a:solidFill>
                  <a:srgbClr val="BFBFBF"/>
                </a:solidFill>
              </a:ln>
            </c:spPr>
            <c:extLst>
              <c:ext xmlns:c16="http://schemas.microsoft.com/office/drawing/2014/chart" uri="{C3380CC4-5D6E-409C-BE32-E72D297353CC}">
                <c16:uniqueId val="{0000037F-2833-49D1-8472-1AB9123A62CE}"/>
              </c:ext>
            </c:extLst>
          </c:dPt>
          <c:dPt>
            <c:idx val="448"/>
            <c:bubble3D val="0"/>
            <c:spPr>
              <a:solidFill>
                <a:srgbClr val="E6B8B7"/>
              </a:solidFill>
              <a:ln w="12700">
                <a:solidFill>
                  <a:srgbClr val="BFBFBF"/>
                </a:solidFill>
              </a:ln>
            </c:spPr>
            <c:extLst>
              <c:ext xmlns:c16="http://schemas.microsoft.com/office/drawing/2014/chart" uri="{C3380CC4-5D6E-409C-BE32-E72D297353CC}">
                <c16:uniqueId val="{00000381-2833-49D1-8472-1AB9123A62CE}"/>
              </c:ext>
            </c:extLst>
          </c:dPt>
          <c:dPt>
            <c:idx val="449"/>
            <c:bubble3D val="0"/>
            <c:spPr>
              <a:solidFill>
                <a:srgbClr val="D8E4BC"/>
              </a:solidFill>
              <a:ln w="12700">
                <a:solidFill>
                  <a:srgbClr val="BFBFBF"/>
                </a:solidFill>
              </a:ln>
            </c:spPr>
            <c:extLst>
              <c:ext xmlns:c16="http://schemas.microsoft.com/office/drawing/2014/chart" uri="{C3380CC4-5D6E-409C-BE32-E72D297353CC}">
                <c16:uniqueId val="{00000383-2833-49D1-8472-1AB9123A62CE}"/>
              </c:ext>
            </c:extLst>
          </c:dPt>
          <c:dPt>
            <c:idx val="450"/>
            <c:bubble3D val="0"/>
            <c:spPr>
              <a:solidFill>
                <a:srgbClr val="FCD5B4"/>
              </a:solidFill>
              <a:ln w="12700">
                <a:solidFill>
                  <a:srgbClr val="BFBFBF"/>
                </a:solidFill>
              </a:ln>
            </c:spPr>
            <c:extLst>
              <c:ext xmlns:c16="http://schemas.microsoft.com/office/drawing/2014/chart" uri="{C3380CC4-5D6E-409C-BE32-E72D297353CC}">
                <c16:uniqueId val="{00000385-2833-49D1-8472-1AB9123A62CE}"/>
              </c:ext>
            </c:extLst>
          </c:dPt>
          <c:dPt>
            <c:idx val="451"/>
            <c:bubble3D val="0"/>
            <c:spPr>
              <a:solidFill>
                <a:srgbClr val="B7DEE8"/>
              </a:solidFill>
              <a:ln w="12700">
                <a:solidFill>
                  <a:srgbClr val="BFBFBF"/>
                </a:solidFill>
              </a:ln>
            </c:spPr>
            <c:extLst>
              <c:ext xmlns:c16="http://schemas.microsoft.com/office/drawing/2014/chart" uri="{C3380CC4-5D6E-409C-BE32-E72D297353CC}">
                <c16:uniqueId val="{00000387-2833-49D1-8472-1AB9123A62CE}"/>
              </c:ext>
            </c:extLst>
          </c:dPt>
          <c:dPt>
            <c:idx val="452"/>
            <c:bubble3D val="0"/>
            <c:spPr>
              <a:solidFill>
                <a:srgbClr val="CCC0DA"/>
              </a:solidFill>
              <a:ln w="12700">
                <a:solidFill>
                  <a:srgbClr val="BFBFBF"/>
                </a:solidFill>
              </a:ln>
            </c:spPr>
            <c:extLst>
              <c:ext xmlns:c16="http://schemas.microsoft.com/office/drawing/2014/chart" uri="{C3380CC4-5D6E-409C-BE32-E72D297353CC}">
                <c16:uniqueId val="{00000389-2833-49D1-8472-1AB9123A62CE}"/>
              </c:ext>
            </c:extLst>
          </c:dPt>
          <c:dPt>
            <c:idx val="453"/>
            <c:bubble3D val="0"/>
            <c:spPr>
              <a:solidFill>
                <a:srgbClr val="8DB4E2"/>
              </a:solidFill>
              <a:ln w="12700">
                <a:solidFill>
                  <a:srgbClr val="BFBFBF"/>
                </a:solidFill>
              </a:ln>
            </c:spPr>
            <c:extLst>
              <c:ext xmlns:c16="http://schemas.microsoft.com/office/drawing/2014/chart" uri="{C3380CC4-5D6E-409C-BE32-E72D297353CC}">
                <c16:uniqueId val="{0000038B-2833-49D1-8472-1AB9123A62CE}"/>
              </c:ext>
            </c:extLst>
          </c:dPt>
          <c:dPt>
            <c:idx val="454"/>
            <c:bubble3D val="0"/>
            <c:spPr>
              <a:solidFill>
                <a:srgbClr val="DCE6F1"/>
              </a:solidFill>
              <a:ln w="12700">
                <a:solidFill>
                  <a:srgbClr val="BFBFBF"/>
                </a:solidFill>
              </a:ln>
            </c:spPr>
            <c:extLst>
              <c:ext xmlns:c16="http://schemas.microsoft.com/office/drawing/2014/chart" uri="{C3380CC4-5D6E-409C-BE32-E72D297353CC}">
                <c16:uniqueId val="{0000038D-2833-49D1-8472-1AB9123A62CE}"/>
              </c:ext>
            </c:extLst>
          </c:dPt>
          <c:dPt>
            <c:idx val="455"/>
            <c:bubble3D val="0"/>
            <c:spPr>
              <a:solidFill>
                <a:srgbClr val="F2DCDB"/>
              </a:solidFill>
              <a:ln w="12700">
                <a:solidFill>
                  <a:srgbClr val="BFBFBF"/>
                </a:solidFill>
              </a:ln>
            </c:spPr>
            <c:extLst>
              <c:ext xmlns:c16="http://schemas.microsoft.com/office/drawing/2014/chart" uri="{C3380CC4-5D6E-409C-BE32-E72D297353CC}">
                <c16:uniqueId val="{0000038F-2833-49D1-8472-1AB9123A62CE}"/>
              </c:ext>
            </c:extLst>
          </c:dPt>
          <c:dPt>
            <c:idx val="456"/>
            <c:bubble3D val="0"/>
            <c:spPr>
              <a:solidFill>
                <a:srgbClr val="EBF1DE"/>
              </a:solidFill>
              <a:ln w="12700">
                <a:solidFill>
                  <a:srgbClr val="BFBFBF"/>
                </a:solidFill>
              </a:ln>
            </c:spPr>
            <c:extLst>
              <c:ext xmlns:c16="http://schemas.microsoft.com/office/drawing/2014/chart" uri="{C3380CC4-5D6E-409C-BE32-E72D297353CC}">
                <c16:uniqueId val="{00000391-2833-49D1-8472-1AB9123A62CE}"/>
              </c:ext>
            </c:extLst>
          </c:dPt>
          <c:dPt>
            <c:idx val="457"/>
            <c:bubble3D val="0"/>
            <c:spPr>
              <a:solidFill>
                <a:srgbClr val="FDE9D9"/>
              </a:solidFill>
              <a:ln w="12700">
                <a:solidFill>
                  <a:srgbClr val="BFBFBF"/>
                </a:solidFill>
              </a:ln>
            </c:spPr>
            <c:extLst>
              <c:ext xmlns:c16="http://schemas.microsoft.com/office/drawing/2014/chart" uri="{C3380CC4-5D6E-409C-BE32-E72D297353CC}">
                <c16:uniqueId val="{00000393-2833-49D1-8472-1AB9123A62CE}"/>
              </c:ext>
            </c:extLst>
          </c:dPt>
          <c:dPt>
            <c:idx val="458"/>
            <c:bubble3D val="0"/>
            <c:spPr>
              <a:solidFill>
                <a:srgbClr val="DAEEF3"/>
              </a:solidFill>
              <a:ln w="12700">
                <a:solidFill>
                  <a:srgbClr val="BFBFBF"/>
                </a:solidFill>
              </a:ln>
            </c:spPr>
            <c:extLst>
              <c:ext xmlns:c16="http://schemas.microsoft.com/office/drawing/2014/chart" uri="{C3380CC4-5D6E-409C-BE32-E72D297353CC}">
                <c16:uniqueId val="{00000395-2833-49D1-8472-1AB9123A62CE}"/>
              </c:ext>
            </c:extLst>
          </c:dPt>
          <c:dPt>
            <c:idx val="459"/>
            <c:bubble3D val="0"/>
            <c:spPr>
              <a:solidFill>
                <a:srgbClr val="E4DFEC"/>
              </a:solidFill>
              <a:ln w="12700">
                <a:solidFill>
                  <a:srgbClr val="BFBFBF"/>
                </a:solidFill>
              </a:ln>
            </c:spPr>
            <c:extLst>
              <c:ext xmlns:c16="http://schemas.microsoft.com/office/drawing/2014/chart" uri="{C3380CC4-5D6E-409C-BE32-E72D297353CC}">
                <c16:uniqueId val="{00000397-2833-49D1-8472-1AB9123A62CE}"/>
              </c:ext>
            </c:extLst>
          </c:dPt>
          <c:dPt>
            <c:idx val="460"/>
            <c:bubble3D val="0"/>
            <c:spPr>
              <a:solidFill>
                <a:srgbClr val="95B3D7"/>
              </a:solidFill>
              <a:ln w="12700">
                <a:solidFill>
                  <a:srgbClr val="BFBFBF"/>
                </a:solidFill>
              </a:ln>
            </c:spPr>
            <c:extLst>
              <c:ext xmlns:c16="http://schemas.microsoft.com/office/drawing/2014/chart" uri="{C3380CC4-5D6E-409C-BE32-E72D297353CC}">
                <c16:uniqueId val="{00000399-2833-49D1-8472-1AB9123A62CE}"/>
              </c:ext>
            </c:extLst>
          </c:dPt>
          <c:dPt>
            <c:idx val="461"/>
            <c:bubble3D val="0"/>
            <c:spPr>
              <a:solidFill>
                <a:srgbClr val="DA9694"/>
              </a:solidFill>
              <a:ln w="12700">
                <a:solidFill>
                  <a:srgbClr val="BFBFBF"/>
                </a:solidFill>
              </a:ln>
            </c:spPr>
            <c:extLst>
              <c:ext xmlns:c16="http://schemas.microsoft.com/office/drawing/2014/chart" uri="{C3380CC4-5D6E-409C-BE32-E72D297353CC}">
                <c16:uniqueId val="{0000039B-2833-49D1-8472-1AB9123A62CE}"/>
              </c:ext>
            </c:extLst>
          </c:dPt>
          <c:dPt>
            <c:idx val="462"/>
            <c:bubble3D val="0"/>
            <c:spPr>
              <a:solidFill>
                <a:srgbClr val="C4D79B"/>
              </a:solidFill>
              <a:ln w="12700">
                <a:solidFill>
                  <a:srgbClr val="BFBFBF"/>
                </a:solidFill>
              </a:ln>
            </c:spPr>
            <c:extLst>
              <c:ext xmlns:c16="http://schemas.microsoft.com/office/drawing/2014/chart" uri="{C3380CC4-5D6E-409C-BE32-E72D297353CC}">
                <c16:uniqueId val="{0000039D-2833-49D1-8472-1AB9123A62CE}"/>
              </c:ext>
            </c:extLst>
          </c:dPt>
          <c:dPt>
            <c:idx val="463"/>
            <c:bubble3D val="0"/>
            <c:spPr>
              <a:solidFill>
                <a:srgbClr val="FABF8F"/>
              </a:solidFill>
              <a:ln w="12700">
                <a:solidFill>
                  <a:srgbClr val="BFBFBF"/>
                </a:solidFill>
              </a:ln>
            </c:spPr>
            <c:extLst>
              <c:ext xmlns:c16="http://schemas.microsoft.com/office/drawing/2014/chart" uri="{C3380CC4-5D6E-409C-BE32-E72D297353CC}">
                <c16:uniqueId val="{0000039F-2833-49D1-8472-1AB9123A62CE}"/>
              </c:ext>
            </c:extLst>
          </c:dPt>
          <c:dPt>
            <c:idx val="464"/>
            <c:bubble3D val="0"/>
            <c:spPr>
              <a:solidFill>
                <a:srgbClr val="92CDDC"/>
              </a:solidFill>
              <a:ln w="12700">
                <a:solidFill>
                  <a:srgbClr val="BFBFBF"/>
                </a:solidFill>
              </a:ln>
            </c:spPr>
            <c:extLst>
              <c:ext xmlns:c16="http://schemas.microsoft.com/office/drawing/2014/chart" uri="{C3380CC4-5D6E-409C-BE32-E72D297353CC}">
                <c16:uniqueId val="{000003A1-2833-49D1-8472-1AB9123A62CE}"/>
              </c:ext>
            </c:extLst>
          </c:dPt>
          <c:dPt>
            <c:idx val="465"/>
            <c:bubble3D val="0"/>
            <c:spPr>
              <a:solidFill>
                <a:srgbClr val="B1A0C7"/>
              </a:solidFill>
              <a:ln w="12700">
                <a:solidFill>
                  <a:srgbClr val="BFBFBF"/>
                </a:solidFill>
              </a:ln>
            </c:spPr>
            <c:extLst>
              <c:ext xmlns:c16="http://schemas.microsoft.com/office/drawing/2014/chart" uri="{C3380CC4-5D6E-409C-BE32-E72D297353CC}">
                <c16:uniqueId val="{000003A3-2833-49D1-8472-1AB9123A62CE}"/>
              </c:ext>
            </c:extLst>
          </c:dPt>
          <c:dPt>
            <c:idx val="466"/>
            <c:bubble3D val="0"/>
            <c:spPr>
              <a:solidFill>
                <a:srgbClr val="538DD5"/>
              </a:solidFill>
              <a:ln w="12700">
                <a:solidFill>
                  <a:srgbClr val="BFBFBF"/>
                </a:solidFill>
              </a:ln>
            </c:spPr>
            <c:extLst>
              <c:ext xmlns:c16="http://schemas.microsoft.com/office/drawing/2014/chart" uri="{C3380CC4-5D6E-409C-BE32-E72D297353CC}">
                <c16:uniqueId val="{000003A5-2833-49D1-8472-1AB9123A62CE}"/>
              </c:ext>
            </c:extLst>
          </c:dPt>
          <c:dPt>
            <c:idx val="467"/>
            <c:bubble3D val="0"/>
            <c:spPr>
              <a:solidFill>
                <a:srgbClr val="B8CCE4"/>
              </a:solidFill>
              <a:ln w="12700">
                <a:solidFill>
                  <a:srgbClr val="BFBFBF"/>
                </a:solidFill>
              </a:ln>
            </c:spPr>
            <c:extLst>
              <c:ext xmlns:c16="http://schemas.microsoft.com/office/drawing/2014/chart" uri="{C3380CC4-5D6E-409C-BE32-E72D297353CC}">
                <c16:uniqueId val="{000003A7-2833-49D1-8472-1AB9123A62CE}"/>
              </c:ext>
            </c:extLst>
          </c:dPt>
          <c:dPt>
            <c:idx val="468"/>
            <c:bubble3D val="0"/>
            <c:spPr>
              <a:solidFill>
                <a:srgbClr val="E6B8B7"/>
              </a:solidFill>
              <a:ln w="12700">
                <a:solidFill>
                  <a:srgbClr val="BFBFBF"/>
                </a:solidFill>
              </a:ln>
            </c:spPr>
            <c:extLst>
              <c:ext xmlns:c16="http://schemas.microsoft.com/office/drawing/2014/chart" uri="{C3380CC4-5D6E-409C-BE32-E72D297353CC}">
                <c16:uniqueId val="{000003A9-2833-49D1-8472-1AB9123A62CE}"/>
              </c:ext>
            </c:extLst>
          </c:dPt>
          <c:dPt>
            <c:idx val="469"/>
            <c:bubble3D val="0"/>
            <c:spPr>
              <a:solidFill>
                <a:srgbClr val="D8E4BC"/>
              </a:solidFill>
              <a:ln w="12700">
                <a:solidFill>
                  <a:srgbClr val="BFBFBF"/>
                </a:solidFill>
              </a:ln>
            </c:spPr>
            <c:extLst>
              <c:ext xmlns:c16="http://schemas.microsoft.com/office/drawing/2014/chart" uri="{C3380CC4-5D6E-409C-BE32-E72D297353CC}">
                <c16:uniqueId val="{000003AB-2833-49D1-8472-1AB9123A62CE}"/>
              </c:ext>
            </c:extLst>
          </c:dPt>
          <c:dPt>
            <c:idx val="470"/>
            <c:bubble3D val="0"/>
            <c:spPr>
              <a:solidFill>
                <a:srgbClr val="FCD5B4"/>
              </a:solidFill>
              <a:ln w="12700">
                <a:solidFill>
                  <a:srgbClr val="BFBFBF"/>
                </a:solidFill>
              </a:ln>
            </c:spPr>
            <c:extLst>
              <c:ext xmlns:c16="http://schemas.microsoft.com/office/drawing/2014/chart" uri="{C3380CC4-5D6E-409C-BE32-E72D297353CC}">
                <c16:uniqueId val="{000003AD-2833-49D1-8472-1AB9123A62CE}"/>
              </c:ext>
            </c:extLst>
          </c:dPt>
          <c:dPt>
            <c:idx val="471"/>
            <c:bubble3D val="0"/>
            <c:spPr>
              <a:solidFill>
                <a:srgbClr val="B7DEE8"/>
              </a:solidFill>
              <a:ln w="12700">
                <a:solidFill>
                  <a:srgbClr val="BFBFBF"/>
                </a:solidFill>
              </a:ln>
            </c:spPr>
            <c:extLst>
              <c:ext xmlns:c16="http://schemas.microsoft.com/office/drawing/2014/chart" uri="{C3380CC4-5D6E-409C-BE32-E72D297353CC}">
                <c16:uniqueId val="{000003AF-2833-49D1-8472-1AB9123A62CE}"/>
              </c:ext>
            </c:extLst>
          </c:dPt>
          <c:dPt>
            <c:idx val="472"/>
            <c:bubble3D val="0"/>
            <c:spPr>
              <a:solidFill>
                <a:srgbClr val="CCC0DA"/>
              </a:solidFill>
              <a:ln w="12700">
                <a:solidFill>
                  <a:srgbClr val="BFBFBF"/>
                </a:solidFill>
              </a:ln>
            </c:spPr>
            <c:extLst>
              <c:ext xmlns:c16="http://schemas.microsoft.com/office/drawing/2014/chart" uri="{C3380CC4-5D6E-409C-BE32-E72D297353CC}">
                <c16:uniqueId val="{000003B1-2833-49D1-8472-1AB9123A62CE}"/>
              </c:ext>
            </c:extLst>
          </c:dPt>
          <c:dPt>
            <c:idx val="473"/>
            <c:bubble3D val="0"/>
            <c:spPr>
              <a:solidFill>
                <a:srgbClr val="8DB4E2"/>
              </a:solidFill>
              <a:ln w="12700">
                <a:solidFill>
                  <a:srgbClr val="BFBFBF"/>
                </a:solidFill>
              </a:ln>
            </c:spPr>
            <c:extLst>
              <c:ext xmlns:c16="http://schemas.microsoft.com/office/drawing/2014/chart" uri="{C3380CC4-5D6E-409C-BE32-E72D297353CC}">
                <c16:uniqueId val="{000003B3-2833-49D1-8472-1AB9123A62CE}"/>
              </c:ext>
            </c:extLst>
          </c:dPt>
          <c:dPt>
            <c:idx val="474"/>
            <c:bubble3D val="0"/>
            <c:spPr>
              <a:solidFill>
                <a:srgbClr val="DCE6F1"/>
              </a:solidFill>
              <a:ln w="12700">
                <a:solidFill>
                  <a:srgbClr val="BFBFBF"/>
                </a:solidFill>
              </a:ln>
            </c:spPr>
            <c:extLst>
              <c:ext xmlns:c16="http://schemas.microsoft.com/office/drawing/2014/chart" uri="{C3380CC4-5D6E-409C-BE32-E72D297353CC}">
                <c16:uniqueId val="{000003B5-2833-49D1-8472-1AB9123A62CE}"/>
              </c:ext>
            </c:extLst>
          </c:dPt>
          <c:dPt>
            <c:idx val="475"/>
            <c:bubble3D val="0"/>
            <c:spPr>
              <a:solidFill>
                <a:srgbClr val="F2DCDB"/>
              </a:solidFill>
              <a:ln w="12700">
                <a:solidFill>
                  <a:srgbClr val="BFBFBF"/>
                </a:solidFill>
              </a:ln>
            </c:spPr>
            <c:extLst>
              <c:ext xmlns:c16="http://schemas.microsoft.com/office/drawing/2014/chart" uri="{C3380CC4-5D6E-409C-BE32-E72D297353CC}">
                <c16:uniqueId val="{000003B7-2833-49D1-8472-1AB9123A62CE}"/>
              </c:ext>
            </c:extLst>
          </c:dPt>
          <c:dPt>
            <c:idx val="476"/>
            <c:bubble3D val="0"/>
            <c:spPr>
              <a:solidFill>
                <a:srgbClr val="EBF1DE"/>
              </a:solidFill>
              <a:ln w="12700">
                <a:solidFill>
                  <a:srgbClr val="BFBFBF"/>
                </a:solidFill>
              </a:ln>
            </c:spPr>
            <c:extLst>
              <c:ext xmlns:c16="http://schemas.microsoft.com/office/drawing/2014/chart" uri="{C3380CC4-5D6E-409C-BE32-E72D297353CC}">
                <c16:uniqueId val="{000003B9-2833-49D1-8472-1AB9123A62CE}"/>
              </c:ext>
            </c:extLst>
          </c:dPt>
          <c:dPt>
            <c:idx val="477"/>
            <c:bubble3D val="0"/>
            <c:spPr>
              <a:solidFill>
                <a:srgbClr val="FDE9D9"/>
              </a:solidFill>
              <a:ln w="12700">
                <a:solidFill>
                  <a:srgbClr val="BFBFBF"/>
                </a:solidFill>
              </a:ln>
            </c:spPr>
            <c:extLst>
              <c:ext xmlns:c16="http://schemas.microsoft.com/office/drawing/2014/chart" uri="{C3380CC4-5D6E-409C-BE32-E72D297353CC}">
                <c16:uniqueId val="{000003BB-2833-49D1-8472-1AB9123A62CE}"/>
              </c:ext>
            </c:extLst>
          </c:dPt>
          <c:dPt>
            <c:idx val="478"/>
            <c:bubble3D val="0"/>
            <c:spPr>
              <a:solidFill>
                <a:srgbClr val="DAEEF3"/>
              </a:solidFill>
              <a:ln w="12700">
                <a:solidFill>
                  <a:srgbClr val="BFBFBF"/>
                </a:solidFill>
              </a:ln>
            </c:spPr>
            <c:extLst>
              <c:ext xmlns:c16="http://schemas.microsoft.com/office/drawing/2014/chart" uri="{C3380CC4-5D6E-409C-BE32-E72D297353CC}">
                <c16:uniqueId val="{000003BD-2833-49D1-8472-1AB9123A62CE}"/>
              </c:ext>
            </c:extLst>
          </c:dPt>
          <c:dPt>
            <c:idx val="479"/>
            <c:bubble3D val="0"/>
            <c:spPr>
              <a:solidFill>
                <a:srgbClr val="E4DFEC"/>
              </a:solidFill>
              <a:ln w="12700">
                <a:solidFill>
                  <a:srgbClr val="BFBFBF"/>
                </a:solidFill>
              </a:ln>
            </c:spPr>
            <c:extLst>
              <c:ext xmlns:c16="http://schemas.microsoft.com/office/drawing/2014/chart" uri="{C3380CC4-5D6E-409C-BE32-E72D297353CC}">
                <c16:uniqueId val="{000003BF-2833-49D1-8472-1AB9123A62CE}"/>
              </c:ext>
            </c:extLst>
          </c:dPt>
          <c:dPt>
            <c:idx val="480"/>
            <c:bubble3D val="0"/>
            <c:spPr>
              <a:solidFill>
                <a:srgbClr val="95B3D7"/>
              </a:solidFill>
              <a:ln w="12700">
                <a:solidFill>
                  <a:srgbClr val="BFBFBF"/>
                </a:solidFill>
              </a:ln>
            </c:spPr>
            <c:extLst>
              <c:ext xmlns:c16="http://schemas.microsoft.com/office/drawing/2014/chart" uri="{C3380CC4-5D6E-409C-BE32-E72D297353CC}">
                <c16:uniqueId val="{000003C1-2833-49D1-8472-1AB9123A62CE}"/>
              </c:ext>
            </c:extLst>
          </c:dPt>
          <c:dPt>
            <c:idx val="481"/>
            <c:bubble3D val="0"/>
            <c:spPr>
              <a:solidFill>
                <a:srgbClr val="DA9694"/>
              </a:solidFill>
              <a:ln w="12700">
                <a:solidFill>
                  <a:srgbClr val="BFBFBF"/>
                </a:solidFill>
              </a:ln>
            </c:spPr>
            <c:extLst>
              <c:ext xmlns:c16="http://schemas.microsoft.com/office/drawing/2014/chart" uri="{C3380CC4-5D6E-409C-BE32-E72D297353CC}">
                <c16:uniqueId val="{000003C3-2833-49D1-8472-1AB9123A62CE}"/>
              </c:ext>
            </c:extLst>
          </c:dPt>
          <c:dPt>
            <c:idx val="482"/>
            <c:bubble3D val="0"/>
            <c:spPr>
              <a:solidFill>
                <a:srgbClr val="C4D79B"/>
              </a:solidFill>
              <a:ln w="12700">
                <a:solidFill>
                  <a:srgbClr val="BFBFBF"/>
                </a:solidFill>
              </a:ln>
            </c:spPr>
            <c:extLst>
              <c:ext xmlns:c16="http://schemas.microsoft.com/office/drawing/2014/chart" uri="{C3380CC4-5D6E-409C-BE32-E72D297353CC}">
                <c16:uniqueId val="{000003C5-2833-49D1-8472-1AB9123A62CE}"/>
              </c:ext>
            </c:extLst>
          </c:dPt>
          <c:dPt>
            <c:idx val="483"/>
            <c:bubble3D val="0"/>
            <c:spPr>
              <a:solidFill>
                <a:srgbClr val="FABF8F"/>
              </a:solidFill>
              <a:ln w="12700">
                <a:solidFill>
                  <a:srgbClr val="BFBFBF"/>
                </a:solidFill>
              </a:ln>
            </c:spPr>
            <c:extLst>
              <c:ext xmlns:c16="http://schemas.microsoft.com/office/drawing/2014/chart" uri="{C3380CC4-5D6E-409C-BE32-E72D297353CC}">
                <c16:uniqueId val="{000003C7-2833-49D1-8472-1AB9123A62CE}"/>
              </c:ext>
            </c:extLst>
          </c:dPt>
          <c:dPt>
            <c:idx val="484"/>
            <c:bubble3D val="0"/>
            <c:spPr>
              <a:solidFill>
                <a:srgbClr val="92CDDC"/>
              </a:solidFill>
              <a:ln w="12700">
                <a:solidFill>
                  <a:srgbClr val="BFBFBF"/>
                </a:solidFill>
              </a:ln>
            </c:spPr>
            <c:extLst>
              <c:ext xmlns:c16="http://schemas.microsoft.com/office/drawing/2014/chart" uri="{C3380CC4-5D6E-409C-BE32-E72D297353CC}">
                <c16:uniqueId val="{000003C9-2833-49D1-8472-1AB9123A62CE}"/>
              </c:ext>
            </c:extLst>
          </c:dPt>
          <c:dPt>
            <c:idx val="485"/>
            <c:bubble3D val="0"/>
            <c:spPr>
              <a:solidFill>
                <a:srgbClr val="B1A0C7"/>
              </a:solidFill>
              <a:ln w="12700">
                <a:solidFill>
                  <a:srgbClr val="BFBFBF"/>
                </a:solidFill>
              </a:ln>
            </c:spPr>
            <c:extLst>
              <c:ext xmlns:c16="http://schemas.microsoft.com/office/drawing/2014/chart" uri="{C3380CC4-5D6E-409C-BE32-E72D297353CC}">
                <c16:uniqueId val="{000003CB-2833-49D1-8472-1AB9123A62CE}"/>
              </c:ext>
            </c:extLst>
          </c:dPt>
          <c:dPt>
            <c:idx val="486"/>
            <c:bubble3D val="0"/>
            <c:spPr>
              <a:solidFill>
                <a:srgbClr val="538DD5"/>
              </a:solidFill>
              <a:ln w="12700">
                <a:solidFill>
                  <a:srgbClr val="BFBFBF"/>
                </a:solidFill>
              </a:ln>
            </c:spPr>
            <c:extLst>
              <c:ext xmlns:c16="http://schemas.microsoft.com/office/drawing/2014/chart" uri="{C3380CC4-5D6E-409C-BE32-E72D297353CC}">
                <c16:uniqueId val="{000003CD-2833-49D1-8472-1AB9123A62CE}"/>
              </c:ext>
            </c:extLst>
          </c:dPt>
          <c:dPt>
            <c:idx val="487"/>
            <c:bubble3D val="0"/>
            <c:spPr>
              <a:solidFill>
                <a:srgbClr val="B8CCE4"/>
              </a:solidFill>
              <a:ln w="12700">
                <a:solidFill>
                  <a:srgbClr val="BFBFBF"/>
                </a:solidFill>
              </a:ln>
            </c:spPr>
            <c:extLst>
              <c:ext xmlns:c16="http://schemas.microsoft.com/office/drawing/2014/chart" uri="{C3380CC4-5D6E-409C-BE32-E72D297353CC}">
                <c16:uniqueId val="{000003CF-2833-49D1-8472-1AB9123A62CE}"/>
              </c:ext>
            </c:extLst>
          </c:dPt>
          <c:dPt>
            <c:idx val="488"/>
            <c:bubble3D val="0"/>
            <c:spPr>
              <a:solidFill>
                <a:srgbClr val="E6B8B7"/>
              </a:solidFill>
              <a:ln w="12700">
                <a:solidFill>
                  <a:srgbClr val="BFBFBF"/>
                </a:solidFill>
              </a:ln>
            </c:spPr>
            <c:extLst>
              <c:ext xmlns:c16="http://schemas.microsoft.com/office/drawing/2014/chart" uri="{C3380CC4-5D6E-409C-BE32-E72D297353CC}">
                <c16:uniqueId val="{000003D1-2833-49D1-8472-1AB9123A62CE}"/>
              </c:ext>
            </c:extLst>
          </c:dPt>
          <c:dPt>
            <c:idx val="489"/>
            <c:bubble3D val="0"/>
            <c:spPr>
              <a:solidFill>
                <a:srgbClr val="D8E4BC"/>
              </a:solidFill>
              <a:ln w="12700">
                <a:solidFill>
                  <a:srgbClr val="BFBFBF"/>
                </a:solidFill>
              </a:ln>
            </c:spPr>
            <c:extLst>
              <c:ext xmlns:c16="http://schemas.microsoft.com/office/drawing/2014/chart" uri="{C3380CC4-5D6E-409C-BE32-E72D297353CC}">
                <c16:uniqueId val="{000003D3-2833-49D1-8472-1AB9123A62CE}"/>
              </c:ext>
            </c:extLst>
          </c:dPt>
          <c:dPt>
            <c:idx val="490"/>
            <c:bubble3D val="0"/>
            <c:spPr>
              <a:solidFill>
                <a:srgbClr val="FCD5B4"/>
              </a:solidFill>
              <a:ln w="12700">
                <a:solidFill>
                  <a:srgbClr val="BFBFBF"/>
                </a:solidFill>
              </a:ln>
            </c:spPr>
            <c:extLst>
              <c:ext xmlns:c16="http://schemas.microsoft.com/office/drawing/2014/chart" uri="{C3380CC4-5D6E-409C-BE32-E72D297353CC}">
                <c16:uniqueId val="{000003D5-2833-49D1-8472-1AB9123A62CE}"/>
              </c:ext>
            </c:extLst>
          </c:dPt>
          <c:dPt>
            <c:idx val="491"/>
            <c:bubble3D val="0"/>
            <c:spPr>
              <a:solidFill>
                <a:srgbClr val="B7DEE8"/>
              </a:solidFill>
              <a:ln w="12700">
                <a:solidFill>
                  <a:srgbClr val="BFBFBF"/>
                </a:solidFill>
              </a:ln>
            </c:spPr>
            <c:extLst>
              <c:ext xmlns:c16="http://schemas.microsoft.com/office/drawing/2014/chart" uri="{C3380CC4-5D6E-409C-BE32-E72D297353CC}">
                <c16:uniqueId val="{000003D7-2833-49D1-8472-1AB9123A62CE}"/>
              </c:ext>
            </c:extLst>
          </c:dPt>
          <c:dPt>
            <c:idx val="492"/>
            <c:bubble3D val="0"/>
            <c:spPr>
              <a:solidFill>
                <a:srgbClr val="CCC0DA"/>
              </a:solidFill>
              <a:ln w="12700">
                <a:solidFill>
                  <a:srgbClr val="BFBFBF"/>
                </a:solidFill>
              </a:ln>
            </c:spPr>
            <c:extLst>
              <c:ext xmlns:c16="http://schemas.microsoft.com/office/drawing/2014/chart" uri="{C3380CC4-5D6E-409C-BE32-E72D297353CC}">
                <c16:uniqueId val="{000003D9-2833-49D1-8472-1AB9123A62CE}"/>
              </c:ext>
            </c:extLst>
          </c:dPt>
          <c:dPt>
            <c:idx val="493"/>
            <c:bubble3D val="0"/>
            <c:spPr>
              <a:solidFill>
                <a:srgbClr val="8DB4E2"/>
              </a:solidFill>
              <a:ln w="12700">
                <a:solidFill>
                  <a:srgbClr val="BFBFBF"/>
                </a:solidFill>
              </a:ln>
            </c:spPr>
            <c:extLst>
              <c:ext xmlns:c16="http://schemas.microsoft.com/office/drawing/2014/chart" uri="{C3380CC4-5D6E-409C-BE32-E72D297353CC}">
                <c16:uniqueId val="{000003DB-2833-49D1-8472-1AB9123A62CE}"/>
              </c:ext>
            </c:extLst>
          </c:dPt>
          <c:dPt>
            <c:idx val="494"/>
            <c:bubble3D val="0"/>
            <c:spPr>
              <a:solidFill>
                <a:srgbClr val="DCE6F1"/>
              </a:solidFill>
              <a:ln w="12700">
                <a:solidFill>
                  <a:srgbClr val="BFBFBF"/>
                </a:solidFill>
              </a:ln>
            </c:spPr>
            <c:extLst>
              <c:ext xmlns:c16="http://schemas.microsoft.com/office/drawing/2014/chart" uri="{C3380CC4-5D6E-409C-BE32-E72D297353CC}">
                <c16:uniqueId val="{000003DD-2833-49D1-8472-1AB9123A62CE}"/>
              </c:ext>
            </c:extLst>
          </c:dPt>
          <c:dPt>
            <c:idx val="495"/>
            <c:bubble3D val="0"/>
            <c:spPr>
              <a:solidFill>
                <a:srgbClr val="F2DCDB"/>
              </a:solidFill>
              <a:ln w="12700">
                <a:solidFill>
                  <a:srgbClr val="BFBFBF"/>
                </a:solidFill>
              </a:ln>
            </c:spPr>
            <c:extLst>
              <c:ext xmlns:c16="http://schemas.microsoft.com/office/drawing/2014/chart" uri="{C3380CC4-5D6E-409C-BE32-E72D297353CC}">
                <c16:uniqueId val="{000003DF-2833-49D1-8472-1AB9123A62CE}"/>
              </c:ext>
            </c:extLst>
          </c:dPt>
          <c:dPt>
            <c:idx val="496"/>
            <c:bubble3D val="0"/>
            <c:spPr>
              <a:solidFill>
                <a:srgbClr val="EBF1DE"/>
              </a:solidFill>
              <a:ln w="12700">
                <a:solidFill>
                  <a:srgbClr val="BFBFBF"/>
                </a:solidFill>
              </a:ln>
            </c:spPr>
            <c:extLst>
              <c:ext xmlns:c16="http://schemas.microsoft.com/office/drawing/2014/chart" uri="{C3380CC4-5D6E-409C-BE32-E72D297353CC}">
                <c16:uniqueId val="{000003E1-2833-49D1-8472-1AB9123A62CE}"/>
              </c:ext>
            </c:extLst>
          </c:dPt>
          <c:dPt>
            <c:idx val="497"/>
            <c:bubble3D val="0"/>
            <c:spPr>
              <a:solidFill>
                <a:srgbClr val="FDE9D9"/>
              </a:solidFill>
              <a:ln w="12700">
                <a:solidFill>
                  <a:srgbClr val="BFBFBF"/>
                </a:solidFill>
              </a:ln>
            </c:spPr>
            <c:extLst>
              <c:ext xmlns:c16="http://schemas.microsoft.com/office/drawing/2014/chart" uri="{C3380CC4-5D6E-409C-BE32-E72D297353CC}">
                <c16:uniqueId val="{000003E3-2833-49D1-8472-1AB9123A62CE}"/>
              </c:ext>
            </c:extLst>
          </c:dPt>
          <c:dPt>
            <c:idx val="498"/>
            <c:bubble3D val="0"/>
            <c:spPr>
              <a:solidFill>
                <a:srgbClr val="DAEEF3"/>
              </a:solidFill>
              <a:ln w="12700">
                <a:solidFill>
                  <a:srgbClr val="BFBFBF"/>
                </a:solidFill>
              </a:ln>
            </c:spPr>
            <c:extLst>
              <c:ext xmlns:c16="http://schemas.microsoft.com/office/drawing/2014/chart" uri="{C3380CC4-5D6E-409C-BE32-E72D297353CC}">
                <c16:uniqueId val="{000003E5-2833-49D1-8472-1AB9123A62CE}"/>
              </c:ext>
            </c:extLst>
          </c:dPt>
          <c:dPt>
            <c:idx val="499"/>
            <c:bubble3D val="0"/>
            <c:spPr>
              <a:solidFill>
                <a:srgbClr val="E4DFEC"/>
              </a:solidFill>
              <a:ln w="12700">
                <a:solidFill>
                  <a:srgbClr val="BFBFBF"/>
                </a:solidFill>
              </a:ln>
            </c:spPr>
            <c:extLst>
              <c:ext xmlns:c16="http://schemas.microsoft.com/office/drawing/2014/chart" uri="{C3380CC4-5D6E-409C-BE32-E72D297353CC}">
                <c16:uniqueId val="{000003E7-2833-49D1-8472-1AB9123A62CE}"/>
              </c:ext>
            </c:extLst>
          </c:dPt>
          <c:dPt>
            <c:idx val="500"/>
            <c:bubble3D val="0"/>
            <c:spPr>
              <a:solidFill>
                <a:srgbClr val="95B3D7"/>
              </a:solidFill>
              <a:ln w="12700">
                <a:solidFill>
                  <a:srgbClr val="BFBFBF"/>
                </a:solidFill>
              </a:ln>
            </c:spPr>
            <c:extLst>
              <c:ext xmlns:c16="http://schemas.microsoft.com/office/drawing/2014/chart" uri="{C3380CC4-5D6E-409C-BE32-E72D297353CC}">
                <c16:uniqueId val="{000003E9-2833-49D1-8472-1AB9123A62CE}"/>
              </c:ext>
            </c:extLst>
          </c:dPt>
          <c:dPt>
            <c:idx val="501"/>
            <c:bubble3D val="0"/>
            <c:spPr>
              <a:solidFill>
                <a:srgbClr val="DA9694"/>
              </a:solidFill>
              <a:ln w="12700">
                <a:solidFill>
                  <a:srgbClr val="BFBFBF"/>
                </a:solidFill>
              </a:ln>
            </c:spPr>
            <c:extLst>
              <c:ext xmlns:c16="http://schemas.microsoft.com/office/drawing/2014/chart" uri="{C3380CC4-5D6E-409C-BE32-E72D297353CC}">
                <c16:uniqueId val="{000003EB-2833-49D1-8472-1AB9123A62CE}"/>
              </c:ext>
            </c:extLst>
          </c:dPt>
          <c:dPt>
            <c:idx val="502"/>
            <c:bubble3D val="0"/>
            <c:spPr>
              <a:solidFill>
                <a:srgbClr val="C4D79B"/>
              </a:solidFill>
              <a:ln w="12700">
                <a:solidFill>
                  <a:srgbClr val="BFBFBF"/>
                </a:solidFill>
              </a:ln>
            </c:spPr>
            <c:extLst>
              <c:ext xmlns:c16="http://schemas.microsoft.com/office/drawing/2014/chart" uri="{C3380CC4-5D6E-409C-BE32-E72D297353CC}">
                <c16:uniqueId val="{000003ED-2833-49D1-8472-1AB9123A62CE}"/>
              </c:ext>
            </c:extLst>
          </c:dPt>
          <c:dPt>
            <c:idx val="503"/>
            <c:bubble3D val="0"/>
            <c:spPr>
              <a:solidFill>
                <a:srgbClr val="FABF8F"/>
              </a:solidFill>
              <a:ln w="12700">
                <a:solidFill>
                  <a:srgbClr val="BFBFBF"/>
                </a:solidFill>
              </a:ln>
            </c:spPr>
            <c:extLst>
              <c:ext xmlns:c16="http://schemas.microsoft.com/office/drawing/2014/chart" uri="{C3380CC4-5D6E-409C-BE32-E72D297353CC}">
                <c16:uniqueId val="{000003EF-2833-49D1-8472-1AB9123A62CE}"/>
              </c:ext>
            </c:extLst>
          </c:dPt>
          <c:dPt>
            <c:idx val="504"/>
            <c:bubble3D val="0"/>
            <c:spPr>
              <a:solidFill>
                <a:srgbClr val="92CDDC"/>
              </a:solidFill>
              <a:ln w="12700">
                <a:solidFill>
                  <a:srgbClr val="BFBFBF"/>
                </a:solidFill>
              </a:ln>
            </c:spPr>
            <c:extLst>
              <c:ext xmlns:c16="http://schemas.microsoft.com/office/drawing/2014/chart" uri="{C3380CC4-5D6E-409C-BE32-E72D297353CC}">
                <c16:uniqueId val="{000003F1-2833-49D1-8472-1AB9123A62CE}"/>
              </c:ext>
            </c:extLst>
          </c:dPt>
          <c:dPt>
            <c:idx val="505"/>
            <c:bubble3D val="0"/>
            <c:spPr>
              <a:solidFill>
                <a:srgbClr val="B1A0C7"/>
              </a:solidFill>
              <a:ln w="12700">
                <a:solidFill>
                  <a:srgbClr val="BFBFBF"/>
                </a:solidFill>
              </a:ln>
            </c:spPr>
            <c:extLst>
              <c:ext xmlns:c16="http://schemas.microsoft.com/office/drawing/2014/chart" uri="{C3380CC4-5D6E-409C-BE32-E72D297353CC}">
                <c16:uniqueId val="{000003F3-2833-49D1-8472-1AB9123A62CE}"/>
              </c:ext>
            </c:extLst>
          </c:dPt>
          <c:dPt>
            <c:idx val="506"/>
            <c:bubble3D val="0"/>
            <c:spPr>
              <a:solidFill>
                <a:srgbClr val="538DD5"/>
              </a:solidFill>
              <a:ln w="12700">
                <a:solidFill>
                  <a:srgbClr val="BFBFBF"/>
                </a:solidFill>
              </a:ln>
            </c:spPr>
            <c:extLst>
              <c:ext xmlns:c16="http://schemas.microsoft.com/office/drawing/2014/chart" uri="{C3380CC4-5D6E-409C-BE32-E72D297353CC}">
                <c16:uniqueId val="{000003F5-2833-49D1-8472-1AB9123A62CE}"/>
              </c:ext>
            </c:extLst>
          </c:dPt>
          <c:dPt>
            <c:idx val="507"/>
            <c:bubble3D val="0"/>
            <c:spPr>
              <a:solidFill>
                <a:srgbClr val="B8CCE4"/>
              </a:solidFill>
              <a:ln w="12700">
                <a:solidFill>
                  <a:srgbClr val="BFBFBF"/>
                </a:solidFill>
              </a:ln>
            </c:spPr>
            <c:extLst>
              <c:ext xmlns:c16="http://schemas.microsoft.com/office/drawing/2014/chart" uri="{C3380CC4-5D6E-409C-BE32-E72D297353CC}">
                <c16:uniqueId val="{000003F7-2833-49D1-8472-1AB9123A62CE}"/>
              </c:ext>
            </c:extLst>
          </c:dPt>
          <c:dPt>
            <c:idx val="508"/>
            <c:bubble3D val="0"/>
            <c:spPr>
              <a:solidFill>
                <a:srgbClr val="E6B8B7"/>
              </a:solidFill>
              <a:ln w="12700">
                <a:solidFill>
                  <a:srgbClr val="BFBFBF"/>
                </a:solidFill>
              </a:ln>
            </c:spPr>
            <c:extLst>
              <c:ext xmlns:c16="http://schemas.microsoft.com/office/drawing/2014/chart" uri="{C3380CC4-5D6E-409C-BE32-E72D297353CC}">
                <c16:uniqueId val="{000003F9-2833-49D1-8472-1AB9123A62CE}"/>
              </c:ext>
            </c:extLst>
          </c:dPt>
          <c:dPt>
            <c:idx val="509"/>
            <c:bubble3D val="0"/>
            <c:spPr>
              <a:solidFill>
                <a:srgbClr val="D8E4BC"/>
              </a:solidFill>
              <a:ln w="12700">
                <a:solidFill>
                  <a:srgbClr val="BFBFBF"/>
                </a:solidFill>
              </a:ln>
            </c:spPr>
            <c:extLst>
              <c:ext xmlns:c16="http://schemas.microsoft.com/office/drawing/2014/chart" uri="{C3380CC4-5D6E-409C-BE32-E72D297353CC}">
                <c16:uniqueId val="{000003FB-2833-49D1-8472-1AB9123A62CE}"/>
              </c:ext>
            </c:extLst>
          </c:dPt>
          <c:dPt>
            <c:idx val="510"/>
            <c:bubble3D val="0"/>
            <c:spPr>
              <a:solidFill>
                <a:srgbClr val="FCD5B4"/>
              </a:solidFill>
              <a:ln w="12700">
                <a:solidFill>
                  <a:srgbClr val="BFBFBF"/>
                </a:solidFill>
              </a:ln>
            </c:spPr>
            <c:extLst>
              <c:ext xmlns:c16="http://schemas.microsoft.com/office/drawing/2014/chart" uri="{C3380CC4-5D6E-409C-BE32-E72D297353CC}">
                <c16:uniqueId val="{000003FD-2833-49D1-8472-1AB9123A62CE}"/>
              </c:ext>
            </c:extLst>
          </c:dPt>
          <c:dPt>
            <c:idx val="511"/>
            <c:bubble3D val="0"/>
            <c:spPr>
              <a:solidFill>
                <a:srgbClr val="B7DEE8"/>
              </a:solidFill>
              <a:ln w="12700">
                <a:solidFill>
                  <a:srgbClr val="BFBFBF"/>
                </a:solidFill>
              </a:ln>
            </c:spPr>
            <c:extLst>
              <c:ext xmlns:c16="http://schemas.microsoft.com/office/drawing/2014/chart" uri="{C3380CC4-5D6E-409C-BE32-E72D297353CC}">
                <c16:uniqueId val="{000003FF-2833-49D1-8472-1AB9123A62CE}"/>
              </c:ext>
            </c:extLst>
          </c:dPt>
          <c:dPt>
            <c:idx val="512"/>
            <c:bubble3D val="0"/>
            <c:spPr>
              <a:solidFill>
                <a:srgbClr val="CCC0DA"/>
              </a:solidFill>
              <a:ln w="12700">
                <a:solidFill>
                  <a:srgbClr val="BFBFBF"/>
                </a:solidFill>
              </a:ln>
            </c:spPr>
            <c:extLst>
              <c:ext xmlns:c16="http://schemas.microsoft.com/office/drawing/2014/chart" uri="{C3380CC4-5D6E-409C-BE32-E72D297353CC}">
                <c16:uniqueId val="{00000401-2833-49D1-8472-1AB9123A62CE}"/>
              </c:ext>
            </c:extLst>
          </c:dPt>
          <c:dPt>
            <c:idx val="513"/>
            <c:bubble3D val="0"/>
            <c:spPr>
              <a:solidFill>
                <a:srgbClr val="8DB4E2"/>
              </a:solidFill>
              <a:ln w="12700">
                <a:solidFill>
                  <a:srgbClr val="BFBFBF"/>
                </a:solidFill>
              </a:ln>
            </c:spPr>
            <c:extLst>
              <c:ext xmlns:c16="http://schemas.microsoft.com/office/drawing/2014/chart" uri="{C3380CC4-5D6E-409C-BE32-E72D297353CC}">
                <c16:uniqueId val="{00000403-2833-49D1-8472-1AB9123A62CE}"/>
              </c:ext>
            </c:extLst>
          </c:dPt>
          <c:dPt>
            <c:idx val="514"/>
            <c:bubble3D val="0"/>
            <c:spPr>
              <a:solidFill>
                <a:srgbClr val="DCE6F1"/>
              </a:solidFill>
              <a:ln w="12700">
                <a:solidFill>
                  <a:srgbClr val="BFBFBF"/>
                </a:solidFill>
              </a:ln>
            </c:spPr>
            <c:extLst>
              <c:ext xmlns:c16="http://schemas.microsoft.com/office/drawing/2014/chart" uri="{C3380CC4-5D6E-409C-BE32-E72D297353CC}">
                <c16:uniqueId val="{00000405-2833-49D1-8472-1AB9123A62CE}"/>
              </c:ext>
            </c:extLst>
          </c:dPt>
          <c:dPt>
            <c:idx val="515"/>
            <c:bubble3D val="0"/>
            <c:spPr>
              <a:solidFill>
                <a:srgbClr val="F2DCDB"/>
              </a:solidFill>
              <a:ln w="12700">
                <a:solidFill>
                  <a:srgbClr val="BFBFBF"/>
                </a:solidFill>
              </a:ln>
            </c:spPr>
            <c:extLst>
              <c:ext xmlns:c16="http://schemas.microsoft.com/office/drawing/2014/chart" uri="{C3380CC4-5D6E-409C-BE32-E72D297353CC}">
                <c16:uniqueId val="{00000407-2833-49D1-8472-1AB9123A62CE}"/>
              </c:ext>
            </c:extLst>
          </c:dPt>
          <c:dPt>
            <c:idx val="516"/>
            <c:bubble3D val="0"/>
            <c:spPr>
              <a:solidFill>
                <a:srgbClr val="EBF1DE"/>
              </a:solidFill>
              <a:ln w="12700">
                <a:solidFill>
                  <a:srgbClr val="BFBFBF"/>
                </a:solidFill>
              </a:ln>
            </c:spPr>
            <c:extLst>
              <c:ext xmlns:c16="http://schemas.microsoft.com/office/drawing/2014/chart" uri="{C3380CC4-5D6E-409C-BE32-E72D297353CC}">
                <c16:uniqueId val="{00000409-2833-49D1-8472-1AB9123A62CE}"/>
              </c:ext>
            </c:extLst>
          </c:dPt>
          <c:dPt>
            <c:idx val="517"/>
            <c:bubble3D val="0"/>
            <c:spPr>
              <a:solidFill>
                <a:srgbClr val="FDE9D9"/>
              </a:solidFill>
              <a:ln w="12700">
                <a:solidFill>
                  <a:srgbClr val="BFBFBF"/>
                </a:solidFill>
              </a:ln>
            </c:spPr>
            <c:extLst>
              <c:ext xmlns:c16="http://schemas.microsoft.com/office/drawing/2014/chart" uri="{C3380CC4-5D6E-409C-BE32-E72D297353CC}">
                <c16:uniqueId val="{0000040B-2833-49D1-8472-1AB9123A62CE}"/>
              </c:ext>
            </c:extLst>
          </c:dPt>
          <c:dPt>
            <c:idx val="518"/>
            <c:bubble3D val="0"/>
            <c:spPr>
              <a:solidFill>
                <a:srgbClr val="DAEEF3"/>
              </a:solidFill>
              <a:ln w="12700">
                <a:solidFill>
                  <a:srgbClr val="BFBFBF"/>
                </a:solidFill>
              </a:ln>
            </c:spPr>
            <c:extLst>
              <c:ext xmlns:c16="http://schemas.microsoft.com/office/drawing/2014/chart" uri="{C3380CC4-5D6E-409C-BE32-E72D297353CC}">
                <c16:uniqueId val="{0000040D-2833-49D1-8472-1AB9123A62CE}"/>
              </c:ext>
            </c:extLst>
          </c:dPt>
          <c:dPt>
            <c:idx val="519"/>
            <c:bubble3D val="0"/>
            <c:spPr>
              <a:solidFill>
                <a:srgbClr val="E4DFEC"/>
              </a:solidFill>
              <a:ln w="12700">
                <a:solidFill>
                  <a:srgbClr val="BFBFBF"/>
                </a:solidFill>
              </a:ln>
            </c:spPr>
            <c:extLst>
              <c:ext xmlns:c16="http://schemas.microsoft.com/office/drawing/2014/chart" uri="{C3380CC4-5D6E-409C-BE32-E72D297353CC}">
                <c16:uniqueId val="{0000040F-2833-49D1-8472-1AB9123A62CE}"/>
              </c:ext>
            </c:extLst>
          </c:dPt>
          <c:dPt>
            <c:idx val="520"/>
            <c:bubble3D val="0"/>
            <c:spPr>
              <a:solidFill>
                <a:srgbClr val="95B3D7"/>
              </a:solidFill>
              <a:ln w="12700">
                <a:solidFill>
                  <a:srgbClr val="BFBFBF"/>
                </a:solidFill>
              </a:ln>
            </c:spPr>
            <c:extLst>
              <c:ext xmlns:c16="http://schemas.microsoft.com/office/drawing/2014/chart" uri="{C3380CC4-5D6E-409C-BE32-E72D297353CC}">
                <c16:uniqueId val="{00000411-2833-49D1-8472-1AB9123A62CE}"/>
              </c:ext>
            </c:extLst>
          </c:dPt>
          <c:dPt>
            <c:idx val="521"/>
            <c:bubble3D val="0"/>
            <c:spPr>
              <a:solidFill>
                <a:srgbClr val="DA9694"/>
              </a:solidFill>
              <a:ln w="12700">
                <a:solidFill>
                  <a:srgbClr val="BFBFBF"/>
                </a:solidFill>
              </a:ln>
            </c:spPr>
            <c:extLst>
              <c:ext xmlns:c16="http://schemas.microsoft.com/office/drawing/2014/chart" uri="{C3380CC4-5D6E-409C-BE32-E72D297353CC}">
                <c16:uniqueId val="{00000413-2833-49D1-8472-1AB9123A62CE}"/>
              </c:ext>
            </c:extLst>
          </c:dPt>
          <c:dPt>
            <c:idx val="522"/>
            <c:bubble3D val="0"/>
            <c:spPr>
              <a:solidFill>
                <a:srgbClr val="C4D79B"/>
              </a:solidFill>
              <a:ln w="12700">
                <a:solidFill>
                  <a:srgbClr val="BFBFBF"/>
                </a:solidFill>
              </a:ln>
            </c:spPr>
            <c:extLst>
              <c:ext xmlns:c16="http://schemas.microsoft.com/office/drawing/2014/chart" uri="{C3380CC4-5D6E-409C-BE32-E72D297353CC}">
                <c16:uniqueId val="{00000415-2833-49D1-8472-1AB9123A62CE}"/>
              </c:ext>
            </c:extLst>
          </c:dPt>
          <c:dPt>
            <c:idx val="523"/>
            <c:bubble3D val="0"/>
            <c:spPr>
              <a:solidFill>
                <a:srgbClr val="FABF8F"/>
              </a:solidFill>
              <a:ln w="12700">
                <a:solidFill>
                  <a:srgbClr val="BFBFBF"/>
                </a:solidFill>
              </a:ln>
            </c:spPr>
            <c:extLst>
              <c:ext xmlns:c16="http://schemas.microsoft.com/office/drawing/2014/chart" uri="{C3380CC4-5D6E-409C-BE32-E72D297353CC}">
                <c16:uniqueId val="{00000417-2833-49D1-8472-1AB9123A62CE}"/>
              </c:ext>
            </c:extLst>
          </c:dPt>
          <c:dPt>
            <c:idx val="524"/>
            <c:bubble3D val="0"/>
            <c:spPr>
              <a:solidFill>
                <a:srgbClr val="92CDDC"/>
              </a:solidFill>
              <a:ln w="12700">
                <a:solidFill>
                  <a:srgbClr val="BFBFBF"/>
                </a:solidFill>
              </a:ln>
            </c:spPr>
            <c:extLst>
              <c:ext xmlns:c16="http://schemas.microsoft.com/office/drawing/2014/chart" uri="{C3380CC4-5D6E-409C-BE32-E72D297353CC}">
                <c16:uniqueId val="{00000419-2833-49D1-8472-1AB9123A62CE}"/>
              </c:ext>
            </c:extLst>
          </c:dPt>
          <c:dPt>
            <c:idx val="525"/>
            <c:bubble3D val="0"/>
            <c:spPr>
              <a:solidFill>
                <a:srgbClr val="B1A0C7"/>
              </a:solidFill>
              <a:ln w="12700">
                <a:solidFill>
                  <a:srgbClr val="BFBFBF"/>
                </a:solidFill>
              </a:ln>
            </c:spPr>
            <c:extLst>
              <c:ext xmlns:c16="http://schemas.microsoft.com/office/drawing/2014/chart" uri="{C3380CC4-5D6E-409C-BE32-E72D297353CC}">
                <c16:uniqueId val="{0000041B-2833-49D1-8472-1AB9123A62CE}"/>
              </c:ext>
            </c:extLst>
          </c:dPt>
          <c:dPt>
            <c:idx val="526"/>
            <c:bubble3D val="0"/>
            <c:spPr>
              <a:solidFill>
                <a:srgbClr val="538DD5"/>
              </a:solidFill>
              <a:ln w="12700">
                <a:solidFill>
                  <a:srgbClr val="BFBFBF"/>
                </a:solidFill>
              </a:ln>
            </c:spPr>
            <c:extLst>
              <c:ext xmlns:c16="http://schemas.microsoft.com/office/drawing/2014/chart" uri="{C3380CC4-5D6E-409C-BE32-E72D297353CC}">
                <c16:uniqueId val="{0000041D-2833-49D1-8472-1AB9123A62CE}"/>
              </c:ext>
            </c:extLst>
          </c:dPt>
          <c:dPt>
            <c:idx val="527"/>
            <c:bubble3D val="0"/>
            <c:spPr>
              <a:solidFill>
                <a:srgbClr val="B8CCE4"/>
              </a:solidFill>
              <a:ln w="12700">
                <a:solidFill>
                  <a:srgbClr val="BFBFBF"/>
                </a:solidFill>
              </a:ln>
            </c:spPr>
            <c:extLst>
              <c:ext xmlns:c16="http://schemas.microsoft.com/office/drawing/2014/chart" uri="{C3380CC4-5D6E-409C-BE32-E72D297353CC}">
                <c16:uniqueId val="{0000041F-2833-49D1-8472-1AB9123A62CE}"/>
              </c:ext>
            </c:extLst>
          </c:dPt>
          <c:dPt>
            <c:idx val="528"/>
            <c:bubble3D val="0"/>
            <c:spPr>
              <a:solidFill>
                <a:srgbClr val="E6B8B7"/>
              </a:solidFill>
              <a:ln w="12700">
                <a:solidFill>
                  <a:srgbClr val="BFBFBF"/>
                </a:solidFill>
              </a:ln>
            </c:spPr>
            <c:extLst>
              <c:ext xmlns:c16="http://schemas.microsoft.com/office/drawing/2014/chart" uri="{C3380CC4-5D6E-409C-BE32-E72D297353CC}">
                <c16:uniqueId val="{00000421-2833-49D1-8472-1AB9123A62CE}"/>
              </c:ext>
            </c:extLst>
          </c:dPt>
          <c:dPt>
            <c:idx val="529"/>
            <c:bubble3D val="0"/>
            <c:spPr>
              <a:solidFill>
                <a:srgbClr val="D8E4BC"/>
              </a:solidFill>
              <a:ln w="12700">
                <a:solidFill>
                  <a:srgbClr val="BFBFBF"/>
                </a:solidFill>
              </a:ln>
            </c:spPr>
            <c:extLst>
              <c:ext xmlns:c16="http://schemas.microsoft.com/office/drawing/2014/chart" uri="{C3380CC4-5D6E-409C-BE32-E72D297353CC}">
                <c16:uniqueId val="{00000423-2833-49D1-8472-1AB9123A62CE}"/>
              </c:ext>
            </c:extLst>
          </c:dPt>
          <c:dPt>
            <c:idx val="530"/>
            <c:bubble3D val="0"/>
            <c:spPr>
              <a:solidFill>
                <a:srgbClr val="FCD5B4"/>
              </a:solidFill>
              <a:ln w="12700">
                <a:solidFill>
                  <a:srgbClr val="BFBFBF"/>
                </a:solidFill>
              </a:ln>
            </c:spPr>
            <c:extLst>
              <c:ext xmlns:c16="http://schemas.microsoft.com/office/drawing/2014/chart" uri="{C3380CC4-5D6E-409C-BE32-E72D297353CC}">
                <c16:uniqueId val="{00000425-2833-49D1-8472-1AB9123A62CE}"/>
              </c:ext>
            </c:extLst>
          </c:dPt>
          <c:dPt>
            <c:idx val="531"/>
            <c:bubble3D val="0"/>
            <c:spPr>
              <a:solidFill>
                <a:srgbClr val="B7DEE8"/>
              </a:solidFill>
              <a:ln w="12700">
                <a:solidFill>
                  <a:srgbClr val="BFBFBF"/>
                </a:solidFill>
              </a:ln>
            </c:spPr>
            <c:extLst>
              <c:ext xmlns:c16="http://schemas.microsoft.com/office/drawing/2014/chart" uri="{C3380CC4-5D6E-409C-BE32-E72D297353CC}">
                <c16:uniqueId val="{00000427-2833-49D1-8472-1AB9123A62CE}"/>
              </c:ext>
            </c:extLst>
          </c:dPt>
          <c:dPt>
            <c:idx val="532"/>
            <c:bubble3D val="0"/>
            <c:spPr>
              <a:solidFill>
                <a:srgbClr val="CCC0DA"/>
              </a:solidFill>
              <a:ln w="12700">
                <a:solidFill>
                  <a:srgbClr val="BFBFBF"/>
                </a:solidFill>
              </a:ln>
            </c:spPr>
            <c:extLst>
              <c:ext xmlns:c16="http://schemas.microsoft.com/office/drawing/2014/chart" uri="{C3380CC4-5D6E-409C-BE32-E72D297353CC}">
                <c16:uniqueId val="{00000429-2833-49D1-8472-1AB9123A62CE}"/>
              </c:ext>
            </c:extLst>
          </c:dPt>
          <c:dPt>
            <c:idx val="533"/>
            <c:bubble3D val="0"/>
            <c:spPr>
              <a:solidFill>
                <a:srgbClr val="8DB4E2"/>
              </a:solidFill>
              <a:ln w="12700">
                <a:solidFill>
                  <a:srgbClr val="BFBFBF"/>
                </a:solidFill>
              </a:ln>
            </c:spPr>
            <c:extLst>
              <c:ext xmlns:c16="http://schemas.microsoft.com/office/drawing/2014/chart" uri="{C3380CC4-5D6E-409C-BE32-E72D297353CC}">
                <c16:uniqueId val="{0000042B-2833-49D1-8472-1AB9123A62CE}"/>
              </c:ext>
            </c:extLst>
          </c:dPt>
          <c:dPt>
            <c:idx val="534"/>
            <c:bubble3D val="0"/>
            <c:spPr>
              <a:solidFill>
                <a:srgbClr val="DCE6F1"/>
              </a:solidFill>
              <a:ln w="12700">
                <a:solidFill>
                  <a:srgbClr val="BFBFBF"/>
                </a:solidFill>
              </a:ln>
            </c:spPr>
            <c:extLst>
              <c:ext xmlns:c16="http://schemas.microsoft.com/office/drawing/2014/chart" uri="{C3380CC4-5D6E-409C-BE32-E72D297353CC}">
                <c16:uniqueId val="{0000042D-2833-49D1-8472-1AB9123A62CE}"/>
              </c:ext>
            </c:extLst>
          </c:dPt>
          <c:dPt>
            <c:idx val="535"/>
            <c:bubble3D val="0"/>
            <c:spPr>
              <a:solidFill>
                <a:srgbClr val="F2DCDB"/>
              </a:solidFill>
              <a:ln w="12700">
                <a:solidFill>
                  <a:srgbClr val="BFBFBF"/>
                </a:solidFill>
              </a:ln>
            </c:spPr>
            <c:extLst>
              <c:ext xmlns:c16="http://schemas.microsoft.com/office/drawing/2014/chart" uri="{C3380CC4-5D6E-409C-BE32-E72D297353CC}">
                <c16:uniqueId val="{0000042F-2833-49D1-8472-1AB9123A62CE}"/>
              </c:ext>
            </c:extLst>
          </c:dPt>
          <c:dPt>
            <c:idx val="536"/>
            <c:bubble3D val="0"/>
            <c:spPr>
              <a:solidFill>
                <a:srgbClr val="EBF1DE"/>
              </a:solidFill>
              <a:ln w="12700">
                <a:solidFill>
                  <a:srgbClr val="BFBFBF"/>
                </a:solidFill>
              </a:ln>
            </c:spPr>
            <c:extLst>
              <c:ext xmlns:c16="http://schemas.microsoft.com/office/drawing/2014/chart" uri="{C3380CC4-5D6E-409C-BE32-E72D297353CC}">
                <c16:uniqueId val="{00000431-2833-49D1-8472-1AB9123A62CE}"/>
              </c:ext>
            </c:extLst>
          </c:dPt>
          <c:dPt>
            <c:idx val="537"/>
            <c:bubble3D val="0"/>
            <c:spPr>
              <a:solidFill>
                <a:srgbClr val="FDE9D9"/>
              </a:solidFill>
              <a:ln w="12700">
                <a:solidFill>
                  <a:srgbClr val="BFBFBF"/>
                </a:solidFill>
              </a:ln>
            </c:spPr>
            <c:extLst>
              <c:ext xmlns:c16="http://schemas.microsoft.com/office/drawing/2014/chart" uri="{C3380CC4-5D6E-409C-BE32-E72D297353CC}">
                <c16:uniqueId val="{00000433-2833-49D1-8472-1AB9123A62CE}"/>
              </c:ext>
            </c:extLst>
          </c:dPt>
          <c:dPt>
            <c:idx val="538"/>
            <c:bubble3D val="0"/>
            <c:spPr>
              <a:solidFill>
                <a:srgbClr val="DAEEF3"/>
              </a:solidFill>
              <a:ln w="12700">
                <a:solidFill>
                  <a:srgbClr val="BFBFBF"/>
                </a:solidFill>
              </a:ln>
            </c:spPr>
            <c:extLst>
              <c:ext xmlns:c16="http://schemas.microsoft.com/office/drawing/2014/chart" uri="{C3380CC4-5D6E-409C-BE32-E72D297353CC}">
                <c16:uniqueId val="{00000435-2833-49D1-8472-1AB9123A62CE}"/>
              </c:ext>
            </c:extLst>
          </c:dPt>
          <c:dPt>
            <c:idx val="539"/>
            <c:bubble3D val="0"/>
            <c:spPr>
              <a:solidFill>
                <a:srgbClr val="E4DFEC"/>
              </a:solidFill>
              <a:ln w="12700">
                <a:solidFill>
                  <a:srgbClr val="BFBFBF"/>
                </a:solidFill>
              </a:ln>
            </c:spPr>
            <c:extLst>
              <c:ext xmlns:c16="http://schemas.microsoft.com/office/drawing/2014/chart" uri="{C3380CC4-5D6E-409C-BE32-E72D297353CC}">
                <c16:uniqueId val="{00000437-2833-49D1-8472-1AB9123A62CE}"/>
              </c:ext>
            </c:extLst>
          </c:dPt>
          <c:dPt>
            <c:idx val="540"/>
            <c:bubble3D val="0"/>
            <c:spPr>
              <a:solidFill>
                <a:srgbClr val="95B3D7"/>
              </a:solidFill>
              <a:ln w="12700">
                <a:solidFill>
                  <a:srgbClr val="BFBFBF"/>
                </a:solidFill>
              </a:ln>
            </c:spPr>
            <c:extLst>
              <c:ext xmlns:c16="http://schemas.microsoft.com/office/drawing/2014/chart" uri="{C3380CC4-5D6E-409C-BE32-E72D297353CC}">
                <c16:uniqueId val="{00000439-2833-49D1-8472-1AB9123A62CE}"/>
              </c:ext>
            </c:extLst>
          </c:dPt>
          <c:dPt>
            <c:idx val="541"/>
            <c:bubble3D val="0"/>
            <c:spPr>
              <a:solidFill>
                <a:srgbClr val="DA9694"/>
              </a:solidFill>
              <a:ln w="12700">
                <a:solidFill>
                  <a:srgbClr val="BFBFBF"/>
                </a:solidFill>
              </a:ln>
            </c:spPr>
            <c:extLst>
              <c:ext xmlns:c16="http://schemas.microsoft.com/office/drawing/2014/chart" uri="{C3380CC4-5D6E-409C-BE32-E72D297353CC}">
                <c16:uniqueId val="{0000043B-2833-49D1-8472-1AB9123A62CE}"/>
              </c:ext>
            </c:extLst>
          </c:dPt>
          <c:dPt>
            <c:idx val="542"/>
            <c:bubble3D val="0"/>
            <c:spPr>
              <a:solidFill>
                <a:srgbClr val="C4D79B"/>
              </a:solidFill>
              <a:ln w="12700">
                <a:solidFill>
                  <a:srgbClr val="BFBFBF"/>
                </a:solidFill>
              </a:ln>
            </c:spPr>
            <c:extLst>
              <c:ext xmlns:c16="http://schemas.microsoft.com/office/drawing/2014/chart" uri="{C3380CC4-5D6E-409C-BE32-E72D297353CC}">
                <c16:uniqueId val="{0000043D-2833-49D1-8472-1AB9123A62CE}"/>
              </c:ext>
            </c:extLst>
          </c:dPt>
          <c:dPt>
            <c:idx val="543"/>
            <c:bubble3D val="0"/>
            <c:spPr>
              <a:solidFill>
                <a:srgbClr val="FABF8F"/>
              </a:solidFill>
              <a:ln w="12700">
                <a:solidFill>
                  <a:srgbClr val="BFBFBF"/>
                </a:solidFill>
              </a:ln>
            </c:spPr>
            <c:extLst>
              <c:ext xmlns:c16="http://schemas.microsoft.com/office/drawing/2014/chart" uri="{C3380CC4-5D6E-409C-BE32-E72D297353CC}">
                <c16:uniqueId val="{0000043F-2833-49D1-8472-1AB9123A62CE}"/>
              </c:ext>
            </c:extLst>
          </c:dPt>
          <c:dPt>
            <c:idx val="544"/>
            <c:bubble3D val="0"/>
            <c:spPr>
              <a:solidFill>
                <a:srgbClr val="92CDDC"/>
              </a:solidFill>
              <a:ln w="12700">
                <a:solidFill>
                  <a:srgbClr val="BFBFBF"/>
                </a:solidFill>
              </a:ln>
            </c:spPr>
            <c:extLst>
              <c:ext xmlns:c16="http://schemas.microsoft.com/office/drawing/2014/chart" uri="{C3380CC4-5D6E-409C-BE32-E72D297353CC}">
                <c16:uniqueId val="{00000441-2833-49D1-8472-1AB9123A62CE}"/>
              </c:ext>
            </c:extLst>
          </c:dPt>
          <c:dPt>
            <c:idx val="545"/>
            <c:bubble3D val="0"/>
            <c:spPr>
              <a:solidFill>
                <a:srgbClr val="B1A0C7"/>
              </a:solidFill>
              <a:ln w="12700">
                <a:solidFill>
                  <a:srgbClr val="BFBFBF"/>
                </a:solidFill>
              </a:ln>
            </c:spPr>
            <c:extLst>
              <c:ext xmlns:c16="http://schemas.microsoft.com/office/drawing/2014/chart" uri="{C3380CC4-5D6E-409C-BE32-E72D297353CC}">
                <c16:uniqueId val="{00000443-2833-49D1-8472-1AB9123A62CE}"/>
              </c:ext>
            </c:extLst>
          </c:dPt>
          <c:dPt>
            <c:idx val="546"/>
            <c:bubble3D val="0"/>
            <c:spPr>
              <a:solidFill>
                <a:srgbClr val="538DD5"/>
              </a:solidFill>
              <a:ln w="12700">
                <a:solidFill>
                  <a:srgbClr val="BFBFBF"/>
                </a:solidFill>
              </a:ln>
            </c:spPr>
            <c:extLst>
              <c:ext xmlns:c16="http://schemas.microsoft.com/office/drawing/2014/chart" uri="{C3380CC4-5D6E-409C-BE32-E72D297353CC}">
                <c16:uniqueId val="{00000445-2833-49D1-8472-1AB9123A62CE}"/>
              </c:ext>
            </c:extLst>
          </c:dPt>
          <c:dPt>
            <c:idx val="547"/>
            <c:bubble3D val="0"/>
            <c:spPr>
              <a:solidFill>
                <a:srgbClr val="B8CCE4"/>
              </a:solidFill>
              <a:ln w="12700">
                <a:solidFill>
                  <a:srgbClr val="BFBFBF"/>
                </a:solidFill>
              </a:ln>
            </c:spPr>
            <c:extLst>
              <c:ext xmlns:c16="http://schemas.microsoft.com/office/drawing/2014/chart" uri="{C3380CC4-5D6E-409C-BE32-E72D297353CC}">
                <c16:uniqueId val="{00000447-2833-49D1-8472-1AB9123A62CE}"/>
              </c:ext>
            </c:extLst>
          </c:dPt>
          <c:dPt>
            <c:idx val="548"/>
            <c:bubble3D val="0"/>
            <c:spPr>
              <a:solidFill>
                <a:srgbClr val="E6B8B7"/>
              </a:solidFill>
              <a:ln w="12700">
                <a:solidFill>
                  <a:srgbClr val="BFBFBF"/>
                </a:solidFill>
              </a:ln>
            </c:spPr>
            <c:extLst>
              <c:ext xmlns:c16="http://schemas.microsoft.com/office/drawing/2014/chart" uri="{C3380CC4-5D6E-409C-BE32-E72D297353CC}">
                <c16:uniqueId val="{00000449-2833-49D1-8472-1AB9123A62CE}"/>
              </c:ext>
            </c:extLst>
          </c:dPt>
          <c:dPt>
            <c:idx val="549"/>
            <c:bubble3D val="0"/>
            <c:spPr>
              <a:solidFill>
                <a:srgbClr val="D8E4BC"/>
              </a:solidFill>
              <a:ln w="12700">
                <a:solidFill>
                  <a:srgbClr val="BFBFBF"/>
                </a:solidFill>
              </a:ln>
            </c:spPr>
            <c:extLst>
              <c:ext xmlns:c16="http://schemas.microsoft.com/office/drawing/2014/chart" uri="{C3380CC4-5D6E-409C-BE32-E72D297353CC}">
                <c16:uniqueId val="{0000044B-2833-49D1-8472-1AB9123A62CE}"/>
              </c:ext>
            </c:extLst>
          </c:dPt>
          <c:dPt>
            <c:idx val="550"/>
            <c:bubble3D val="0"/>
            <c:spPr>
              <a:solidFill>
                <a:srgbClr val="FCD5B4"/>
              </a:solidFill>
              <a:ln w="12700">
                <a:solidFill>
                  <a:srgbClr val="BFBFBF"/>
                </a:solidFill>
              </a:ln>
            </c:spPr>
            <c:extLst>
              <c:ext xmlns:c16="http://schemas.microsoft.com/office/drawing/2014/chart" uri="{C3380CC4-5D6E-409C-BE32-E72D297353CC}">
                <c16:uniqueId val="{0000044D-2833-49D1-8472-1AB9123A62CE}"/>
              </c:ext>
            </c:extLst>
          </c:dPt>
          <c:dPt>
            <c:idx val="551"/>
            <c:bubble3D val="0"/>
            <c:spPr>
              <a:solidFill>
                <a:srgbClr val="B7DEE8"/>
              </a:solidFill>
              <a:ln w="12700">
                <a:solidFill>
                  <a:srgbClr val="BFBFBF"/>
                </a:solidFill>
              </a:ln>
            </c:spPr>
            <c:extLst>
              <c:ext xmlns:c16="http://schemas.microsoft.com/office/drawing/2014/chart" uri="{C3380CC4-5D6E-409C-BE32-E72D297353CC}">
                <c16:uniqueId val="{0000044F-2833-49D1-8472-1AB9123A62CE}"/>
              </c:ext>
            </c:extLst>
          </c:dPt>
          <c:dPt>
            <c:idx val="552"/>
            <c:bubble3D val="0"/>
            <c:spPr>
              <a:solidFill>
                <a:srgbClr val="CCC0DA"/>
              </a:solidFill>
              <a:ln w="12700">
                <a:solidFill>
                  <a:srgbClr val="BFBFBF"/>
                </a:solidFill>
              </a:ln>
            </c:spPr>
            <c:extLst>
              <c:ext xmlns:c16="http://schemas.microsoft.com/office/drawing/2014/chart" uri="{C3380CC4-5D6E-409C-BE32-E72D297353CC}">
                <c16:uniqueId val="{00000451-2833-49D1-8472-1AB9123A62CE}"/>
              </c:ext>
            </c:extLst>
          </c:dPt>
          <c:dPt>
            <c:idx val="553"/>
            <c:bubble3D val="0"/>
            <c:spPr>
              <a:solidFill>
                <a:srgbClr val="8DB4E2"/>
              </a:solidFill>
              <a:ln w="12700">
                <a:solidFill>
                  <a:srgbClr val="BFBFBF"/>
                </a:solidFill>
              </a:ln>
            </c:spPr>
            <c:extLst>
              <c:ext xmlns:c16="http://schemas.microsoft.com/office/drawing/2014/chart" uri="{C3380CC4-5D6E-409C-BE32-E72D297353CC}">
                <c16:uniqueId val="{00000453-2833-49D1-8472-1AB9123A62CE}"/>
              </c:ext>
            </c:extLst>
          </c:dPt>
          <c:dPt>
            <c:idx val="554"/>
            <c:bubble3D val="0"/>
            <c:spPr>
              <a:solidFill>
                <a:srgbClr val="DCE6F1"/>
              </a:solidFill>
              <a:ln w="12700">
                <a:solidFill>
                  <a:srgbClr val="BFBFBF"/>
                </a:solidFill>
              </a:ln>
            </c:spPr>
            <c:extLst>
              <c:ext xmlns:c16="http://schemas.microsoft.com/office/drawing/2014/chart" uri="{C3380CC4-5D6E-409C-BE32-E72D297353CC}">
                <c16:uniqueId val="{00000455-2833-49D1-8472-1AB9123A62CE}"/>
              </c:ext>
            </c:extLst>
          </c:dPt>
          <c:dPt>
            <c:idx val="555"/>
            <c:bubble3D val="0"/>
            <c:spPr>
              <a:solidFill>
                <a:srgbClr val="F2DCDB"/>
              </a:solidFill>
              <a:ln w="12700">
                <a:solidFill>
                  <a:srgbClr val="BFBFBF"/>
                </a:solidFill>
              </a:ln>
            </c:spPr>
            <c:extLst>
              <c:ext xmlns:c16="http://schemas.microsoft.com/office/drawing/2014/chart" uri="{C3380CC4-5D6E-409C-BE32-E72D297353CC}">
                <c16:uniqueId val="{00000457-2833-49D1-8472-1AB9123A62CE}"/>
              </c:ext>
            </c:extLst>
          </c:dPt>
          <c:dPt>
            <c:idx val="556"/>
            <c:bubble3D val="0"/>
            <c:spPr>
              <a:solidFill>
                <a:srgbClr val="EBF1DE"/>
              </a:solidFill>
              <a:ln w="12700">
                <a:solidFill>
                  <a:srgbClr val="BFBFBF"/>
                </a:solidFill>
              </a:ln>
            </c:spPr>
            <c:extLst>
              <c:ext xmlns:c16="http://schemas.microsoft.com/office/drawing/2014/chart" uri="{C3380CC4-5D6E-409C-BE32-E72D297353CC}">
                <c16:uniqueId val="{00000459-2833-49D1-8472-1AB9123A62CE}"/>
              </c:ext>
            </c:extLst>
          </c:dPt>
          <c:dPt>
            <c:idx val="557"/>
            <c:bubble3D val="0"/>
            <c:spPr>
              <a:solidFill>
                <a:srgbClr val="FDE9D9"/>
              </a:solidFill>
              <a:ln w="12700">
                <a:solidFill>
                  <a:srgbClr val="BFBFBF"/>
                </a:solidFill>
              </a:ln>
            </c:spPr>
            <c:extLst>
              <c:ext xmlns:c16="http://schemas.microsoft.com/office/drawing/2014/chart" uri="{C3380CC4-5D6E-409C-BE32-E72D297353CC}">
                <c16:uniqueId val="{0000045B-2833-49D1-8472-1AB9123A62CE}"/>
              </c:ext>
            </c:extLst>
          </c:dPt>
          <c:dPt>
            <c:idx val="558"/>
            <c:bubble3D val="0"/>
            <c:spPr>
              <a:solidFill>
                <a:srgbClr val="DAEEF3"/>
              </a:solidFill>
              <a:ln w="12700">
                <a:solidFill>
                  <a:srgbClr val="BFBFBF"/>
                </a:solidFill>
              </a:ln>
            </c:spPr>
            <c:extLst>
              <c:ext xmlns:c16="http://schemas.microsoft.com/office/drawing/2014/chart" uri="{C3380CC4-5D6E-409C-BE32-E72D297353CC}">
                <c16:uniqueId val="{0000045D-2833-49D1-8472-1AB9123A62CE}"/>
              </c:ext>
            </c:extLst>
          </c:dPt>
          <c:dPt>
            <c:idx val="559"/>
            <c:bubble3D val="0"/>
            <c:spPr>
              <a:solidFill>
                <a:srgbClr val="E4DFEC"/>
              </a:solidFill>
              <a:ln w="12700">
                <a:solidFill>
                  <a:srgbClr val="BFBFBF"/>
                </a:solidFill>
              </a:ln>
            </c:spPr>
            <c:extLst>
              <c:ext xmlns:c16="http://schemas.microsoft.com/office/drawing/2014/chart" uri="{C3380CC4-5D6E-409C-BE32-E72D297353CC}">
                <c16:uniqueId val="{0000045F-2833-49D1-8472-1AB9123A62CE}"/>
              </c:ext>
            </c:extLst>
          </c:dPt>
          <c:dPt>
            <c:idx val="560"/>
            <c:bubble3D val="0"/>
            <c:spPr>
              <a:solidFill>
                <a:srgbClr val="95B3D7"/>
              </a:solidFill>
              <a:ln w="12700">
                <a:solidFill>
                  <a:srgbClr val="BFBFBF"/>
                </a:solidFill>
              </a:ln>
            </c:spPr>
            <c:extLst>
              <c:ext xmlns:c16="http://schemas.microsoft.com/office/drawing/2014/chart" uri="{C3380CC4-5D6E-409C-BE32-E72D297353CC}">
                <c16:uniqueId val="{00000461-2833-49D1-8472-1AB9123A62CE}"/>
              </c:ext>
            </c:extLst>
          </c:dPt>
          <c:dPt>
            <c:idx val="561"/>
            <c:bubble3D val="0"/>
            <c:spPr>
              <a:solidFill>
                <a:srgbClr val="DA9694"/>
              </a:solidFill>
              <a:ln w="12700">
                <a:solidFill>
                  <a:srgbClr val="BFBFBF"/>
                </a:solidFill>
              </a:ln>
            </c:spPr>
            <c:extLst>
              <c:ext xmlns:c16="http://schemas.microsoft.com/office/drawing/2014/chart" uri="{C3380CC4-5D6E-409C-BE32-E72D297353CC}">
                <c16:uniqueId val="{00000463-2833-49D1-8472-1AB9123A62CE}"/>
              </c:ext>
            </c:extLst>
          </c:dPt>
          <c:dPt>
            <c:idx val="562"/>
            <c:bubble3D val="0"/>
            <c:spPr>
              <a:solidFill>
                <a:srgbClr val="C4D79B"/>
              </a:solidFill>
              <a:ln w="12700">
                <a:solidFill>
                  <a:srgbClr val="BFBFBF"/>
                </a:solidFill>
              </a:ln>
            </c:spPr>
            <c:extLst>
              <c:ext xmlns:c16="http://schemas.microsoft.com/office/drawing/2014/chart" uri="{C3380CC4-5D6E-409C-BE32-E72D297353CC}">
                <c16:uniqueId val="{00000465-2833-49D1-8472-1AB9123A62CE}"/>
              </c:ext>
            </c:extLst>
          </c:dPt>
          <c:dPt>
            <c:idx val="563"/>
            <c:bubble3D val="0"/>
            <c:spPr>
              <a:solidFill>
                <a:srgbClr val="FABF8F"/>
              </a:solidFill>
              <a:ln w="12700">
                <a:solidFill>
                  <a:srgbClr val="BFBFBF"/>
                </a:solidFill>
              </a:ln>
            </c:spPr>
            <c:extLst>
              <c:ext xmlns:c16="http://schemas.microsoft.com/office/drawing/2014/chart" uri="{C3380CC4-5D6E-409C-BE32-E72D297353CC}">
                <c16:uniqueId val="{00000467-2833-49D1-8472-1AB9123A62CE}"/>
              </c:ext>
            </c:extLst>
          </c:dPt>
          <c:dPt>
            <c:idx val="564"/>
            <c:bubble3D val="0"/>
            <c:spPr>
              <a:solidFill>
                <a:srgbClr val="92CDDC"/>
              </a:solidFill>
              <a:ln w="12700">
                <a:solidFill>
                  <a:srgbClr val="BFBFBF"/>
                </a:solidFill>
              </a:ln>
            </c:spPr>
            <c:extLst>
              <c:ext xmlns:c16="http://schemas.microsoft.com/office/drawing/2014/chart" uri="{C3380CC4-5D6E-409C-BE32-E72D297353CC}">
                <c16:uniqueId val="{00000469-2833-49D1-8472-1AB9123A62CE}"/>
              </c:ext>
            </c:extLst>
          </c:dPt>
          <c:dPt>
            <c:idx val="565"/>
            <c:bubble3D val="0"/>
            <c:spPr>
              <a:solidFill>
                <a:srgbClr val="B1A0C7"/>
              </a:solidFill>
              <a:ln w="12700">
                <a:solidFill>
                  <a:srgbClr val="BFBFBF"/>
                </a:solidFill>
              </a:ln>
            </c:spPr>
            <c:extLst>
              <c:ext xmlns:c16="http://schemas.microsoft.com/office/drawing/2014/chart" uri="{C3380CC4-5D6E-409C-BE32-E72D297353CC}">
                <c16:uniqueId val="{0000046B-2833-49D1-8472-1AB9123A62CE}"/>
              </c:ext>
            </c:extLst>
          </c:dPt>
          <c:dPt>
            <c:idx val="566"/>
            <c:bubble3D val="0"/>
            <c:spPr>
              <a:solidFill>
                <a:srgbClr val="538DD5"/>
              </a:solidFill>
              <a:ln w="12700">
                <a:solidFill>
                  <a:srgbClr val="BFBFBF"/>
                </a:solidFill>
              </a:ln>
            </c:spPr>
            <c:extLst>
              <c:ext xmlns:c16="http://schemas.microsoft.com/office/drawing/2014/chart" uri="{C3380CC4-5D6E-409C-BE32-E72D297353CC}">
                <c16:uniqueId val="{0000046D-2833-49D1-8472-1AB9123A62CE}"/>
              </c:ext>
            </c:extLst>
          </c:dPt>
          <c:dPt>
            <c:idx val="567"/>
            <c:bubble3D val="0"/>
            <c:spPr>
              <a:solidFill>
                <a:srgbClr val="B8CCE4"/>
              </a:solidFill>
              <a:ln w="12700">
                <a:solidFill>
                  <a:srgbClr val="BFBFBF"/>
                </a:solidFill>
              </a:ln>
            </c:spPr>
            <c:extLst>
              <c:ext xmlns:c16="http://schemas.microsoft.com/office/drawing/2014/chart" uri="{C3380CC4-5D6E-409C-BE32-E72D297353CC}">
                <c16:uniqueId val="{0000046F-2833-49D1-8472-1AB9123A62CE}"/>
              </c:ext>
            </c:extLst>
          </c:dPt>
          <c:dPt>
            <c:idx val="568"/>
            <c:bubble3D val="0"/>
            <c:spPr>
              <a:solidFill>
                <a:srgbClr val="E6B8B7"/>
              </a:solidFill>
              <a:ln w="12700">
                <a:solidFill>
                  <a:srgbClr val="BFBFBF"/>
                </a:solidFill>
              </a:ln>
            </c:spPr>
            <c:extLst>
              <c:ext xmlns:c16="http://schemas.microsoft.com/office/drawing/2014/chart" uri="{C3380CC4-5D6E-409C-BE32-E72D297353CC}">
                <c16:uniqueId val="{00000471-2833-49D1-8472-1AB9123A62CE}"/>
              </c:ext>
            </c:extLst>
          </c:dPt>
          <c:dPt>
            <c:idx val="569"/>
            <c:bubble3D val="0"/>
            <c:spPr>
              <a:solidFill>
                <a:srgbClr val="D8E4BC"/>
              </a:solidFill>
              <a:ln w="12700">
                <a:solidFill>
                  <a:srgbClr val="BFBFBF"/>
                </a:solidFill>
              </a:ln>
            </c:spPr>
            <c:extLst>
              <c:ext xmlns:c16="http://schemas.microsoft.com/office/drawing/2014/chart" uri="{C3380CC4-5D6E-409C-BE32-E72D297353CC}">
                <c16:uniqueId val="{00000473-2833-49D1-8472-1AB9123A62CE}"/>
              </c:ext>
            </c:extLst>
          </c:dPt>
          <c:dPt>
            <c:idx val="570"/>
            <c:bubble3D val="0"/>
            <c:spPr>
              <a:solidFill>
                <a:srgbClr val="FCD5B4"/>
              </a:solidFill>
              <a:ln w="12700">
                <a:solidFill>
                  <a:srgbClr val="BFBFBF"/>
                </a:solidFill>
              </a:ln>
            </c:spPr>
            <c:extLst>
              <c:ext xmlns:c16="http://schemas.microsoft.com/office/drawing/2014/chart" uri="{C3380CC4-5D6E-409C-BE32-E72D297353CC}">
                <c16:uniqueId val="{00000475-2833-49D1-8472-1AB9123A62CE}"/>
              </c:ext>
            </c:extLst>
          </c:dPt>
          <c:dPt>
            <c:idx val="571"/>
            <c:bubble3D val="0"/>
            <c:spPr>
              <a:solidFill>
                <a:srgbClr val="B7DEE8"/>
              </a:solidFill>
              <a:ln w="12700">
                <a:solidFill>
                  <a:srgbClr val="BFBFBF"/>
                </a:solidFill>
              </a:ln>
            </c:spPr>
            <c:extLst>
              <c:ext xmlns:c16="http://schemas.microsoft.com/office/drawing/2014/chart" uri="{C3380CC4-5D6E-409C-BE32-E72D297353CC}">
                <c16:uniqueId val="{00000477-2833-49D1-8472-1AB9123A62CE}"/>
              </c:ext>
            </c:extLst>
          </c:dPt>
          <c:dPt>
            <c:idx val="572"/>
            <c:bubble3D val="0"/>
            <c:spPr>
              <a:solidFill>
                <a:srgbClr val="CCC0DA"/>
              </a:solidFill>
              <a:ln w="12700">
                <a:solidFill>
                  <a:srgbClr val="BFBFBF"/>
                </a:solidFill>
              </a:ln>
            </c:spPr>
            <c:extLst>
              <c:ext xmlns:c16="http://schemas.microsoft.com/office/drawing/2014/chart" uri="{C3380CC4-5D6E-409C-BE32-E72D297353CC}">
                <c16:uniqueId val="{00000479-2833-49D1-8472-1AB9123A62CE}"/>
              </c:ext>
            </c:extLst>
          </c:dPt>
          <c:dPt>
            <c:idx val="573"/>
            <c:bubble3D val="0"/>
            <c:spPr>
              <a:solidFill>
                <a:srgbClr val="8DB4E2"/>
              </a:solidFill>
              <a:ln w="12700">
                <a:solidFill>
                  <a:srgbClr val="BFBFBF"/>
                </a:solidFill>
              </a:ln>
            </c:spPr>
            <c:extLst>
              <c:ext xmlns:c16="http://schemas.microsoft.com/office/drawing/2014/chart" uri="{C3380CC4-5D6E-409C-BE32-E72D297353CC}">
                <c16:uniqueId val="{0000047B-2833-49D1-8472-1AB9123A62CE}"/>
              </c:ext>
            </c:extLst>
          </c:dPt>
          <c:dPt>
            <c:idx val="574"/>
            <c:bubble3D val="0"/>
            <c:spPr>
              <a:solidFill>
                <a:srgbClr val="DCE6F1"/>
              </a:solidFill>
              <a:ln w="12700">
                <a:solidFill>
                  <a:srgbClr val="BFBFBF"/>
                </a:solidFill>
              </a:ln>
            </c:spPr>
            <c:extLst>
              <c:ext xmlns:c16="http://schemas.microsoft.com/office/drawing/2014/chart" uri="{C3380CC4-5D6E-409C-BE32-E72D297353CC}">
                <c16:uniqueId val="{0000047D-2833-49D1-8472-1AB9123A62CE}"/>
              </c:ext>
            </c:extLst>
          </c:dPt>
          <c:dPt>
            <c:idx val="575"/>
            <c:bubble3D val="0"/>
            <c:spPr>
              <a:solidFill>
                <a:srgbClr val="F2DCDB"/>
              </a:solidFill>
              <a:ln w="12700">
                <a:solidFill>
                  <a:srgbClr val="BFBFBF"/>
                </a:solidFill>
              </a:ln>
            </c:spPr>
            <c:extLst>
              <c:ext xmlns:c16="http://schemas.microsoft.com/office/drawing/2014/chart" uri="{C3380CC4-5D6E-409C-BE32-E72D297353CC}">
                <c16:uniqueId val="{0000047F-2833-49D1-8472-1AB9123A62CE}"/>
              </c:ext>
            </c:extLst>
          </c:dPt>
          <c:dPt>
            <c:idx val="576"/>
            <c:bubble3D val="0"/>
            <c:spPr>
              <a:solidFill>
                <a:srgbClr val="EBF1DE"/>
              </a:solidFill>
              <a:ln w="12700">
                <a:solidFill>
                  <a:srgbClr val="BFBFBF"/>
                </a:solidFill>
              </a:ln>
            </c:spPr>
            <c:extLst>
              <c:ext xmlns:c16="http://schemas.microsoft.com/office/drawing/2014/chart" uri="{C3380CC4-5D6E-409C-BE32-E72D297353CC}">
                <c16:uniqueId val="{00000481-2833-49D1-8472-1AB9123A62CE}"/>
              </c:ext>
            </c:extLst>
          </c:dPt>
          <c:dPt>
            <c:idx val="577"/>
            <c:bubble3D val="0"/>
            <c:spPr>
              <a:solidFill>
                <a:srgbClr val="FDE9D9"/>
              </a:solidFill>
              <a:ln w="12700">
                <a:solidFill>
                  <a:srgbClr val="BFBFBF"/>
                </a:solidFill>
              </a:ln>
            </c:spPr>
            <c:extLst>
              <c:ext xmlns:c16="http://schemas.microsoft.com/office/drawing/2014/chart" uri="{C3380CC4-5D6E-409C-BE32-E72D297353CC}">
                <c16:uniqueId val="{00000483-2833-49D1-8472-1AB9123A62CE}"/>
              </c:ext>
            </c:extLst>
          </c:dPt>
          <c:dPt>
            <c:idx val="578"/>
            <c:bubble3D val="0"/>
            <c:spPr>
              <a:solidFill>
                <a:srgbClr val="DAEEF3"/>
              </a:solidFill>
              <a:ln w="12700">
                <a:solidFill>
                  <a:srgbClr val="BFBFBF"/>
                </a:solidFill>
              </a:ln>
            </c:spPr>
            <c:extLst>
              <c:ext xmlns:c16="http://schemas.microsoft.com/office/drawing/2014/chart" uri="{C3380CC4-5D6E-409C-BE32-E72D297353CC}">
                <c16:uniqueId val="{00000485-2833-49D1-8472-1AB9123A62CE}"/>
              </c:ext>
            </c:extLst>
          </c:dPt>
          <c:dPt>
            <c:idx val="579"/>
            <c:bubble3D val="0"/>
            <c:spPr>
              <a:solidFill>
                <a:srgbClr val="E4DFEC"/>
              </a:solidFill>
              <a:ln w="12700">
                <a:solidFill>
                  <a:srgbClr val="BFBFBF"/>
                </a:solidFill>
              </a:ln>
            </c:spPr>
            <c:extLst>
              <c:ext xmlns:c16="http://schemas.microsoft.com/office/drawing/2014/chart" uri="{C3380CC4-5D6E-409C-BE32-E72D297353CC}">
                <c16:uniqueId val="{00000487-2833-49D1-8472-1AB9123A62CE}"/>
              </c:ext>
            </c:extLst>
          </c:dPt>
          <c:dPt>
            <c:idx val="580"/>
            <c:bubble3D val="0"/>
            <c:spPr>
              <a:solidFill>
                <a:srgbClr val="95B3D7"/>
              </a:solidFill>
              <a:ln w="12700">
                <a:solidFill>
                  <a:srgbClr val="BFBFBF"/>
                </a:solidFill>
              </a:ln>
            </c:spPr>
            <c:extLst>
              <c:ext xmlns:c16="http://schemas.microsoft.com/office/drawing/2014/chart" uri="{C3380CC4-5D6E-409C-BE32-E72D297353CC}">
                <c16:uniqueId val="{00000489-2833-49D1-8472-1AB9123A62CE}"/>
              </c:ext>
            </c:extLst>
          </c:dPt>
          <c:dPt>
            <c:idx val="581"/>
            <c:bubble3D val="0"/>
            <c:spPr>
              <a:solidFill>
                <a:srgbClr val="DA9694"/>
              </a:solidFill>
              <a:ln w="12700">
                <a:solidFill>
                  <a:srgbClr val="BFBFBF"/>
                </a:solidFill>
              </a:ln>
            </c:spPr>
            <c:extLst>
              <c:ext xmlns:c16="http://schemas.microsoft.com/office/drawing/2014/chart" uri="{C3380CC4-5D6E-409C-BE32-E72D297353CC}">
                <c16:uniqueId val="{0000048B-2833-49D1-8472-1AB9123A62CE}"/>
              </c:ext>
            </c:extLst>
          </c:dPt>
          <c:dPt>
            <c:idx val="582"/>
            <c:bubble3D val="0"/>
            <c:spPr>
              <a:solidFill>
                <a:srgbClr val="C4D79B"/>
              </a:solidFill>
              <a:ln w="12700">
                <a:solidFill>
                  <a:srgbClr val="BFBFBF"/>
                </a:solidFill>
              </a:ln>
            </c:spPr>
            <c:extLst>
              <c:ext xmlns:c16="http://schemas.microsoft.com/office/drawing/2014/chart" uri="{C3380CC4-5D6E-409C-BE32-E72D297353CC}">
                <c16:uniqueId val="{0000048D-2833-49D1-8472-1AB9123A62CE}"/>
              </c:ext>
            </c:extLst>
          </c:dPt>
          <c:dPt>
            <c:idx val="583"/>
            <c:bubble3D val="0"/>
            <c:spPr>
              <a:solidFill>
                <a:srgbClr val="FABF8F"/>
              </a:solidFill>
              <a:ln w="12700">
                <a:solidFill>
                  <a:srgbClr val="BFBFBF"/>
                </a:solidFill>
              </a:ln>
            </c:spPr>
            <c:extLst>
              <c:ext xmlns:c16="http://schemas.microsoft.com/office/drawing/2014/chart" uri="{C3380CC4-5D6E-409C-BE32-E72D297353CC}">
                <c16:uniqueId val="{0000048F-2833-49D1-8472-1AB9123A62CE}"/>
              </c:ext>
            </c:extLst>
          </c:dPt>
          <c:dPt>
            <c:idx val="584"/>
            <c:bubble3D val="0"/>
            <c:spPr>
              <a:solidFill>
                <a:srgbClr val="92CDDC"/>
              </a:solidFill>
              <a:ln w="12700">
                <a:solidFill>
                  <a:srgbClr val="BFBFBF"/>
                </a:solidFill>
              </a:ln>
            </c:spPr>
            <c:extLst>
              <c:ext xmlns:c16="http://schemas.microsoft.com/office/drawing/2014/chart" uri="{C3380CC4-5D6E-409C-BE32-E72D297353CC}">
                <c16:uniqueId val="{00000491-2833-49D1-8472-1AB9123A62CE}"/>
              </c:ext>
            </c:extLst>
          </c:dPt>
          <c:dPt>
            <c:idx val="585"/>
            <c:bubble3D val="0"/>
            <c:spPr>
              <a:solidFill>
                <a:srgbClr val="B1A0C7"/>
              </a:solidFill>
              <a:ln w="12700">
                <a:solidFill>
                  <a:srgbClr val="BFBFBF"/>
                </a:solidFill>
              </a:ln>
            </c:spPr>
            <c:extLst>
              <c:ext xmlns:c16="http://schemas.microsoft.com/office/drawing/2014/chart" uri="{C3380CC4-5D6E-409C-BE32-E72D297353CC}">
                <c16:uniqueId val="{00000493-2833-49D1-8472-1AB9123A62CE}"/>
              </c:ext>
            </c:extLst>
          </c:dPt>
          <c:dPt>
            <c:idx val="586"/>
            <c:bubble3D val="0"/>
            <c:spPr>
              <a:solidFill>
                <a:srgbClr val="538DD5"/>
              </a:solidFill>
              <a:ln w="12700">
                <a:solidFill>
                  <a:srgbClr val="BFBFBF"/>
                </a:solidFill>
              </a:ln>
            </c:spPr>
            <c:extLst>
              <c:ext xmlns:c16="http://schemas.microsoft.com/office/drawing/2014/chart" uri="{C3380CC4-5D6E-409C-BE32-E72D297353CC}">
                <c16:uniqueId val="{00000495-2833-49D1-8472-1AB9123A62CE}"/>
              </c:ext>
            </c:extLst>
          </c:dPt>
          <c:dPt>
            <c:idx val="587"/>
            <c:bubble3D val="0"/>
            <c:spPr>
              <a:solidFill>
                <a:srgbClr val="B8CCE4"/>
              </a:solidFill>
              <a:ln w="12700">
                <a:solidFill>
                  <a:srgbClr val="BFBFBF"/>
                </a:solidFill>
              </a:ln>
            </c:spPr>
            <c:extLst>
              <c:ext xmlns:c16="http://schemas.microsoft.com/office/drawing/2014/chart" uri="{C3380CC4-5D6E-409C-BE32-E72D297353CC}">
                <c16:uniqueId val="{00000497-2833-49D1-8472-1AB9123A62CE}"/>
              </c:ext>
            </c:extLst>
          </c:dPt>
          <c:dPt>
            <c:idx val="588"/>
            <c:bubble3D val="0"/>
            <c:spPr>
              <a:solidFill>
                <a:srgbClr val="E6B8B7"/>
              </a:solidFill>
              <a:ln w="12700">
                <a:solidFill>
                  <a:srgbClr val="BFBFBF"/>
                </a:solidFill>
              </a:ln>
            </c:spPr>
            <c:extLst>
              <c:ext xmlns:c16="http://schemas.microsoft.com/office/drawing/2014/chart" uri="{C3380CC4-5D6E-409C-BE32-E72D297353CC}">
                <c16:uniqueId val="{00000499-2833-49D1-8472-1AB9123A62CE}"/>
              </c:ext>
            </c:extLst>
          </c:dPt>
          <c:dPt>
            <c:idx val="589"/>
            <c:bubble3D val="0"/>
            <c:spPr>
              <a:solidFill>
                <a:srgbClr val="D8E4BC"/>
              </a:solidFill>
              <a:ln w="12700">
                <a:solidFill>
                  <a:srgbClr val="BFBFBF"/>
                </a:solidFill>
              </a:ln>
            </c:spPr>
            <c:extLst>
              <c:ext xmlns:c16="http://schemas.microsoft.com/office/drawing/2014/chart" uri="{C3380CC4-5D6E-409C-BE32-E72D297353CC}">
                <c16:uniqueId val="{0000049B-2833-49D1-8472-1AB9123A62CE}"/>
              </c:ext>
            </c:extLst>
          </c:dPt>
          <c:dPt>
            <c:idx val="590"/>
            <c:bubble3D val="0"/>
            <c:spPr>
              <a:solidFill>
                <a:srgbClr val="FCD5B4"/>
              </a:solidFill>
              <a:ln w="12700">
                <a:solidFill>
                  <a:srgbClr val="BFBFBF"/>
                </a:solidFill>
              </a:ln>
            </c:spPr>
            <c:extLst>
              <c:ext xmlns:c16="http://schemas.microsoft.com/office/drawing/2014/chart" uri="{C3380CC4-5D6E-409C-BE32-E72D297353CC}">
                <c16:uniqueId val="{0000049D-2833-49D1-8472-1AB9123A62CE}"/>
              </c:ext>
            </c:extLst>
          </c:dPt>
          <c:dPt>
            <c:idx val="591"/>
            <c:bubble3D val="0"/>
            <c:spPr>
              <a:solidFill>
                <a:srgbClr val="B7DEE8"/>
              </a:solidFill>
              <a:ln w="12700">
                <a:solidFill>
                  <a:srgbClr val="BFBFBF"/>
                </a:solidFill>
              </a:ln>
            </c:spPr>
            <c:extLst>
              <c:ext xmlns:c16="http://schemas.microsoft.com/office/drawing/2014/chart" uri="{C3380CC4-5D6E-409C-BE32-E72D297353CC}">
                <c16:uniqueId val="{0000049F-2833-49D1-8472-1AB9123A62CE}"/>
              </c:ext>
            </c:extLst>
          </c:dPt>
          <c:dPt>
            <c:idx val="592"/>
            <c:bubble3D val="0"/>
            <c:spPr>
              <a:solidFill>
                <a:srgbClr val="CCC0DA"/>
              </a:solidFill>
              <a:ln w="12700">
                <a:solidFill>
                  <a:srgbClr val="BFBFBF"/>
                </a:solidFill>
              </a:ln>
            </c:spPr>
            <c:extLst>
              <c:ext xmlns:c16="http://schemas.microsoft.com/office/drawing/2014/chart" uri="{C3380CC4-5D6E-409C-BE32-E72D297353CC}">
                <c16:uniqueId val="{000004A1-2833-49D1-8472-1AB9123A62CE}"/>
              </c:ext>
            </c:extLst>
          </c:dPt>
          <c:dPt>
            <c:idx val="593"/>
            <c:bubble3D val="0"/>
            <c:spPr>
              <a:solidFill>
                <a:srgbClr val="8DB4E2"/>
              </a:solidFill>
              <a:ln w="12700">
                <a:solidFill>
                  <a:srgbClr val="BFBFBF"/>
                </a:solidFill>
              </a:ln>
            </c:spPr>
            <c:extLst>
              <c:ext xmlns:c16="http://schemas.microsoft.com/office/drawing/2014/chart" uri="{C3380CC4-5D6E-409C-BE32-E72D297353CC}">
                <c16:uniqueId val="{000004A3-2833-49D1-8472-1AB9123A62CE}"/>
              </c:ext>
            </c:extLst>
          </c:dPt>
          <c:dPt>
            <c:idx val="594"/>
            <c:bubble3D val="0"/>
            <c:spPr>
              <a:solidFill>
                <a:srgbClr val="DCE6F1"/>
              </a:solidFill>
              <a:ln w="12700">
                <a:solidFill>
                  <a:srgbClr val="BFBFBF"/>
                </a:solidFill>
              </a:ln>
            </c:spPr>
            <c:extLst>
              <c:ext xmlns:c16="http://schemas.microsoft.com/office/drawing/2014/chart" uri="{C3380CC4-5D6E-409C-BE32-E72D297353CC}">
                <c16:uniqueId val="{000004A5-2833-49D1-8472-1AB9123A62CE}"/>
              </c:ext>
            </c:extLst>
          </c:dPt>
          <c:dPt>
            <c:idx val="595"/>
            <c:bubble3D val="0"/>
            <c:spPr>
              <a:solidFill>
                <a:srgbClr val="F2DCDB"/>
              </a:solidFill>
              <a:ln w="12700">
                <a:solidFill>
                  <a:srgbClr val="BFBFBF"/>
                </a:solidFill>
              </a:ln>
            </c:spPr>
            <c:extLst>
              <c:ext xmlns:c16="http://schemas.microsoft.com/office/drawing/2014/chart" uri="{C3380CC4-5D6E-409C-BE32-E72D297353CC}">
                <c16:uniqueId val="{000004A7-2833-49D1-8472-1AB9123A62CE}"/>
              </c:ext>
            </c:extLst>
          </c:dPt>
          <c:dPt>
            <c:idx val="596"/>
            <c:bubble3D val="0"/>
            <c:spPr>
              <a:solidFill>
                <a:srgbClr val="EBF1DE"/>
              </a:solidFill>
              <a:ln w="12700">
                <a:solidFill>
                  <a:srgbClr val="BFBFBF"/>
                </a:solidFill>
              </a:ln>
            </c:spPr>
            <c:extLst>
              <c:ext xmlns:c16="http://schemas.microsoft.com/office/drawing/2014/chart" uri="{C3380CC4-5D6E-409C-BE32-E72D297353CC}">
                <c16:uniqueId val="{000004A9-2833-49D1-8472-1AB9123A62CE}"/>
              </c:ext>
            </c:extLst>
          </c:dPt>
          <c:dPt>
            <c:idx val="597"/>
            <c:bubble3D val="0"/>
            <c:spPr>
              <a:solidFill>
                <a:srgbClr val="FDE9D9"/>
              </a:solidFill>
              <a:ln w="12700">
                <a:solidFill>
                  <a:srgbClr val="BFBFBF"/>
                </a:solidFill>
              </a:ln>
            </c:spPr>
            <c:extLst>
              <c:ext xmlns:c16="http://schemas.microsoft.com/office/drawing/2014/chart" uri="{C3380CC4-5D6E-409C-BE32-E72D297353CC}">
                <c16:uniqueId val="{000004AB-2833-49D1-8472-1AB9123A62CE}"/>
              </c:ext>
            </c:extLst>
          </c:dPt>
          <c:dPt>
            <c:idx val="598"/>
            <c:bubble3D val="0"/>
            <c:spPr>
              <a:solidFill>
                <a:srgbClr val="DAEEF3"/>
              </a:solidFill>
              <a:ln w="12700">
                <a:solidFill>
                  <a:srgbClr val="BFBFBF"/>
                </a:solidFill>
              </a:ln>
            </c:spPr>
            <c:extLst>
              <c:ext xmlns:c16="http://schemas.microsoft.com/office/drawing/2014/chart" uri="{C3380CC4-5D6E-409C-BE32-E72D297353CC}">
                <c16:uniqueId val="{000004AD-2833-49D1-8472-1AB9123A62CE}"/>
              </c:ext>
            </c:extLst>
          </c:dPt>
          <c:dPt>
            <c:idx val="599"/>
            <c:bubble3D val="0"/>
            <c:spPr>
              <a:solidFill>
                <a:srgbClr val="E4DFEC"/>
              </a:solidFill>
              <a:ln w="12700">
                <a:solidFill>
                  <a:srgbClr val="BFBFBF"/>
                </a:solidFill>
              </a:ln>
            </c:spPr>
            <c:extLst>
              <c:ext xmlns:c16="http://schemas.microsoft.com/office/drawing/2014/chart" uri="{C3380CC4-5D6E-409C-BE32-E72D297353CC}">
                <c16:uniqueId val="{000004AF-2833-49D1-8472-1AB9123A62CE}"/>
              </c:ext>
            </c:extLst>
          </c:dPt>
          <c:dLbls>
            <c:numFmt formatCode="0.0&quot;%&quot;" sourceLinked="0"/>
            <c:spPr>
              <a:noFill/>
              <a:ln>
                <a:noFill/>
              </a:ln>
              <a:effectLst/>
            </c:sp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'%表'!$C$16:$C$26</c:f>
              <c:strCache>
                <c:ptCount val="11"/>
                <c:pt idx="0">
                  <c:v>12才未満</c:v>
                </c:pt>
                <c:pt idx="1">
                  <c:v>12才～19才</c:v>
                </c:pt>
                <c:pt idx="2">
                  <c:v>20才～24才</c:v>
                </c:pt>
                <c:pt idx="3">
                  <c:v>25才～29才</c:v>
                </c:pt>
                <c:pt idx="4">
                  <c:v>30才～34才</c:v>
                </c:pt>
                <c:pt idx="5">
                  <c:v>35才～39才</c:v>
                </c:pt>
                <c:pt idx="6">
                  <c:v>40才～44才</c:v>
                </c:pt>
                <c:pt idx="7">
                  <c:v>45才～49才</c:v>
                </c:pt>
                <c:pt idx="8">
                  <c:v>50才～54才</c:v>
                </c:pt>
                <c:pt idx="9">
                  <c:v>55才～59才</c:v>
                </c:pt>
                <c:pt idx="10">
                  <c:v>60才以上</c:v>
                </c:pt>
              </c:strCache>
            </c:strRef>
          </c:cat>
          <c:val>
            <c:numRef>
              <c:f>'%表'!$D$16:$D$26</c:f>
              <c:numCache>
                <c:formatCode>0.0</c:formatCode>
                <c:ptCount val="11"/>
                <c:pt idx="0">
                  <c:v>0</c:v>
                </c:pt>
                <c:pt idx="1">
                  <c:v>16.3</c:v>
                </c:pt>
                <c:pt idx="2">
                  <c:v>6.6</c:v>
                </c:pt>
                <c:pt idx="3">
                  <c:v>9.6999999999999993</c:v>
                </c:pt>
                <c:pt idx="4">
                  <c:v>7.2</c:v>
                </c:pt>
                <c:pt idx="5">
                  <c:v>9.5</c:v>
                </c:pt>
                <c:pt idx="6">
                  <c:v>7.6</c:v>
                </c:pt>
                <c:pt idx="7">
                  <c:v>9.1999999999999993</c:v>
                </c:pt>
                <c:pt idx="8">
                  <c:v>8.8000000000000007</c:v>
                </c:pt>
                <c:pt idx="9">
                  <c:v>8.1999999999999993</c:v>
                </c:pt>
                <c:pt idx="10">
                  <c:v>16.899999999999999</c:v>
                </c:pt>
              </c:numCache>
            </c:numRef>
          </c:val>
          <c:extLst>
            <c:ext xmlns:c16="http://schemas.microsoft.com/office/drawing/2014/chart" uri="{C3380CC4-5D6E-409C-BE32-E72D297353CC}">
              <c16:uniqueId val="{000004B0-2833-49D1-8472-1AB9123A62CE}"/>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718836721341071E-2"/>
          <c:y val="7.7299406366150542E-2"/>
          <c:w val="0.86689596823319715"/>
          <c:h val="0.71009644809682637"/>
        </c:manualLayout>
      </c:layout>
      <c:barChart>
        <c:barDir val="col"/>
        <c:grouping val="clustered"/>
        <c:varyColors val="0"/>
        <c:ser>
          <c:idx val="0"/>
          <c:order val="0"/>
          <c:spPr>
            <a:solidFill>
              <a:srgbClr val="00B050"/>
            </a:solidFill>
            <a:ln>
              <a:noFill/>
            </a:ln>
            <a:effectLst/>
          </c:spPr>
          <c:invertIfNegative val="0"/>
          <c:dPt>
            <c:idx val="0"/>
            <c:invertIfNegative val="0"/>
            <c:bubble3D val="0"/>
            <c:spPr>
              <a:solidFill>
                <a:srgbClr val="FFC000"/>
              </a:solidFill>
              <a:ln>
                <a:solidFill>
                  <a:srgbClr val="FFC000"/>
                </a:solidFill>
              </a:ln>
              <a:effectLst/>
            </c:spPr>
            <c:extLst>
              <c:ext xmlns:c16="http://schemas.microsoft.com/office/drawing/2014/chart" uri="{C3380CC4-5D6E-409C-BE32-E72D297353CC}">
                <c16:uniqueId val="{00000001-69F3-4170-A66E-6D355C16981A}"/>
              </c:ext>
            </c:extLst>
          </c:dPt>
          <c:dPt>
            <c:idx val="1"/>
            <c:invertIfNegative val="0"/>
            <c:bubble3D val="0"/>
            <c:spPr>
              <a:solidFill>
                <a:srgbClr val="FFC000"/>
              </a:solidFill>
              <a:ln>
                <a:solidFill>
                  <a:srgbClr val="FFC000"/>
                </a:solidFill>
              </a:ln>
              <a:effectLst/>
            </c:spPr>
            <c:extLst>
              <c:ext xmlns:c16="http://schemas.microsoft.com/office/drawing/2014/chart" uri="{C3380CC4-5D6E-409C-BE32-E72D297353CC}">
                <c16:uniqueId val="{00000003-69F3-4170-A66E-6D355C16981A}"/>
              </c:ext>
            </c:extLst>
          </c:dPt>
          <c:dPt>
            <c:idx val="2"/>
            <c:invertIfNegative val="0"/>
            <c:bubble3D val="0"/>
            <c:spPr>
              <a:solidFill>
                <a:srgbClr val="FFC000"/>
              </a:solidFill>
              <a:ln>
                <a:solidFill>
                  <a:srgbClr val="FFC000"/>
                </a:solidFill>
              </a:ln>
              <a:effectLst/>
            </c:spPr>
            <c:extLst>
              <c:ext xmlns:c16="http://schemas.microsoft.com/office/drawing/2014/chart" uri="{C3380CC4-5D6E-409C-BE32-E72D297353CC}">
                <c16:uniqueId val="{00000005-69F3-4170-A66E-6D355C16981A}"/>
              </c:ext>
            </c:extLst>
          </c:dPt>
          <c:dPt>
            <c:idx val="3"/>
            <c:invertIfNegative val="0"/>
            <c:bubble3D val="0"/>
            <c:spPr>
              <a:solidFill>
                <a:srgbClr val="FFC000"/>
              </a:solidFill>
              <a:ln>
                <a:solidFill>
                  <a:srgbClr val="FFC000"/>
                </a:solidFill>
              </a:ln>
              <a:effectLst/>
            </c:spPr>
            <c:extLst>
              <c:ext xmlns:c16="http://schemas.microsoft.com/office/drawing/2014/chart" uri="{C3380CC4-5D6E-409C-BE32-E72D297353CC}">
                <c16:uniqueId val="{00000007-69F3-4170-A66E-6D355C16981A}"/>
              </c:ext>
            </c:extLst>
          </c:dPt>
          <c:dPt>
            <c:idx val="4"/>
            <c:invertIfNegative val="0"/>
            <c:bubble3D val="0"/>
            <c:spPr>
              <a:solidFill>
                <a:srgbClr val="FFC000"/>
              </a:solidFill>
              <a:ln>
                <a:solidFill>
                  <a:srgbClr val="FFC000"/>
                </a:solidFill>
              </a:ln>
              <a:effectLst/>
            </c:spPr>
            <c:extLst>
              <c:ext xmlns:c16="http://schemas.microsoft.com/office/drawing/2014/chart" uri="{C3380CC4-5D6E-409C-BE32-E72D297353CC}">
                <c16:uniqueId val="{00000009-69F3-4170-A66E-6D355C16981A}"/>
              </c:ext>
            </c:extLst>
          </c:dPt>
          <c:dPt>
            <c:idx val="5"/>
            <c:invertIfNegative val="0"/>
            <c:bubble3D val="0"/>
            <c:spPr>
              <a:solidFill>
                <a:srgbClr val="FFC000"/>
              </a:solidFill>
              <a:ln>
                <a:solidFill>
                  <a:srgbClr val="FFC000"/>
                </a:solidFill>
              </a:ln>
              <a:effectLst/>
            </c:spPr>
            <c:extLst>
              <c:ext xmlns:c16="http://schemas.microsoft.com/office/drawing/2014/chart" uri="{C3380CC4-5D6E-409C-BE32-E72D297353CC}">
                <c16:uniqueId val="{0000000B-69F3-4170-A66E-6D355C16981A}"/>
              </c:ext>
            </c:extLst>
          </c:dPt>
          <c:dPt>
            <c:idx val="6"/>
            <c:invertIfNegative val="0"/>
            <c:bubble3D val="0"/>
            <c:spPr>
              <a:solidFill>
                <a:srgbClr val="FFC000"/>
              </a:solidFill>
              <a:ln>
                <a:solidFill>
                  <a:srgbClr val="FFC000"/>
                </a:solidFill>
              </a:ln>
              <a:effectLst/>
            </c:spPr>
            <c:extLst>
              <c:ext xmlns:c16="http://schemas.microsoft.com/office/drawing/2014/chart" uri="{C3380CC4-5D6E-409C-BE32-E72D297353CC}">
                <c16:uniqueId val="{0000000D-69F3-4170-A66E-6D355C16981A}"/>
              </c:ext>
            </c:extLst>
          </c:dPt>
          <c:dPt>
            <c:idx val="7"/>
            <c:invertIfNegative val="0"/>
            <c:bubble3D val="0"/>
            <c:spPr>
              <a:solidFill>
                <a:srgbClr val="FFC000"/>
              </a:solidFill>
              <a:ln>
                <a:solidFill>
                  <a:srgbClr val="FFC000"/>
                </a:solidFill>
              </a:ln>
              <a:effectLst/>
            </c:spPr>
            <c:extLst>
              <c:ext xmlns:c16="http://schemas.microsoft.com/office/drawing/2014/chart" uri="{C3380CC4-5D6E-409C-BE32-E72D297353CC}">
                <c16:uniqueId val="{0000000F-69F3-4170-A66E-6D355C16981A}"/>
              </c:ext>
            </c:extLst>
          </c:dPt>
          <c:dPt>
            <c:idx val="8"/>
            <c:invertIfNegative val="0"/>
            <c:bubble3D val="0"/>
            <c:spPr>
              <a:solidFill>
                <a:srgbClr val="FFC000"/>
              </a:solidFill>
              <a:ln>
                <a:solidFill>
                  <a:srgbClr val="FFC000"/>
                </a:solidFill>
              </a:ln>
              <a:effectLst/>
            </c:spPr>
            <c:extLst>
              <c:ext xmlns:c16="http://schemas.microsoft.com/office/drawing/2014/chart" uri="{C3380CC4-5D6E-409C-BE32-E72D297353CC}">
                <c16:uniqueId val="{00000011-69F3-4170-A66E-6D355C16981A}"/>
              </c:ext>
            </c:extLst>
          </c:dPt>
          <c:dPt>
            <c:idx val="9"/>
            <c:invertIfNegative val="0"/>
            <c:bubble3D val="0"/>
            <c:spPr>
              <a:solidFill>
                <a:srgbClr val="FFC000"/>
              </a:solidFill>
              <a:ln>
                <a:solidFill>
                  <a:srgbClr val="FFC000"/>
                </a:solidFill>
              </a:ln>
              <a:effectLst/>
            </c:spPr>
            <c:extLst>
              <c:ext xmlns:c16="http://schemas.microsoft.com/office/drawing/2014/chart" uri="{C3380CC4-5D6E-409C-BE32-E72D297353CC}">
                <c16:uniqueId val="{00000013-69F3-4170-A66E-6D355C16981A}"/>
              </c:ext>
            </c:extLst>
          </c:dPt>
          <c:dPt>
            <c:idx val="10"/>
            <c:invertIfNegative val="0"/>
            <c:bubble3D val="0"/>
            <c:spPr>
              <a:solidFill>
                <a:srgbClr val="FFC000"/>
              </a:solidFill>
              <a:ln>
                <a:solidFill>
                  <a:srgbClr val="FFC000"/>
                </a:solidFill>
              </a:ln>
              <a:effectLst/>
            </c:spPr>
            <c:extLst>
              <c:ext xmlns:c16="http://schemas.microsoft.com/office/drawing/2014/chart" uri="{C3380CC4-5D6E-409C-BE32-E72D297353CC}">
                <c16:uniqueId val="{00000015-69F3-4170-A66E-6D355C16981A}"/>
              </c:ext>
            </c:extLst>
          </c:dPt>
          <c:dPt>
            <c:idx val="11"/>
            <c:invertIfNegative val="0"/>
            <c:bubble3D val="0"/>
            <c:spPr>
              <a:solidFill>
                <a:srgbClr val="FFC000"/>
              </a:solidFill>
              <a:ln>
                <a:solidFill>
                  <a:srgbClr val="FFC000"/>
                </a:solidFill>
              </a:ln>
              <a:effectLst/>
            </c:spPr>
            <c:extLst>
              <c:ext xmlns:c16="http://schemas.microsoft.com/office/drawing/2014/chart" uri="{C3380CC4-5D6E-409C-BE32-E72D297353CC}">
                <c16:uniqueId val="{00000017-69F3-4170-A66E-6D355C16981A}"/>
              </c:ext>
            </c:extLst>
          </c:dPt>
          <c:dPt>
            <c:idx val="12"/>
            <c:invertIfNegative val="0"/>
            <c:bubble3D val="0"/>
            <c:spPr>
              <a:solidFill>
                <a:srgbClr val="FFC000"/>
              </a:solidFill>
              <a:ln>
                <a:solidFill>
                  <a:srgbClr val="FFC000"/>
                </a:solidFill>
              </a:ln>
              <a:effectLst/>
            </c:spPr>
            <c:extLst>
              <c:ext xmlns:c16="http://schemas.microsoft.com/office/drawing/2014/chart" uri="{C3380CC4-5D6E-409C-BE32-E72D297353CC}">
                <c16:uniqueId val="{00000019-69F3-4170-A66E-6D355C16981A}"/>
              </c:ext>
            </c:extLst>
          </c:dPt>
          <c:dPt>
            <c:idx val="13"/>
            <c:invertIfNegative val="0"/>
            <c:bubble3D val="0"/>
            <c:spPr>
              <a:solidFill>
                <a:srgbClr val="FFC000"/>
              </a:solidFill>
              <a:ln>
                <a:solidFill>
                  <a:srgbClr val="FFC000"/>
                </a:solidFill>
              </a:ln>
              <a:effectLst/>
            </c:spPr>
            <c:extLst>
              <c:ext xmlns:c16="http://schemas.microsoft.com/office/drawing/2014/chart" uri="{C3380CC4-5D6E-409C-BE32-E72D297353CC}">
                <c16:uniqueId val="{0000001B-69F3-4170-A66E-6D355C16981A}"/>
              </c:ext>
            </c:extLst>
          </c:dPt>
          <c:cat>
            <c:strRef>
              <c:f>'N表 '!$D$314:$D$356</c:f>
              <c:strCache>
                <c:ptCount val="43"/>
                <c:pt idx="0">
                  <c:v>食料・水・エネルギー確保／貧困</c:v>
                </c:pt>
                <c:pt idx="1">
                  <c:v>疾病による死亡</c:v>
                </c:pt>
                <c:pt idx="2">
                  <c:v>質の高い教育</c:v>
                </c:pt>
                <c:pt idx="3">
                  <c:v>男女平等</c:v>
                </c:pt>
                <c:pt idx="4">
                  <c:v>働きがいのある雇用機会</c:v>
                </c:pt>
                <c:pt idx="5">
                  <c:v>インフラ整備</c:v>
                </c:pt>
                <c:pt idx="6">
                  <c:v>不平等是正</c:v>
                </c:pt>
                <c:pt idx="7">
                  <c:v>人間らしく住めるまち</c:v>
                </c:pt>
                <c:pt idx="8">
                  <c:v>資源を無駄にしないサイクル</c:v>
                </c:pt>
                <c:pt idx="9">
                  <c:v>温室効果ガス</c:v>
                </c:pt>
                <c:pt idx="10">
                  <c:v>自然資源を保全／生物多様性</c:v>
                </c:pt>
                <c:pt idx="11">
                  <c:v>法の支配</c:v>
                </c:pt>
                <c:pt idx="12">
                  <c:v>核兵器</c:v>
                </c:pt>
                <c:pt idx="13">
                  <c:v>戦争・テロ</c:v>
                </c:pt>
                <c:pt idx="15">
                  <c:v>経済成長</c:v>
                </c:pt>
                <c:pt idx="16">
                  <c:v>所得・資産の格差</c:v>
                </c:pt>
                <c:pt idx="17">
                  <c:v>大都市と地方の人口格差</c:v>
                </c:pt>
                <c:pt idx="18">
                  <c:v>人口減少</c:v>
                </c:pt>
                <c:pt idx="19">
                  <c:v>財政赤字</c:v>
                </c:pt>
                <c:pt idx="20">
                  <c:v>学び方の多様化</c:v>
                </c:pt>
                <c:pt idx="21">
                  <c:v>多様な働き方／職場環境</c:v>
                </c:pt>
                <c:pt idx="22">
                  <c:v>婚姻制度の選択肢</c:v>
                </c:pt>
                <c:pt idx="23">
                  <c:v>都市のコンパクト化</c:v>
                </c:pt>
                <c:pt idx="24">
                  <c:v>ユニバーサルサービス</c:v>
                </c:pt>
                <c:pt idx="25">
                  <c:v>老朽化インフラ</c:v>
                </c:pt>
                <c:pt idx="26">
                  <c:v>自然・景観の保全</c:v>
                </c:pt>
                <c:pt idx="27">
                  <c:v>エネルギーの脱炭素化</c:v>
                </c:pt>
                <c:pt idx="28">
                  <c:v>デジタルによる効率化</c:v>
                </c:pt>
                <c:pt idx="29">
                  <c:v>プライバシー保護</c:v>
                </c:pt>
                <c:pt idx="30">
                  <c:v>老後の生活不安</c:v>
                </c:pt>
                <c:pt idx="31">
                  <c:v>介護負担</c:v>
                </c:pt>
                <c:pt idx="32">
                  <c:v>育児環境</c:v>
                </c:pt>
                <c:pt idx="33">
                  <c:v>医療体制の充実</c:v>
                </c:pt>
                <c:pt idx="34">
                  <c:v>孤立・孤独</c:v>
                </c:pt>
                <c:pt idx="35">
                  <c:v>長時間労働</c:v>
                </c:pt>
                <c:pt idx="36">
                  <c:v>男女の固定的役割分担</c:v>
                </c:pt>
                <c:pt idx="37">
                  <c:v>マイノリティーへの偏見</c:v>
                </c:pt>
                <c:pt idx="38">
                  <c:v>凶悪犯罪</c:v>
                </c:pt>
                <c:pt idx="39">
                  <c:v>性犯罪・家庭内暴力</c:v>
                </c:pt>
                <c:pt idx="40">
                  <c:v>不正・汚職・不祥事</c:v>
                </c:pt>
                <c:pt idx="41">
                  <c:v>東日本大震災からの復興</c:v>
                </c:pt>
                <c:pt idx="42">
                  <c:v>食料・資源・エネルギーの安定供給</c:v>
                </c:pt>
              </c:strCache>
            </c:strRef>
          </c:cat>
          <c:val>
            <c:numRef>
              <c:f>'N表 '!$L$314:$L$356</c:f>
              <c:numCache>
                <c:formatCode>#,##0.0;[Red]\-#,##0.0</c:formatCode>
                <c:ptCount val="43"/>
                <c:pt idx="0">
                  <c:v>75.814253466623654</c:v>
                </c:pt>
                <c:pt idx="1">
                  <c:v>73.839084166397939</c:v>
                </c:pt>
                <c:pt idx="2">
                  <c:v>71.364076104482436</c:v>
                </c:pt>
                <c:pt idx="3">
                  <c:v>72.984521122218638</c:v>
                </c:pt>
                <c:pt idx="4">
                  <c:v>71.87197678168333</c:v>
                </c:pt>
                <c:pt idx="5">
                  <c:v>70.598194130925521</c:v>
                </c:pt>
                <c:pt idx="6">
                  <c:v>68.881006127055798</c:v>
                </c:pt>
                <c:pt idx="7">
                  <c:v>71.968719767816836</c:v>
                </c:pt>
                <c:pt idx="8">
                  <c:v>74.435665914221232</c:v>
                </c:pt>
                <c:pt idx="9">
                  <c:v>73.710093518219935</c:v>
                </c:pt>
                <c:pt idx="10">
                  <c:v>75.257981296356022</c:v>
                </c:pt>
                <c:pt idx="11">
                  <c:v>75.467591099645276</c:v>
                </c:pt>
                <c:pt idx="12">
                  <c:v>78.772976459206717</c:v>
                </c:pt>
                <c:pt idx="13">
                  <c:v>82.078361818768144</c:v>
                </c:pt>
                <c:pt idx="15">
                  <c:v>77.886165752982919</c:v>
                </c:pt>
                <c:pt idx="16">
                  <c:v>68.292486294743625</c:v>
                </c:pt>
                <c:pt idx="17">
                  <c:v>63.810061270557888</c:v>
                </c:pt>
                <c:pt idx="18">
                  <c:v>70.477265398258623</c:v>
                </c:pt>
                <c:pt idx="19">
                  <c:v>71.847791035149953</c:v>
                </c:pt>
                <c:pt idx="20">
                  <c:v>71.581747823282797</c:v>
                </c:pt>
                <c:pt idx="21">
                  <c:v>73.790712673331186</c:v>
                </c:pt>
                <c:pt idx="22">
                  <c:v>61.931634956465658</c:v>
                </c:pt>
                <c:pt idx="23">
                  <c:v>59.771041599484036</c:v>
                </c:pt>
                <c:pt idx="24">
                  <c:v>65.801354401805867</c:v>
                </c:pt>
                <c:pt idx="25">
                  <c:v>69.018058690744923</c:v>
                </c:pt>
                <c:pt idx="26">
                  <c:v>75.604643663334414</c:v>
                </c:pt>
                <c:pt idx="27">
                  <c:v>70.525636891325377</c:v>
                </c:pt>
                <c:pt idx="28">
                  <c:v>67.284746855852944</c:v>
                </c:pt>
                <c:pt idx="29">
                  <c:v>77.547565301515633</c:v>
                </c:pt>
                <c:pt idx="30">
                  <c:v>80.320864237342789</c:v>
                </c:pt>
                <c:pt idx="31">
                  <c:v>81.199613028055467</c:v>
                </c:pt>
                <c:pt idx="32">
                  <c:v>79.788777813608505</c:v>
                </c:pt>
                <c:pt idx="33">
                  <c:v>76.628506933247351</c:v>
                </c:pt>
                <c:pt idx="34">
                  <c:v>71.468881006127063</c:v>
                </c:pt>
                <c:pt idx="35">
                  <c:v>76.023863269912923</c:v>
                </c:pt>
                <c:pt idx="36">
                  <c:v>72.774911318929369</c:v>
                </c:pt>
                <c:pt idx="37">
                  <c:v>68.292486294743625</c:v>
                </c:pt>
                <c:pt idx="38">
                  <c:v>80.603031280232187</c:v>
                </c:pt>
                <c:pt idx="39">
                  <c:v>82.691067397613679</c:v>
                </c:pt>
                <c:pt idx="40">
                  <c:v>82.029990325701377</c:v>
                </c:pt>
                <c:pt idx="41">
                  <c:v>72.371815543373103</c:v>
                </c:pt>
                <c:pt idx="42">
                  <c:v>80.554659787165434</c:v>
                </c:pt>
              </c:numCache>
            </c:numRef>
          </c:val>
          <c:extLst>
            <c:ext xmlns:c16="http://schemas.microsoft.com/office/drawing/2014/chart" uri="{C3380CC4-5D6E-409C-BE32-E72D297353CC}">
              <c16:uniqueId val="{0000001C-69F3-4170-A66E-6D355C16981A}"/>
            </c:ext>
          </c:extLst>
        </c:ser>
        <c:dLbls>
          <c:showLegendKey val="0"/>
          <c:showVal val="0"/>
          <c:showCatName val="0"/>
          <c:showSerName val="0"/>
          <c:showPercent val="0"/>
          <c:showBubbleSize val="0"/>
        </c:dLbls>
        <c:gapWidth val="219"/>
        <c:axId val="1440280831"/>
        <c:axId val="1701856671"/>
      </c:barChart>
      <c:catAx>
        <c:axId val="1440280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701856671"/>
        <c:crosses val="autoZero"/>
        <c:auto val="1"/>
        <c:lblAlgn val="ctr"/>
        <c:lblOffset val="100"/>
        <c:noMultiLvlLbl val="0"/>
      </c:catAx>
      <c:valAx>
        <c:axId val="1701856671"/>
        <c:scaling>
          <c:orientation val="minMax"/>
          <c:min val="55"/>
        </c:scaling>
        <c:delete val="0"/>
        <c:axPos val="l"/>
        <c:majorGridlines>
          <c:spPr>
            <a:ln w="9525" cap="flat" cmpd="sng" algn="ctr">
              <a:solidFill>
                <a:schemeClr val="tx1">
                  <a:lumMod val="15000"/>
                  <a:lumOff val="85000"/>
                </a:schemeClr>
              </a:solidFill>
              <a:round/>
            </a:ln>
            <a:effectLst/>
          </c:spPr>
        </c:majorGridlines>
        <c:numFmt formatCode="#,##0.0;[Red]\-#,##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40280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dirty="0"/>
              <a:t>＜グローバル課題＞</a:t>
            </a:r>
          </a:p>
        </c:rich>
      </c:tx>
      <c:layout>
        <c:manualLayout>
          <c:xMode val="edge"/>
          <c:yMode val="edge"/>
          <c:x val="0.35661926950497141"/>
          <c:y val="3.145740695267121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Q8合体!$D$10</c:f>
              <c:strCache>
                <c:ptCount val="1"/>
                <c:pt idx="0">
                  <c:v>男性（平均:70.3）</c:v>
                </c:pt>
              </c:strCache>
            </c:strRef>
          </c:tx>
          <c:spPr>
            <a:solidFill>
              <a:schemeClr val="accent1"/>
            </a:solidFill>
            <a:ln>
              <a:noFill/>
            </a:ln>
            <a:effectLst/>
          </c:spPr>
          <c:invertIfNegative val="0"/>
          <c:cat>
            <c:strRef>
              <c:f>Q8合体!$P$10:$P$23</c:f>
              <c:strCache>
                <c:ptCount val="14"/>
                <c:pt idx="0">
                  <c:v>食料・水・エネルギー確保／貧困</c:v>
                </c:pt>
                <c:pt idx="1">
                  <c:v>疾病による死亡</c:v>
                </c:pt>
                <c:pt idx="2">
                  <c:v>質の高い教育</c:v>
                </c:pt>
                <c:pt idx="3">
                  <c:v>男女平等</c:v>
                </c:pt>
                <c:pt idx="4">
                  <c:v>働きがいのある雇用機会</c:v>
                </c:pt>
                <c:pt idx="5">
                  <c:v>インフラ整備</c:v>
                </c:pt>
                <c:pt idx="6">
                  <c:v>不平等是正</c:v>
                </c:pt>
                <c:pt idx="7">
                  <c:v>人間らしく住めるまち</c:v>
                </c:pt>
                <c:pt idx="8">
                  <c:v>資源を無駄にしないサイクル</c:v>
                </c:pt>
                <c:pt idx="9">
                  <c:v>温室効果ガス</c:v>
                </c:pt>
                <c:pt idx="10">
                  <c:v>自然資源を保全／生物多様性</c:v>
                </c:pt>
                <c:pt idx="11">
                  <c:v>法の支配</c:v>
                </c:pt>
                <c:pt idx="12">
                  <c:v>核兵器</c:v>
                </c:pt>
                <c:pt idx="13">
                  <c:v>戦争・テロ</c:v>
                </c:pt>
              </c:strCache>
            </c:strRef>
          </c:cat>
          <c:val>
            <c:numRef>
              <c:f>Q8合体!$N$10:$N$23</c:f>
              <c:numCache>
                <c:formatCode>0.0</c:formatCode>
                <c:ptCount val="14"/>
                <c:pt idx="0">
                  <c:v>72.432605905006426</c:v>
                </c:pt>
                <c:pt idx="1">
                  <c:v>70.474967907573813</c:v>
                </c:pt>
                <c:pt idx="2">
                  <c:v>68.051989730423614</c:v>
                </c:pt>
                <c:pt idx="3">
                  <c:v>67.795250320924268</c:v>
                </c:pt>
                <c:pt idx="4">
                  <c:v>67.907573812580239</c:v>
                </c:pt>
                <c:pt idx="5">
                  <c:v>68.276636713735556</c:v>
                </c:pt>
                <c:pt idx="6">
                  <c:v>66.046213093709881</c:v>
                </c:pt>
                <c:pt idx="7">
                  <c:v>69.046854942233622</c:v>
                </c:pt>
                <c:pt idx="8">
                  <c:v>71.068677792041086</c:v>
                </c:pt>
                <c:pt idx="9">
                  <c:v>69.528241335044925</c:v>
                </c:pt>
                <c:pt idx="10">
                  <c:v>71.983311938382542</c:v>
                </c:pt>
                <c:pt idx="11">
                  <c:v>71.646341463414643</c:v>
                </c:pt>
                <c:pt idx="12">
                  <c:v>72.689345314505772</c:v>
                </c:pt>
                <c:pt idx="13">
                  <c:v>77.182284980744555</c:v>
                </c:pt>
              </c:numCache>
            </c:numRef>
          </c:val>
          <c:extLst>
            <c:ext xmlns:c16="http://schemas.microsoft.com/office/drawing/2014/chart" uri="{C3380CC4-5D6E-409C-BE32-E72D297353CC}">
              <c16:uniqueId val="{00000000-1BAF-4DDC-8EC0-809B3BAEFEA0}"/>
            </c:ext>
          </c:extLst>
        </c:ser>
        <c:ser>
          <c:idx val="1"/>
          <c:order val="1"/>
          <c:tx>
            <c:strRef>
              <c:f>Q8合体!$D$26</c:f>
              <c:strCache>
                <c:ptCount val="1"/>
                <c:pt idx="0">
                  <c:v>女性（平均:77.9）</c:v>
                </c:pt>
              </c:strCache>
            </c:strRef>
          </c:tx>
          <c:spPr>
            <a:solidFill>
              <a:schemeClr val="accent2"/>
            </a:solidFill>
            <a:ln>
              <a:noFill/>
            </a:ln>
            <a:effectLst/>
          </c:spPr>
          <c:invertIfNegative val="0"/>
          <c:cat>
            <c:strRef>
              <c:f>Q8合体!$P$10:$P$23</c:f>
              <c:strCache>
                <c:ptCount val="14"/>
                <c:pt idx="0">
                  <c:v>食料・水・エネルギー確保／貧困</c:v>
                </c:pt>
                <c:pt idx="1">
                  <c:v>疾病による死亡</c:v>
                </c:pt>
                <c:pt idx="2">
                  <c:v>質の高い教育</c:v>
                </c:pt>
                <c:pt idx="3">
                  <c:v>男女平等</c:v>
                </c:pt>
                <c:pt idx="4">
                  <c:v>働きがいのある雇用機会</c:v>
                </c:pt>
                <c:pt idx="5">
                  <c:v>インフラ整備</c:v>
                </c:pt>
                <c:pt idx="6">
                  <c:v>不平等是正</c:v>
                </c:pt>
                <c:pt idx="7">
                  <c:v>人間らしく住めるまち</c:v>
                </c:pt>
                <c:pt idx="8">
                  <c:v>資源を無駄にしないサイクル</c:v>
                </c:pt>
                <c:pt idx="9">
                  <c:v>温室効果ガス</c:v>
                </c:pt>
                <c:pt idx="10">
                  <c:v>自然資源を保全／生物多様性</c:v>
                </c:pt>
                <c:pt idx="11">
                  <c:v>法の支配</c:v>
                </c:pt>
                <c:pt idx="12">
                  <c:v>核兵器</c:v>
                </c:pt>
                <c:pt idx="13">
                  <c:v>戦争・テロ</c:v>
                </c:pt>
              </c:strCache>
            </c:strRef>
          </c:cat>
          <c:val>
            <c:numRef>
              <c:f>Q8合体!$N$26:$N$39</c:f>
              <c:numCache>
                <c:formatCode>0.0</c:formatCode>
                <c:ptCount val="14"/>
                <c:pt idx="0">
                  <c:v>79.228775113415423</c:v>
                </c:pt>
                <c:pt idx="1">
                  <c:v>77.235904082955273</c:v>
                </c:pt>
                <c:pt idx="2">
                  <c:v>74.708360337005843</c:v>
                </c:pt>
                <c:pt idx="3">
                  <c:v>78.224238496435518</c:v>
                </c:pt>
                <c:pt idx="4">
                  <c:v>75.8749189889825</c:v>
                </c:pt>
                <c:pt idx="5">
                  <c:v>72.942320155541154</c:v>
                </c:pt>
                <c:pt idx="6">
                  <c:v>71.743357096565134</c:v>
                </c:pt>
                <c:pt idx="7">
                  <c:v>74.918988982501617</c:v>
                </c:pt>
                <c:pt idx="8">
                  <c:v>77.835385612443304</c:v>
                </c:pt>
                <c:pt idx="9">
                  <c:v>77.932598833441347</c:v>
                </c:pt>
                <c:pt idx="10">
                  <c:v>78.564484769928711</c:v>
                </c:pt>
                <c:pt idx="11">
                  <c:v>79.325988334413481</c:v>
                </c:pt>
                <c:pt idx="12">
                  <c:v>84.91574854180169</c:v>
                </c:pt>
                <c:pt idx="13">
                  <c:v>87.022034996759572</c:v>
                </c:pt>
              </c:numCache>
            </c:numRef>
          </c:val>
          <c:extLst>
            <c:ext xmlns:c16="http://schemas.microsoft.com/office/drawing/2014/chart" uri="{C3380CC4-5D6E-409C-BE32-E72D297353CC}">
              <c16:uniqueId val="{00000001-1BAF-4DDC-8EC0-809B3BAEFEA0}"/>
            </c:ext>
          </c:extLst>
        </c:ser>
        <c:dLbls>
          <c:showLegendKey val="0"/>
          <c:showVal val="0"/>
          <c:showCatName val="0"/>
          <c:showSerName val="0"/>
          <c:showPercent val="0"/>
          <c:showBubbleSize val="0"/>
        </c:dLbls>
        <c:gapWidth val="219"/>
        <c:overlap val="-27"/>
        <c:axId val="1492636768"/>
        <c:axId val="1632096016"/>
      </c:barChart>
      <c:catAx>
        <c:axId val="1492636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32096016"/>
        <c:crosses val="autoZero"/>
        <c:auto val="1"/>
        <c:lblAlgn val="ctr"/>
        <c:lblOffset val="100"/>
        <c:noMultiLvlLbl val="0"/>
      </c:catAx>
      <c:valAx>
        <c:axId val="1632096016"/>
        <c:scaling>
          <c:orientation val="minMax"/>
          <c:max val="90"/>
          <c:min val="6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2636768"/>
        <c:crosses val="autoZero"/>
        <c:crossBetween val="between"/>
      </c:valAx>
      <c:spPr>
        <a:noFill/>
        <a:ln>
          <a:noFill/>
        </a:ln>
        <a:effectLst/>
      </c:spPr>
    </c:plotArea>
    <c:legend>
      <c:legendPos val="t"/>
      <c:layout>
        <c:manualLayout>
          <c:xMode val="edge"/>
          <c:yMode val="edge"/>
          <c:x val="0.25512973495214913"/>
          <c:y val="8.392856533720093E-2"/>
          <c:w val="0.67608300965647938"/>
          <c:h val="5.225005623409919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dirty="0"/>
              <a:t>＜国内課題＞</a:t>
            </a:r>
          </a:p>
        </c:rich>
      </c:tx>
      <c:layout>
        <c:manualLayout>
          <c:xMode val="edge"/>
          <c:yMode val="edge"/>
          <c:x val="0.40385611274432986"/>
          <c:y val="3.092906394527532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7990689738861095E-2"/>
          <c:y val="0.15069695979953407"/>
          <c:w val="0.92129776720077339"/>
          <c:h val="0.59461181826834431"/>
        </c:manualLayout>
      </c:layout>
      <c:barChart>
        <c:barDir val="col"/>
        <c:grouping val="clustered"/>
        <c:varyColors val="0"/>
        <c:ser>
          <c:idx val="0"/>
          <c:order val="0"/>
          <c:tx>
            <c:strRef>
              <c:f>Q9Q10合体!$D$10</c:f>
              <c:strCache>
                <c:ptCount val="1"/>
                <c:pt idx="0">
                  <c:v>男性（平均:70.4）</c:v>
                </c:pt>
              </c:strCache>
            </c:strRef>
          </c:tx>
          <c:spPr>
            <a:solidFill>
              <a:schemeClr val="accent1"/>
            </a:solidFill>
            <a:ln>
              <a:noFill/>
            </a:ln>
            <a:effectLst/>
          </c:spPr>
          <c:invertIfNegative val="0"/>
          <c:cat>
            <c:strRef>
              <c:f>Q9Q10合体!$P$10:$P$37</c:f>
              <c:strCache>
                <c:ptCount val="28"/>
                <c:pt idx="0">
                  <c:v>経済成長</c:v>
                </c:pt>
                <c:pt idx="1">
                  <c:v>所得・資産の格差</c:v>
                </c:pt>
                <c:pt idx="2">
                  <c:v>大都市と地方の人口格差</c:v>
                </c:pt>
                <c:pt idx="3">
                  <c:v>人口減少</c:v>
                </c:pt>
                <c:pt idx="4">
                  <c:v>財政赤字</c:v>
                </c:pt>
                <c:pt idx="5">
                  <c:v>学び方の多様化</c:v>
                </c:pt>
                <c:pt idx="6">
                  <c:v>多様な働き方／職場環境</c:v>
                </c:pt>
                <c:pt idx="7">
                  <c:v>婚姻制度の選択肢</c:v>
                </c:pt>
                <c:pt idx="8">
                  <c:v>都市のコンパクト化</c:v>
                </c:pt>
                <c:pt idx="9">
                  <c:v>ユニバーサルサービス</c:v>
                </c:pt>
                <c:pt idx="10">
                  <c:v>老朽化インフラ</c:v>
                </c:pt>
                <c:pt idx="11">
                  <c:v>自然・景観の保全</c:v>
                </c:pt>
                <c:pt idx="12">
                  <c:v>エネルギーの脱炭素化</c:v>
                </c:pt>
                <c:pt idx="13">
                  <c:v>デジタルによる効率化</c:v>
                </c:pt>
                <c:pt idx="14">
                  <c:v>プライバシー保護</c:v>
                </c:pt>
                <c:pt idx="15">
                  <c:v>老後の生活不安</c:v>
                </c:pt>
                <c:pt idx="16">
                  <c:v>介護負担</c:v>
                </c:pt>
                <c:pt idx="17">
                  <c:v>育児環境</c:v>
                </c:pt>
                <c:pt idx="18">
                  <c:v>医療体制の充実</c:v>
                </c:pt>
                <c:pt idx="19">
                  <c:v>孤立・孤独</c:v>
                </c:pt>
                <c:pt idx="20">
                  <c:v>長時間労働</c:v>
                </c:pt>
                <c:pt idx="21">
                  <c:v>男女の固定的役割分担</c:v>
                </c:pt>
                <c:pt idx="22">
                  <c:v>マイノリティーへの偏見</c:v>
                </c:pt>
                <c:pt idx="23">
                  <c:v>凶悪犯罪</c:v>
                </c:pt>
                <c:pt idx="24">
                  <c:v>性犯罪・家庭内暴力</c:v>
                </c:pt>
                <c:pt idx="25">
                  <c:v>不正・汚職・不祥事</c:v>
                </c:pt>
                <c:pt idx="26">
                  <c:v>東日本大震災からの復興</c:v>
                </c:pt>
                <c:pt idx="27">
                  <c:v>食料・資源・エネルギーの安定供給</c:v>
                </c:pt>
              </c:strCache>
            </c:strRef>
          </c:cat>
          <c:val>
            <c:numRef>
              <c:f>Q9Q10合体!$N$10:$N$37</c:f>
              <c:numCache>
                <c:formatCode>0.0</c:formatCode>
                <c:ptCount val="28"/>
                <c:pt idx="0">
                  <c:v>76.957637997432613</c:v>
                </c:pt>
                <c:pt idx="1">
                  <c:v>67.345956354300384</c:v>
                </c:pt>
                <c:pt idx="2">
                  <c:v>62.997432605905004</c:v>
                </c:pt>
                <c:pt idx="3">
                  <c:v>69.801026957638001</c:v>
                </c:pt>
                <c:pt idx="4">
                  <c:v>69.111039794608473</c:v>
                </c:pt>
                <c:pt idx="5">
                  <c:v>69.592426187419761</c:v>
                </c:pt>
                <c:pt idx="6">
                  <c:v>71.004492939666235</c:v>
                </c:pt>
                <c:pt idx="7">
                  <c:v>57.317073170731703</c:v>
                </c:pt>
                <c:pt idx="8">
                  <c:v>60.237483953786906</c:v>
                </c:pt>
                <c:pt idx="9">
                  <c:v>63.59114249037227</c:v>
                </c:pt>
                <c:pt idx="10">
                  <c:v>67.939666238767643</c:v>
                </c:pt>
                <c:pt idx="11">
                  <c:v>73.202824133504492</c:v>
                </c:pt>
                <c:pt idx="12">
                  <c:v>67.570603337612326</c:v>
                </c:pt>
                <c:pt idx="13">
                  <c:v>68.003851091142494</c:v>
                </c:pt>
                <c:pt idx="14">
                  <c:v>73.218870346598209</c:v>
                </c:pt>
                <c:pt idx="15">
                  <c:v>76.075096277278561</c:v>
                </c:pt>
                <c:pt idx="16">
                  <c:v>77.150192554557123</c:v>
                </c:pt>
                <c:pt idx="17">
                  <c:v>76.379974326059056</c:v>
                </c:pt>
                <c:pt idx="18">
                  <c:v>72.849807445442877</c:v>
                </c:pt>
                <c:pt idx="19">
                  <c:v>67.987804878048777</c:v>
                </c:pt>
                <c:pt idx="20">
                  <c:v>72.41655969191271</c:v>
                </c:pt>
                <c:pt idx="21">
                  <c:v>68.613607188703469</c:v>
                </c:pt>
                <c:pt idx="22">
                  <c:v>63.302310654685485</c:v>
                </c:pt>
                <c:pt idx="23">
                  <c:v>77.053915275994868</c:v>
                </c:pt>
                <c:pt idx="24">
                  <c:v>78.273427471116818</c:v>
                </c:pt>
                <c:pt idx="25">
                  <c:v>78.658536585365852</c:v>
                </c:pt>
                <c:pt idx="26">
                  <c:v>68.517329910141214</c:v>
                </c:pt>
                <c:pt idx="27">
                  <c:v>76.925545571245181</c:v>
                </c:pt>
              </c:numCache>
            </c:numRef>
          </c:val>
          <c:extLst>
            <c:ext xmlns:c16="http://schemas.microsoft.com/office/drawing/2014/chart" uri="{C3380CC4-5D6E-409C-BE32-E72D297353CC}">
              <c16:uniqueId val="{00000000-F640-409E-ADF5-4626D88E02A8}"/>
            </c:ext>
          </c:extLst>
        </c:ser>
        <c:ser>
          <c:idx val="1"/>
          <c:order val="1"/>
          <c:tx>
            <c:strRef>
              <c:f>Q9Q10合体!$D$40</c:f>
              <c:strCache>
                <c:ptCount val="1"/>
                <c:pt idx="0">
                  <c:v>女性（平均:76.0）</c:v>
                </c:pt>
              </c:strCache>
            </c:strRef>
          </c:tx>
          <c:spPr>
            <a:solidFill>
              <a:schemeClr val="accent2"/>
            </a:solidFill>
            <a:ln>
              <a:noFill/>
            </a:ln>
            <a:effectLst/>
          </c:spPr>
          <c:invertIfNegative val="0"/>
          <c:cat>
            <c:strRef>
              <c:f>Q9Q10合体!$P$10:$P$37</c:f>
              <c:strCache>
                <c:ptCount val="28"/>
                <c:pt idx="0">
                  <c:v>経済成長</c:v>
                </c:pt>
                <c:pt idx="1">
                  <c:v>所得・資産の格差</c:v>
                </c:pt>
                <c:pt idx="2">
                  <c:v>大都市と地方の人口格差</c:v>
                </c:pt>
                <c:pt idx="3">
                  <c:v>人口減少</c:v>
                </c:pt>
                <c:pt idx="4">
                  <c:v>財政赤字</c:v>
                </c:pt>
                <c:pt idx="5">
                  <c:v>学び方の多様化</c:v>
                </c:pt>
                <c:pt idx="6">
                  <c:v>多様な働き方／職場環境</c:v>
                </c:pt>
                <c:pt idx="7">
                  <c:v>婚姻制度の選択肢</c:v>
                </c:pt>
                <c:pt idx="8">
                  <c:v>都市のコンパクト化</c:v>
                </c:pt>
                <c:pt idx="9">
                  <c:v>ユニバーサルサービス</c:v>
                </c:pt>
                <c:pt idx="10">
                  <c:v>老朽化インフラ</c:v>
                </c:pt>
                <c:pt idx="11">
                  <c:v>自然・景観の保全</c:v>
                </c:pt>
                <c:pt idx="12">
                  <c:v>エネルギーの脱炭素化</c:v>
                </c:pt>
                <c:pt idx="13">
                  <c:v>デジタルによる効率化</c:v>
                </c:pt>
                <c:pt idx="14">
                  <c:v>プライバシー保護</c:v>
                </c:pt>
                <c:pt idx="15">
                  <c:v>老後の生活不安</c:v>
                </c:pt>
                <c:pt idx="16">
                  <c:v>介護負担</c:v>
                </c:pt>
                <c:pt idx="17">
                  <c:v>育児環境</c:v>
                </c:pt>
                <c:pt idx="18">
                  <c:v>医療体制の充実</c:v>
                </c:pt>
                <c:pt idx="19">
                  <c:v>孤立・孤独</c:v>
                </c:pt>
                <c:pt idx="20">
                  <c:v>長時間労働</c:v>
                </c:pt>
                <c:pt idx="21">
                  <c:v>男女の固定的役割分担</c:v>
                </c:pt>
                <c:pt idx="22">
                  <c:v>マイノリティーへの偏見</c:v>
                </c:pt>
                <c:pt idx="23">
                  <c:v>凶悪犯罪</c:v>
                </c:pt>
                <c:pt idx="24">
                  <c:v>性犯罪・家庭内暴力</c:v>
                </c:pt>
                <c:pt idx="25">
                  <c:v>不正・汚職・不祥事</c:v>
                </c:pt>
                <c:pt idx="26">
                  <c:v>東日本大震災からの復興</c:v>
                </c:pt>
                <c:pt idx="27">
                  <c:v>食料・資源・エネルギーの安定供給</c:v>
                </c:pt>
              </c:strCache>
            </c:strRef>
          </c:cat>
          <c:val>
            <c:numRef>
              <c:f>Q9Q10合体!$N$40:$N$67</c:f>
              <c:numCache>
                <c:formatCode>0.0</c:formatCode>
                <c:ptCount val="28"/>
                <c:pt idx="0">
                  <c:v>78.823720025923535</c:v>
                </c:pt>
                <c:pt idx="1">
                  <c:v>69.248217757615038</c:v>
                </c:pt>
                <c:pt idx="2">
                  <c:v>64.630589760207386</c:v>
                </c:pt>
                <c:pt idx="3">
                  <c:v>71.160077770576805</c:v>
                </c:pt>
                <c:pt idx="4">
                  <c:v>74.611147116007771</c:v>
                </c:pt>
                <c:pt idx="5">
                  <c:v>73.590408295528192</c:v>
                </c:pt>
                <c:pt idx="6">
                  <c:v>76.604018146467922</c:v>
                </c:pt>
                <c:pt idx="7">
                  <c:v>66.591056383668175</c:v>
                </c:pt>
                <c:pt idx="8">
                  <c:v>59.300064808814</c:v>
                </c:pt>
                <c:pt idx="9">
                  <c:v>68.033052495139344</c:v>
                </c:pt>
                <c:pt idx="10">
                  <c:v>70.106934543097864</c:v>
                </c:pt>
                <c:pt idx="11">
                  <c:v>78.029812054439404</c:v>
                </c:pt>
                <c:pt idx="12">
                  <c:v>73.509397278029809</c:v>
                </c:pt>
                <c:pt idx="13">
                  <c:v>66.558651976668813</c:v>
                </c:pt>
                <c:pt idx="14">
                  <c:v>81.918340894361634</c:v>
                </c:pt>
                <c:pt idx="15">
                  <c:v>84.607906675307845</c:v>
                </c:pt>
                <c:pt idx="16">
                  <c:v>85.288399222294231</c:v>
                </c:pt>
                <c:pt idx="17">
                  <c:v>83.230719377835385</c:v>
                </c:pt>
                <c:pt idx="18">
                  <c:v>80.443940375891117</c:v>
                </c:pt>
                <c:pt idx="19">
                  <c:v>74.983797796500312</c:v>
                </c:pt>
                <c:pt idx="20">
                  <c:v>79.666234607906674</c:v>
                </c:pt>
                <c:pt idx="21">
                  <c:v>76.976668826960463</c:v>
                </c:pt>
                <c:pt idx="22">
                  <c:v>73.331173039533383</c:v>
                </c:pt>
                <c:pt idx="23">
                  <c:v>84.186649384316269</c:v>
                </c:pt>
                <c:pt idx="24">
                  <c:v>87.151652624756963</c:v>
                </c:pt>
                <c:pt idx="25">
                  <c:v>85.43421905379131</c:v>
                </c:pt>
                <c:pt idx="26">
                  <c:v>76.263771872974729</c:v>
                </c:pt>
                <c:pt idx="27">
                  <c:v>84.219053791315616</c:v>
                </c:pt>
              </c:numCache>
            </c:numRef>
          </c:val>
          <c:extLst>
            <c:ext xmlns:c16="http://schemas.microsoft.com/office/drawing/2014/chart" uri="{C3380CC4-5D6E-409C-BE32-E72D297353CC}">
              <c16:uniqueId val="{00000001-F640-409E-ADF5-4626D88E02A8}"/>
            </c:ext>
          </c:extLst>
        </c:ser>
        <c:dLbls>
          <c:showLegendKey val="0"/>
          <c:showVal val="0"/>
          <c:showCatName val="0"/>
          <c:showSerName val="0"/>
          <c:showPercent val="0"/>
          <c:showBubbleSize val="0"/>
        </c:dLbls>
        <c:gapWidth val="219"/>
        <c:overlap val="-27"/>
        <c:axId val="1488242144"/>
        <c:axId val="1305610944"/>
      </c:barChart>
      <c:catAx>
        <c:axId val="148824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05610944"/>
        <c:crosses val="autoZero"/>
        <c:auto val="1"/>
        <c:lblAlgn val="ctr"/>
        <c:lblOffset val="100"/>
        <c:noMultiLvlLbl val="0"/>
      </c:catAx>
      <c:valAx>
        <c:axId val="1305610944"/>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882421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97514317687603E-2"/>
          <c:y val="3.7214916805934424E-2"/>
          <c:w val="0.90270740782862002"/>
          <c:h val="0.70362175555238071"/>
        </c:manualLayout>
      </c:layout>
      <c:barChart>
        <c:barDir val="col"/>
        <c:grouping val="clustered"/>
        <c:varyColors val="0"/>
        <c:ser>
          <c:idx val="0"/>
          <c:order val="0"/>
          <c:tx>
            <c:strRef>
              <c:f>Q8合体!$D$42</c:f>
              <c:strCache>
                <c:ptCount val="1"/>
                <c:pt idx="0">
                  <c:v>20歳未満（平均:75.9）</c:v>
                </c:pt>
              </c:strCache>
            </c:strRef>
          </c:tx>
          <c:spPr>
            <a:solidFill>
              <a:schemeClr val="accent1"/>
            </a:solidFill>
            <a:ln>
              <a:noFill/>
            </a:ln>
            <a:effectLst/>
          </c:spPr>
          <c:invertIfNegative val="0"/>
          <c:cat>
            <c:strRef>
              <c:f>Q8合体!$P$10:$P$23</c:f>
              <c:strCache>
                <c:ptCount val="14"/>
                <c:pt idx="0">
                  <c:v>食料・水・エネルギー確保／貧困</c:v>
                </c:pt>
                <c:pt idx="1">
                  <c:v>疾病による死亡</c:v>
                </c:pt>
                <c:pt idx="2">
                  <c:v>質の高い教育</c:v>
                </c:pt>
                <c:pt idx="3">
                  <c:v>男女平等</c:v>
                </c:pt>
                <c:pt idx="4">
                  <c:v>働きがいのある雇用機会</c:v>
                </c:pt>
                <c:pt idx="5">
                  <c:v>インフラ整備</c:v>
                </c:pt>
                <c:pt idx="6">
                  <c:v>不平等是正</c:v>
                </c:pt>
                <c:pt idx="7">
                  <c:v>人間らしく住めるまち</c:v>
                </c:pt>
                <c:pt idx="8">
                  <c:v>資源を無駄にしないサイクル</c:v>
                </c:pt>
                <c:pt idx="9">
                  <c:v>温室効果ガス</c:v>
                </c:pt>
                <c:pt idx="10">
                  <c:v>自然資源を保全／生物多様性</c:v>
                </c:pt>
                <c:pt idx="11">
                  <c:v>法の支配</c:v>
                </c:pt>
                <c:pt idx="12">
                  <c:v>核兵器</c:v>
                </c:pt>
                <c:pt idx="13">
                  <c:v>戦争・テロ</c:v>
                </c:pt>
              </c:strCache>
            </c:strRef>
          </c:cat>
          <c:val>
            <c:numRef>
              <c:f>Q8合体!$N$42:$N$55</c:f>
              <c:numCache>
                <c:formatCode>0.0</c:formatCode>
                <c:ptCount val="14"/>
                <c:pt idx="0">
                  <c:v>78.621031746031747</c:v>
                </c:pt>
                <c:pt idx="1">
                  <c:v>75.892857142857139</c:v>
                </c:pt>
                <c:pt idx="2">
                  <c:v>73.611111111111114</c:v>
                </c:pt>
                <c:pt idx="3">
                  <c:v>72.371031746031747</c:v>
                </c:pt>
                <c:pt idx="4">
                  <c:v>73.363095238095241</c:v>
                </c:pt>
                <c:pt idx="5">
                  <c:v>75.248015873015873</c:v>
                </c:pt>
                <c:pt idx="6">
                  <c:v>72.668650793650798</c:v>
                </c:pt>
                <c:pt idx="7">
                  <c:v>75.942460317460316</c:v>
                </c:pt>
                <c:pt idx="8">
                  <c:v>76.686507936507937</c:v>
                </c:pt>
                <c:pt idx="9">
                  <c:v>77.876984126984127</c:v>
                </c:pt>
                <c:pt idx="10">
                  <c:v>76.041666666666671</c:v>
                </c:pt>
                <c:pt idx="11">
                  <c:v>74.553571428571431</c:v>
                </c:pt>
                <c:pt idx="12">
                  <c:v>78.472222222222214</c:v>
                </c:pt>
                <c:pt idx="13">
                  <c:v>81.646825396825392</c:v>
                </c:pt>
              </c:numCache>
            </c:numRef>
          </c:val>
          <c:extLst>
            <c:ext xmlns:c16="http://schemas.microsoft.com/office/drawing/2014/chart" uri="{C3380CC4-5D6E-409C-BE32-E72D297353CC}">
              <c16:uniqueId val="{00000000-05BC-414D-B4C0-0A9BC5491043}"/>
            </c:ext>
          </c:extLst>
        </c:ser>
        <c:ser>
          <c:idx val="1"/>
          <c:order val="1"/>
          <c:tx>
            <c:strRef>
              <c:f>Q8合体!$D$58</c:f>
              <c:strCache>
                <c:ptCount val="1"/>
                <c:pt idx="0">
                  <c:v>20歳以上30歳未満（平均:71.1）</c:v>
                </c:pt>
              </c:strCache>
            </c:strRef>
          </c:tx>
          <c:spPr>
            <a:solidFill>
              <a:schemeClr val="accent2"/>
            </a:solidFill>
            <a:ln>
              <a:noFill/>
            </a:ln>
            <a:effectLst/>
          </c:spPr>
          <c:invertIfNegative val="0"/>
          <c:cat>
            <c:strRef>
              <c:f>Q8合体!$P$10:$P$23</c:f>
              <c:strCache>
                <c:ptCount val="14"/>
                <c:pt idx="0">
                  <c:v>食料・水・エネルギー確保／貧困</c:v>
                </c:pt>
                <c:pt idx="1">
                  <c:v>疾病による死亡</c:v>
                </c:pt>
                <c:pt idx="2">
                  <c:v>質の高い教育</c:v>
                </c:pt>
                <c:pt idx="3">
                  <c:v>男女平等</c:v>
                </c:pt>
                <c:pt idx="4">
                  <c:v>働きがいのある雇用機会</c:v>
                </c:pt>
                <c:pt idx="5">
                  <c:v>インフラ整備</c:v>
                </c:pt>
                <c:pt idx="6">
                  <c:v>不平等是正</c:v>
                </c:pt>
                <c:pt idx="7">
                  <c:v>人間らしく住めるまち</c:v>
                </c:pt>
                <c:pt idx="8">
                  <c:v>資源を無駄にしないサイクル</c:v>
                </c:pt>
                <c:pt idx="9">
                  <c:v>温室効果ガス</c:v>
                </c:pt>
                <c:pt idx="10">
                  <c:v>自然資源を保全／生物多様性</c:v>
                </c:pt>
                <c:pt idx="11">
                  <c:v>法の支配</c:v>
                </c:pt>
                <c:pt idx="12">
                  <c:v>核兵器</c:v>
                </c:pt>
                <c:pt idx="13">
                  <c:v>戦争・テロ</c:v>
                </c:pt>
              </c:strCache>
            </c:strRef>
          </c:cat>
          <c:val>
            <c:numRef>
              <c:f>Q8合体!$N$58:$N$71</c:f>
              <c:numCache>
                <c:formatCode>0.0</c:formatCode>
                <c:ptCount val="14"/>
                <c:pt idx="0">
                  <c:v>72.475247524752476</c:v>
                </c:pt>
                <c:pt idx="1">
                  <c:v>70.990099009900987</c:v>
                </c:pt>
                <c:pt idx="2">
                  <c:v>67.623762376237622</c:v>
                </c:pt>
                <c:pt idx="3">
                  <c:v>70.594059405940598</c:v>
                </c:pt>
                <c:pt idx="4">
                  <c:v>69.009900990099013</c:v>
                </c:pt>
                <c:pt idx="5">
                  <c:v>68.415841584158414</c:v>
                </c:pt>
                <c:pt idx="6">
                  <c:v>67.128712871287121</c:v>
                </c:pt>
                <c:pt idx="7">
                  <c:v>69.900990099009903</c:v>
                </c:pt>
                <c:pt idx="8">
                  <c:v>69.702970297029694</c:v>
                </c:pt>
                <c:pt idx="9">
                  <c:v>71.039603960396036</c:v>
                </c:pt>
                <c:pt idx="10">
                  <c:v>72.623762376237622</c:v>
                </c:pt>
                <c:pt idx="11">
                  <c:v>73.366336633663366</c:v>
                </c:pt>
                <c:pt idx="12">
                  <c:v>75.049504950495049</c:v>
                </c:pt>
                <c:pt idx="13">
                  <c:v>77.920792079207928</c:v>
                </c:pt>
              </c:numCache>
            </c:numRef>
          </c:val>
          <c:extLst>
            <c:ext xmlns:c16="http://schemas.microsoft.com/office/drawing/2014/chart" uri="{C3380CC4-5D6E-409C-BE32-E72D297353CC}">
              <c16:uniqueId val="{00000001-05BC-414D-B4C0-0A9BC5491043}"/>
            </c:ext>
          </c:extLst>
        </c:ser>
        <c:ser>
          <c:idx val="2"/>
          <c:order val="2"/>
          <c:tx>
            <c:strRef>
              <c:f>Q8合体!$D$74</c:f>
              <c:strCache>
                <c:ptCount val="1"/>
                <c:pt idx="0">
                  <c:v>30歳以上40歳未満（平均:72.3）</c:v>
                </c:pt>
              </c:strCache>
            </c:strRef>
          </c:tx>
          <c:spPr>
            <a:solidFill>
              <a:schemeClr val="accent3"/>
            </a:solidFill>
            <a:ln>
              <a:noFill/>
            </a:ln>
            <a:effectLst/>
          </c:spPr>
          <c:invertIfNegative val="0"/>
          <c:cat>
            <c:strRef>
              <c:f>Q8合体!$P$10:$P$23</c:f>
              <c:strCache>
                <c:ptCount val="14"/>
                <c:pt idx="0">
                  <c:v>食料・水・エネルギー確保／貧困</c:v>
                </c:pt>
                <c:pt idx="1">
                  <c:v>疾病による死亡</c:v>
                </c:pt>
                <c:pt idx="2">
                  <c:v>質の高い教育</c:v>
                </c:pt>
                <c:pt idx="3">
                  <c:v>男女平等</c:v>
                </c:pt>
                <c:pt idx="4">
                  <c:v>働きがいのある雇用機会</c:v>
                </c:pt>
                <c:pt idx="5">
                  <c:v>インフラ整備</c:v>
                </c:pt>
                <c:pt idx="6">
                  <c:v>不平等是正</c:v>
                </c:pt>
                <c:pt idx="7">
                  <c:v>人間らしく住めるまち</c:v>
                </c:pt>
                <c:pt idx="8">
                  <c:v>資源を無駄にしないサイクル</c:v>
                </c:pt>
                <c:pt idx="9">
                  <c:v>温室効果ガス</c:v>
                </c:pt>
                <c:pt idx="10">
                  <c:v>自然資源を保全／生物多様性</c:v>
                </c:pt>
                <c:pt idx="11">
                  <c:v>法の支配</c:v>
                </c:pt>
                <c:pt idx="12">
                  <c:v>核兵器</c:v>
                </c:pt>
                <c:pt idx="13">
                  <c:v>戦争・テロ</c:v>
                </c:pt>
              </c:strCache>
            </c:strRef>
          </c:cat>
          <c:val>
            <c:numRef>
              <c:f>Q8合体!$N$74:$N$87</c:f>
              <c:numCache>
                <c:formatCode>0.0</c:formatCode>
                <c:ptCount val="14"/>
                <c:pt idx="0">
                  <c:v>74.421965317919074</c:v>
                </c:pt>
                <c:pt idx="1">
                  <c:v>72.350674373795769</c:v>
                </c:pt>
                <c:pt idx="2">
                  <c:v>69.460500963391141</c:v>
                </c:pt>
                <c:pt idx="3">
                  <c:v>71.579961464354525</c:v>
                </c:pt>
                <c:pt idx="4">
                  <c:v>70.712909441233137</c:v>
                </c:pt>
                <c:pt idx="5">
                  <c:v>68.111753371868986</c:v>
                </c:pt>
                <c:pt idx="6">
                  <c:v>67.53371868978806</c:v>
                </c:pt>
                <c:pt idx="7">
                  <c:v>70.664739884393057</c:v>
                </c:pt>
                <c:pt idx="8">
                  <c:v>72.639691714836218</c:v>
                </c:pt>
                <c:pt idx="9">
                  <c:v>70.905587668593455</c:v>
                </c:pt>
                <c:pt idx="10">
                  <c:v>73.314065510597317</c:v>
                </c:pt>
                <c:pt idx="11">
                  <c:v>73.74759152215799</c:v>
                </c:pt>
                <c:pt idx="12">
                  <c:v>76.541425818882459</c:v>
                </c:pt>
                <c:pt idx="13">
                  <c:v>80.394990366088621</c:v>
                </c:pt>
              </c:numCache>
            </c:numRef>
          </c:val>
          <c:extLst>
            <c:ext xmlns:c16="http://schemas.microsoft.com/office/drawing/2014/chart" uri="{C3380CC4-5D6E-409C-BE32-E72D297353CC}">
              <c16:uniqueId val="{00000002-05BC-414D-B4C0-0A9BC5491043}"/>
            </c:ext>
          </c:extLst>
        </c:ser>
        <c:ser>
          <c:idx val="3"/>
          <c:order val="3"/>
          <c:tx>
            <c:strRef>
              <c:f>Q8合体!$D$90</c:f>
              <c:strCache>
                <c:ptCount val="1"/>
                <c:pt idx="0">
                  <c:v>40歳以上50歳未満（平均:72.8）</c:v>
                </c:pt>
              </c:strCache>
            </c:strRef>
          </c:tx>
          <c:spPr>
            <a:solidFill>
              <a:schemeClr val="accent4"/>
            </a:solidFill>
            <a:ln>
              <a:noFill/>
            </a:ln>
            <a:effectLst/>
          </c:spPr>
          <c:invertIfNegative val="0"/>
          <c:cat>
            <c:strRef>
              <c:f>Q8合体!$P$10:$P$23</c:f>
              <c:strCache>
                <c:ptCount val="14"/>
                <c:pt idx="0">
                  <c:v>食料・水・エネルギー確保／貧困</c:v>
                </c:pt>
                <c:pt idx="1">
                  <c:v>疾病による死亡</c:v>
                </c:pt>
                <c:pt idx="2">
                  <c:v>質の高い教育</c:v>
                </c:pt>
                <c:pt idx="3">
                  <c:v>男女平等</c:v>
                </c:pt>
                <c:pt idx="4">
                  <c:v>働きがいのある雇用機会</c:v>
                </c:pt>
                <c:pt idx="5">
                  <c:v>インフラ整備</c:v>
                </c:pt>
                <c:pt idx="6">
                  <c:v>不平等是正</c:v>
                </c:pt>
                <c:pt idx="7">
                  <c:v>人間らしく住めるまち</c:v>
                </c:pt>
                <c:pt idx="8">
                  <c:v>資源を無駄にしないサイクル</c:v>
                </c:pt>
                <c:pt idx="9">
                  <c:v>温室効果ガス</c:v>
                </c:pt>
                <c:pt idx="10">
                  <c:v>自然資源を保全／生物多様性</c:v>
                </c:pt>
                <c:pt idx="11">
                  <c:v>法の支配</c:v>
                </c:pt>
                <c:pt idx="12">
                  <c:v>核兵器</c:v>
                </c:pt>
                <c:pt idx="13">
                  <c:v>戦争・テロ</c:v>
                </c:pt>
              </c:strCache>
            </c:strRef>
          </c:cat>
          <c:val>
            <c:numRef>
              <c:f>Q8合体!$N$90:$N$103</c:f>
              <c:numCache>
                <c:formatCode>0.0</c:formatCode>
                <c:ptCount val="14"/>
                <c:pt idx="0">
                  <c:v>74.09003831417624</c:v>
                </c:pt>
                <c:pt idx="1">
                  <c:v>71.982758620689651</c:v>
                </c:pt>
                <c:pt idx="2">
                  <c:v>69.540229885057471</c:v>
                </c:pt>
                <c:pt idx="3">
                  <c:v>71.934865900383144</c:v>
                </c:pt>
                <c:pt idx="4">
                  <c:v>71.024904214559385</c:v>
                </c:pt>
                <c:pt idx="5">
                  <c:v>69.300766283524908</c:v>
                </c:pt>
                <c:pt idx="6">
                  <c:v>67.001915708812248</c:v>
                </c:pt>
                <c:pt idx="7">
                  <c:v>70.210727969348653</c:v>
                </c:pt>
                <c:pt idx="8">
                  <c:v>73.275862068965523</c:v>
                </c:pt>
                <c:pt idx="9">
                  <c:v>71.64750957854406</c:v>
                </c:pt>
                <c:pt idx="10">
                  <c:v>73.563218390804593</c:v>
                </c:pt>
                <c:pt idx="11">
                  <c:v>74.952107279693479</c:v>
                </c:pt>
                <c:pt idx="12">
                  <c:v>78.687739463601531</c:v>
                </c:pt>
                <c:pt idx="13">
                  <c:v>81.800766283524894</c:v>
                </c:pt>
              </c:numCache>
            </c:numRef>
          </c:val>
          <c:extLst>
            <c:ext xmlns:c16="http://schemas.microsoft.com/office/drawing/2014/chart" uri="{C3380CC4-5D6E-409C-BE32-E72D297353CC}">
              <c16:uniqueId val="{00000003-05BC-414D-B4C0-0A9BC5491043}"/>
            </c:ext>
          </c:extLst>
        </c:ser>
        <c:ser>
          <c:idx val="4"/>
          <c:order val="4"/>
          <c:tx>
            <c:strRef>
              <c:f>Q8合体!$D$106</c:f>
              <c:strCache>
                <c:ptCount val="1"/>
                <c:pt idx="0">
                  <c:v>50歳以上60歳未満（平均:75.2）</c:v>
                </c:pt>
              </c:strCache>
            </c:strRef>
          </c:tx>
          <c:spPr>
            <a:solidFill>
              <a:schemeClr val="accent5"/>
            </a:solidFill>
            <a:ln>
              <a:noFill/>
            </a:ln>
            <a:effectLst/>
          </c:spPr>
          <c:invertIfNegative val="0"/>
          <c:cat>
            <c:strRef>
              <c:f>Q8合体!$P$10:$P$23</c:f>
              <c:strCache>
                <c:ptCount val="14"/>
                <c:pt idx="0">
                  <c:v>食料・水・エネルギー確保／貧困</c:v>
                </c:pt>
                <c:pt idx="1">
                  <c:v>疾病による死亡</c:v>
                </c:pt>
                <c:pt idx="2">
                  <c:v>質の高い教育</c:v>
                </c:pt>
                <c:pt idx="3">
                  <c:v>男女平等</c:v>
                </c:pt>
                <c:pt idx="4">
                  <c:v>働きがいのある雇用機会</c:v>
                </c:pt>
                <c:pt idx="5">
                  <c:v>インフラ整備</c:v>
                </c:pt>
                <c:pt idx="6">
                  <c:v>不平等是正</c:v>
                </c:pt>
                <c:pt idx="7">
                  <c:v>人間らしく住めるまち</c:v>
                </c:pt>
                <c:pt idx="8">
                  <c:v>資源を無駄にしないサイクル</c:v>
                </c:pt>
                <c:pt idx="9">
                  <c:v>温室効果ガス</c:v>
                </c:pt>
                <c:pt idx="10">
                  <c:v>自然資源を保全／生物多様性</c:v>
                </c:pt>
                <c:pt idx="11">
                  <c:v>法の支配</c:v>
                </c:pt>
                <c:pt idx="12">
                  <c:v>核兵器</c:v>
                </c:pt>
                <c:pt idx="13">
                  <c:v>戦争・テロ</c:v>
                </c:pt>
              </c:strCache>
            </c:strRef>
          </c:cat>
          <c:val>
            <c:numRef>
              <c:f>Q8合体!$N$106:$N$119</c:f>
              <c:numCache>
                <c:formatCode>0.0</c:formatCode>
                <c:ptCount val="14"/>
                <c:pt idx="0">
                  <c:v>76.853612167300383</c:v>
                </c:pt>
                <c:pt idx="1">
                  <c:v>74.952471482889734</c:v>
                </c:pt>
                <c:pt idx="2">
                  <c:v>73.669201520912551</c:v>
                </c:pt>
                <c:pt idx="3">
                  <c:v>75.237642585551328</c:v>
                </c:pt>
                <c:pt idx="4">
                  <c:v>72.813688212927758</c:v>
                </c:pt>
                <c:pt idx="5">
                  <c:v>71.197718631178702</c:v>
                </c:pt>
                <c:pt idx="6">
                  <c:v>68.536121673003805</c:v>
                </c:pt>
                <c:pt idx="7">
                  <c:v>71.387832699619779</c:v>
                </c:pt>
                <c:pt idx="8">
                  <c:v>75.712927756653997</c:v>
                </c:pt>
                <c:pt idx="9">
                  <c:v>73.764258555133068</c:v>
                </c:pt>
                <c:pt idx="10">
                  <c:v>77.043726235741445</c:v>
                </c:pt>
                <c:pt idx="11">
                  <c:v>76.806083650190118</c:v>
                </c:pt>
                <c:pt idx="12">
                  <c:v>80.655893536121681</c:v>
                </c:pt>
                <c:pt idx="13">
                  <c:v>83.745247148288968</c:v>
                </c:pt>
              </c:numCache>
            </c:numRef>
          </c:val>
          <c:extLst>
            <c:ext xmlns:c16="http://schemas.microsoft.com/office/drawing/2014/chart" uri="{C3380CC4-5D6E-409C-BE32-E72D297353CC}">
              <c16:uniqueId val="{00000004-05BC-414D-B4C0-0A9BC5491043}"/>
            </c:ext>
          </c:extLst>
        </c:ser>
        <c:ser>
          <c:idx val="5"/>
          <c:order val="5"/>
          <c:tx>
            <c:strRef>
              <c:f>Q8合体!$D$122</c:f>
              <c:strCache>
                <c:ptCount val="1"/>
                <c:pt idx="0">
                  <c:v>60歳以上（平均:77.1）</c:v>
                </c:pt>
              </c:strCache>
            </c:strRef>
          </c:tx>
          <c:spPr>
            <a:solidFill>
              <a:schemeClr val="accent6"/>
            </a:solidFill>
            <a:ln>
              <a:noFill/>
            </a:ln>
            <a:effectLst/>
          </c:spPr>
          <c:invertIfNegative val="0"/>
          <c:cat>
            <c:strRef>
              <c:f>Q8合体!$P$10:$P$23</c:f>
              <c:strCache>
                <c:ptCount val="14"/>
                <c:pt idx="0">
                  <c:v>食料・水・エネルギー確保／貧困</c:v>
                </c:pt>
                <c:pt idx="1">
                  <c:v>疾病による死亡</c:v>
                </c:pt>
                <c:pt idx="2">
                  <c:v>質の高い教育</c:v>
                </c:pt>
                <c:pt idx="3">
                  <c:v>男女平等</c:v>
                </c:pt>
                <c:pt idx="4">
                  <c:v>働きがいのある雇用機会</c:v>
                </c:pt>
                <c:pt idx="5">
                  <c:v>インフラ整備</c:v>
                </c:pt>
                <c:pt idx="6">
                  <c:v>不平等是正</c:v>
                </c:pt>
                <c:pt idx="7">
                  <c:v>人間らしく住めるまち</c:v>
                </c:pt>
                <c:pt idx="8">
                  <c:v>資源を無駄にしないサイクル</c:v>
                </c:pt>
                <c:pt idx="9">
                  <c:v>温室効果ガス</c:v>
                </c:pt>
                <c:pt idx="10">
                  <c:v>自然資源を保全／生物多様性</c:v>
                </c:pt>
                <c:pt idx="11">
                  <c:v>法の支配</c:v>
                </c:pt>
                <c:pt idx="12">
                  <c:v>核兵器</c:v>
                </c:pt>
                <c:pt idx="13">
                  <c:v>戦争・テロ</c:v>
                </c:pt>
              </c:strCache>
            </c:strRef>
          </c:cat>
          <c:val>
            <c:numRef>
              <c:f>Q8合体!$N$122:$N$135</c:f>
              <c:numCache>
                <c:formatCode>0.0</c:formatCode>
                <c:ptCount val="14"/>
                <c:pt idx="0">
                  <c:v>78.38095238095238</c:v>
                </c:pt>
                <c:pt idx="1">
                  <c:v>76.80952380952381</c:v>
                </c:pt>
                <c:pt idx="2">
                  <c:v>74.19047619047619</c:v>
                </c:pt>
                <c:pt idx="3">
                  <c:v>76.047619047619037</c:v>
                </c:pt>
                <c:pt idx="4">
                  <c:v>74.238095238095241</c:v>
                </c:pt>
                <c:pt idx="5">
                  <c:v>71.38095238095238</c:v>
                </c:pt>
                <c:pt idx="6">
                  <c:v>70.476190476190482</c:v>
                </c:pt>
                <c:pt idx="7">
                  <c:v>73.761904761904759</c:v>
                </c:pt>
                <c:pt idx="8">
                  <c:v>78.476190476190482</c:v>
                </c:pt>
                <c:pt idx="9">
                  <c:v>77.047619047619051</c:v>
                </c:pt>
                <c:pt idx="10">
                  <c:v>78.857142857142861</c:v>
                </c:pt>
                <c:pt idx="11">
                  <c:v>79.238095238095241</c:v>
                </c:pt>
                <c:pt idx="12">
                  <c:v>83.047619047619037</c:v>
                </c:pt>
                <c:pt idx="13">
                  <c:v>86.761904761904759</c:v>
                </c:pt>
              </c:numCache>
            </c:numRef>
          </c:val>
          <c:extLst>
            <c:ext xmlns:c16="http://schemas.microsoft.com/office/drawing/2014/chart" uri="{C3380CC4-5D6E-409C-BE32-E72D297353CC}">
              <c16:uniqueId val="{00000005-05BC-414D-B4C0-0A9BC5491043}"/>
            </c:ext>
          </c:extLst>
        </c:ser>
        <c:dLbls>
          <c:showLegendKey val="0"/>
          <c:showVal val="0"/>
          <c:showCatName val="0"/>
          <c:showSerName val="0"/>
          <c:showPercent val="0"/>
          <c:showBubbleSize val="0"/>
        </c:dLbls>
        <c:gapWidth val="219"/>
        <c:overlap val="-27"/>
        <c:axId val="1561387168"/>
        <c:axId val="1316612528"/>
      </c:barChart>
      <c:catAx>
        <c:axId val="1561387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16612528"/>
        <c:crosses val="autoZero"/>
        <c:auto val="1"/>
        <c:lblAlgn val="ctr"/>
        <c:lblOffset val="100"/>
        <c:noMultiLvlLbl val="0"/>
      </c:catAx>
      <c:valAx>
        <c:axId val="1316612528"/>
        <c:scaling>
          <c:orientation val="minMax"/>
          <c:min val="6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61387168"/>
        <c:crosses val="autoZero"/>
        <c:crossBetween val="between"/>
      </c:valAx>
      <c:spPr>
        <a:noFill/>
        <a:ln>
          <a:noFill/>
        </a:ln>
        <a:effectLst/>
      </c:spPr>
    </c:plotArea>
    <c:legend>
      <c:legendPos val="t"/>
      <c:layout>
        <c:manualLayout>
          <c:xMode val="edge"/>
          <c:yMode val="edge"/>
          <c:x val="0.12955990359196481"/>
          <c:y val="3.8397842464536792E-2"/>
          <c:w val="0.75782957802561801"/>
          <c:h val="9.481168050273962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Q9Q10合体!$D$70</c:f>
              <c:strCache>
                <c:ptCount val="1"/>
                <c:pt idx="0">
                  <c:v>20歳未満（平均:74.1）</c:v>
                </c:pt>
              </c:strCache>
            </c:strRef>
          </c:tx>
          <c:spPr>
            <a:solidFill>
              <a:schemeClr val="accent1"/>
            </a:solidFill>
            <a:ln>
              <a:noFill/>
            </a:ln>
            <a:effectLst/>
          </c:spPr>
          <c:invertIfNegative val="0"/>
          <c:cat>
            <c:strRef>
              <c:f>Q9Q10合体!$P$10:$P$37</c:f>
              <c:strCache>
                <c:ptCount val="28"/>
                <c:pt idx="0">
                  <c:v>経済成長</c:v>
                </c:pt>
                <c:pt idx="1">
                  <c:v>所得・資産の格差</c:v>
                </c:pt>
                <c:pt idx="2">
                  <c:v>大都市と地方の人口格差</c:v>
                </c:pt>
                <c:pt idx="3">
                  <c:v>人口減少</c:v>
                </c:pt>
                <c:pt idx="4">
                  <c:v>財政赤字</c:v>
                </c:pt>
                <c:pt idx="5">
                  <c:v>学び方の多様化</c:v>
                </c:pt>
                <c:pt idx="6">
                  <c:v>多様な働き方／職場環境</c:v>
                </c:pt>
                <c:pt idx="7">
                  <c:v>婚姻制度の選択肢</c:v>
                </c:pt>
                <c:pt idx="8">
                  <c:v>都市のコンパクト化</c:v>
                </c:pt>
                <c:pt idx="9">
                  <c:v>ユニバーサルサービス</c:v>
                </c:pt>
                <c:pt idx="10">
                  <c:v>老朽化インフラ</c:v>
                </c:pt>
                <c:pt idx="11">
                  <c:v>自然・景観の保全</c:v>
                </c:pt>
                <c:pt idx="12">
                  <c:v>エネルギーの脱炭素化</c:v>
                </c:pt>
                <c:pt idx="13">
                  <c:v>デジタルによる効率化</c:v>
                </c:pt>
                <c:pt idx="14">
                  <c:v>プライバシー保護</c:v>
                </c:pt>
                <c:pt idx="15">
                  <c:v>老後の生活不安</c:v>
                </c:pt>
                <c:pt idx="16">
                  <c:v>介護負担</c:v>
                </c:pt>
                <c:pt idx="17">
                  <c:v>育児環境</c:v>
                </c:pt>
                <c:pt idx="18">
                  <c:v>医療体制の充実</c:v>
                </c:pt>
                <c:pt idx="19">
                  <c:v>孤立・孤独</c:v>
                </c:pt>
                <c:pt idx="20">
                  <c:v>長時間労働</c:v>
                </c:pt>
                <c:pt idx="21">
                  <c:v>男女の固定的役割分担</c:v>
                </c:pt>
                <c:pt idx="22">
                  <c:v>マイノリティーへの偏見</c:v>
                </c:pt>
                <c:pt idx="23">
                  <c:v>凶悪犯罪</c:v>
                </c:pt>
                <c:pt idx="24">
                  <c:v>性犯罪・家庭内暴力</c:v>
                </c:pt>
                <c:pt idx="25">
                  <c:v>不正・汚職・不祥事</c:v>
                </c:pt>
                <c:pt idx="26">
                  <c:v>東日本大震災からの復興</c:v>
                </c:pt>
                <c:pt idx="27">
                  <c:v>食料・資源・エネルギーの安定供給</c:v>
                </c:pt>
              </c:strCache>
            </c:strRef>
          </c:cat>
          <c:val>
            <c:numRef>
              <c:f>Q9Q10合体!$N$70:$N$97</c:f>
              <c:numCache>
                <c:formatCode>0.0</c:formatCode>
                <c:ptCount val="28"/>
                <c:pt idx="0">
                  <c:v>78.720238095238102</c:v>
                </c:pt>
                <c:pt idx="1">
                  <c:v>67.857142857142861</c:v>
                </c:pt>
                <c:pt idx="2">
                  <c:v>63.541666666666664</c:v>
                </c:pt>
                <c:pt idx="3">
                  <c:v>71.527777777777771</c:v>
                </c:pt>
                <c:pt idx="4">
                  <c:v>71.626984126984127</c:v>
                </c:pt>
                <c:pt idx="5">
                  <c:v>74.305555555555557</c:v>
                </c:pt>
                <c:pt idx="6">
                  <c:v>76.041666666666657</c:v>
                </c:pt>
                <c:pt idx="7">
                  <c:v>69.097222222222229</c:v>
                </c:pt>
                <c:pt idx="8">
                  <c:v>61.011904761904759</c:v>
                </c:pt>
                <c:pt idx="9">
                  <c:v>67.807539682539684</c:v>
                </c:pt>
                <c:pt idx="10">
                  <c:v>69.345238095238102</c:v>
                </c:pt>
                <c:pt idx="11">
                  <c:v>77.132936507936506</c:v>
                </c:pt>
                <c:pt idx="12">
                  <c:v>73.611111111111114</c:v>
                </c:pt>
                <c:pt idx="13">
                  <c:v>70.68452380952381</c:v>
                </c:pt>
                <c:pt idx="14">
                  <c:v>80.208333333333329</c:v>
                </c:pt>
                <c:pt idx="15">
                  <c:v>77.678571428571431</c:v>
                </c:pt>
                <c:pt idx="16">
                  <c:v>79.811507936507937</c:v>
                </c:pt>
                <c:pt idx="17">
                  <c:v>80.952380952380963</c:v>
                </c:pt>
                <c:pt idx="18">
                  <c:v>74.900793650793645</c:v>
                </c:pt>
                <c:pt idx="19">
                  <c:v>70.486111111111114</c:v>
                </c:pt>
                <c:pt idx="20">
                  <c:v>77.728174603174608</c:v>
                </c:pt>
                <c:pt idx="21">
                  <c:v>75.446428571428584</c:v>
                </c:pt>
                <c:pt idx="22">
                  <c:v>71.279761904761898</c:v>
                </c:pt>
                <c:pt idx="23">
                  <c:v>78.769841269841265</c:v>
                </c:pt>
                <c:pt idx="24">
                  <c:v>82.490079365079367</c:v>
                </c:pt>
                <c:pt idx="25">
                  <c:v>80.257936507936506</c:v>
                </c:pt>
                <c:pt idx="26">
                  <c:v>73.015873015873012</c:v>
                </c:pt>
                <c:pt idx="27">
                  <c:v>78.571428571428569</c:v>
                </c:pt>
              </c:numCache>
            </c:numRef>
          </c:val>
          <c:extLst>
            <c:ext xmlns:c16="http://schemas.microsoft.com/office/drawing/2014/chart" uri="{C3380CC4-5D6E-409C-BE32-E72D297353CC}">
              <c16:uniqueId val="{00000000-D48D-4A40-9BB6-C72B41815066}"/>
            </c:ext>
          </c:extLst>
        </c:ser>
        <c:ser>
          <c:idx val="1"/>
          <c:order val="1"/>
          <c:tx>
            <c:strRef>
              <c:f>Q9Q10合体!$D$100</c:f>
              <c:strCache>
                <c:ptCount val="1"/>
                <c:pt idx="0">
                  <c:v>20歳以上30歳未満（平均:71.7）</c:v>
                </c:pt>
              </c:strCache>
            </c:strRef>
          </c:tx>
          <c:spPr>
            <a:solidFill>
              <a:schemeClr val="accent2"/>
            </a:solidFill>
            <a:ln>
              <a:noFill/>
            </a:ln>
            <a:effectLst/>
          </c:spPr>
          <c:invertIfNegative val="0"/>
          <c:cat>
            <c:strRef>
              <c:f>Q9Q10合体!$P$10:$P$37</c:f>
              <c:strCache>
                <c:ptCount val="28"/>
                <c:pt idx="0">
                  <c:v>経済成長</c:v>
                </c:pt>
                <c:pt idx="1">
                  <c:v>所得・資産の格差</c:v>
                </c:pt>
                <c:pt idx="2">
                  <c:v>大都市と地方の人口格差</c:v>
                </c:pt>
                <c:pt idx="3">
                  <c:v>人口減少</c:v>
                </c:pt>
                <c:pt idx="4">
                  <c:v>財政赤字</c:v>
                </c:pt>
                <c:pt idx="5">
                  <c:v>学び方の多様化</c:v>
                </c:pt>
                <c:pt idx="6">
                  <c:v>多様な働き方／職場環境</c:v>
                </c:pt>
                <c:pt idx="7">
                  <c:v>婚姻制度の選択肢</c:v>
                </c:pt>
                <c:pt idx="8">
                  <c:v>都市のコンパクト化</c:v>
                </c:pt>
                <c:pt idx="9">
                  <c:v>ユニバーサルサービス</c:v>
                </c:pt>
                <c:pt idx="10">
                  <c:v>老朽化インフラ</c:v>
                </c:pt>
                <c:pt idx="11">
                  <c:v>自然・景観の保全</c:v>
                </c:pt>
                <c:pt idx="12">
                  <c:v>エネルギーの脱炭素化</c:v>
                </c:pt>
                <c:pt idx="13">
                  <c:v>デジタルによる効率化</c:v>
                </c:pt>
                <c:pt idx="14">
                  <c:v>プライバシー保護</c:v>
                </c:pt>
                <c:pt idx="15">
                  <c:v>老後の生活不安</c:v>
                </c:pt>
                <c:pt idx="16">
                  <c:v>介護負担</c:v>
                </c:pt>
                <c:pt idx="17">
                  <c:v>育児環境</c:v>
                </c:pt>
                <c:pt idx="18">
                  <c:v>医療体制の充実</c:v>
                </c:pt>
                <c:pt idx="19">
                  <c:v>孤立・孤独</c:v>
                </c:pt>
                <c:pt idx="20">
                  <c:v>長時間労働</c:v>
                </c:pt>
                <c:pt idx="21">
                  <c:v>男女の固定的役割分担</c:v>
                </c:pt>
                <c:pt idx="22">
                  <c:v>マイノリティーへの偏見</c:v>
                </c:pt>
                <c:pt idx="23">
                  <c:v>凶悪犯罪</c:v>
                </c:pt>
                <c:pt idx="24">
                  <c:v>性犯罪・家庭内暴力</c:v>
                </c:pt>
                <c:pt idx="25">
                  <c:v>不正・汚職・不祥事</c:v>
                </c:pt>
                <c:pt idx="26">
                  <c:v>東日本大震災からの復興</c:v>
                </c:pt>
                <c:pt idx="27">
                  <c:v>食料・資源・エネルギーの安定供給</c:v>
                </c:pt>
              </c:strCache>
            </c:strRef>
          </c:cat>
          <c:val>
            <c:numRef>
              <c:f>Q9Q10合体!$N$100:$N$127</c:f>
              <c:numCache>
                <c:formatCode>0.0</c:formatCode>
                <c:ptCount val="28"/>
                <c:pt idx="0">
                  <c:v>77.128712871287121</c:v>
                </c:pt>
                <c:pt idx="1">
                  <c:v>68.910891089108915</c:v>
                </c:pt>
                <c:pt idx="2">
                  <c:v>63.366336633663366</c:v>
                </c:pt>
                <c:pt idx="3">
                  <c:v>69.306930693069319</c:v>
                </c:pt>
                <c:pt idx="4">
                  <c:v>68.96039603960395</c:v>
                </c:pt>
                <c:pt idx="5">
                  <c:v>72.524752475247524</c:v>
                </c:pt>
                <c:pt idx="6">
                  <c:v>72.920792079207928</c:v>
                </c:pt>
                <c:pt idx="7">
                  <c:v>65.148514851485146</c:v>
                </c:pt>
                <c:pt idx="8">
                  <c:v>57.574257425742573</c:v>
                </c:pt>
                <c:pt idx="9">
                  <c:v>65.099009900990097</c:v>
                </c:pt>
                <c:pt idx="10">
                  <c:v>66.188118811881182</c:v>
                </c:pt>
                <c:pt idx="11">
                  <c:v>72.623762376237622</c:v>
                </c:pt>
                <c:pt idx="12">
                  <c:v>68.910891089108915</c:v>
                </c:pt>
                <c:pt idx="13">
                  <c:v>68.168316831683171</c:v>
                </c:pt>
                <c:pt idx="14">
                  <c:v>75.643564356435647</c:v>
                </c:pt>
                <c:pt idx="15">
                  <c:v>76.138613861386148</c:v>
                </c:pt>
                <c:pt idx="16">
                  <c:v>78.267326732673268</c:v>
                </c:pt>
                <c:pt idx="17">
                  <c:v>80.643564356435647</c:v>
                </c:pt>
                <c:pt idx="18">
                  <c:v>73.514851485148512</c:v>
                </c:pt>
                <c:pt idx="19">
                  <c:v>71.485148514851488</c:v>
                </c:pt>
                <c:pt idx="20">
                  <c:v>76.43564356435644</c:v>
                </c:pt>
                <c:pt idx="21">
                  <c:v>74.158415841584159</c:v>
                </c:pt>
                <c:pt idx="22">
                  <c:v>67.079207920792072</c:v>
                </c:pt>
                <c:pt idx="23">
                  <c:v>76.732673267326732</c:v>
                </c:pt>
                <c:pt idx="24">
                  <c:v>79.257425742574256</c:v>
                </c:pt>
                <c:pt idx="25">
                  <c:v>78.465346534653463</c:v>
                </c:pt>
                <c:pt idx="26">
                  <c:v>68.316831683168317</c:v>
                </c:pt>
                <c:pt idx="27">
                  <c:v>75.643564356435633</c:v>
                </c:pt>
              </c:numCache>
            </c:numRef>
          </c:val>
          <c:extLst>
            <c:ext xmlns:c16="http://schemas.microsoft.com/office/drawing/2014/chart" uri="{C3380CC4-5D6E-409C-BE32-E72D297353CC}">
              <c16:uniqueId val="{00000001-D48D-4A40-9BB6-C72B41815066}"/>
            </c:ext>
          </c:extLst>
        </c:ser>
        <c:ser>
          <c:idx val="2"/>
          <c:order val="2"/>
          <c:tx>
            <c:strRef>
              <c:f>Q9Q10合体!$D$130</c:f>
              <c:strCache>
                <c:ptCount val="1"/>
                <c:pt idx="0">
                  <c:v>30歳以上40歳未満（平均:73.2）</c:v>
                </c:pt>
              </c:strCache>
            </c:strRef>
          </c:tx>
          <c:spPr>
            <a:solidFill>
              <a:schemeClr val="accent3"/>
            </a:solidFill>
            <a:ln>
              <a:noFill/>
            </a:ln>
            <a:effectLst/>
          </c:spPr>
          <c:invertIfNegative val="0"/>
          <c:cat>
            <c:strRef>
              <c:f>Q9Q10合体!$P$10:$P$37</c:f>
              <c:strCache>
                <c:ptCount val="28"/>
                <c:pt idx="0">
                  <c:v>経済成長</c:v>
                </c:pt>
                <c:pt idx="1">
                  <c:v>所得・資産の格差</c:v>
                </c:pt>
                <c:pt idx="2">
                  <c:v>大都市と地方の人口格差</c:v>
                </c:pt>
                <c:pt idx="3">
                  <c:v>人口減少</c:v>
                </c:pt>
                <c:pt idx="4">
                  <c:v>財政赤字</c:v>
                </c:pt>
                <c:pt idx="5">
                  <c:v>学び方の多様化</c:v>
                </c:pt>
                <c:pt idx="6">
                  <c:v>多様な働き方／職場環境</c:v>
                </c:pt>
                <c:pt idx="7">
                  <c:v>婚姻制度の選択肢</c:v>
                </c:pt>
                <c:pt idx="8">
                  <c:v>都市のコンパクト化</c:v>
                </c:pt>
                <c:pt idx="9">
                  <c:v>ユニバーサルサービス</c:v>
                </c:pt>
                <c:pt idx="10">
                  <c:v>老朽化インフラ</c:v>
                </c:pt>
                <c:pt idx="11">
                  <c:v>自然・景観の保全</c:v>
                </c:pt>
                <c:pt idx="12">
                  <c:v>エネルギーの脱炭素化</c:v>
                </c:pt>
                <c:pt idx="13">
                  <c:v>デジタルによる効率化</c:v>
                </c:pt>
                <c:pt idx="14">
                  <c:v>プライバシー保護</c:v>
                </c:pt>
                <c:pt idx="15">
                  <c:v>老後の生活不安</c:v>
                </c:pt>
                <c:pt idx="16">
                  <c:v>介護負担</c:v>
                </c:pt>
                <c:pt idx="17">
                  <c:v>育児環境</c:v>
                </c:pt>
                <c:pt idx="18">
                  <c:v>医療体制の充実</c:v>
                </c:pt>
                <c:pt idx="19">
                  <c:v>孤立・孤独</c:v>
                </c:pt>
                <c:pt idx="20">
                  <c:v>長時間労働</c:v>
                </c:pt>
                <c:pt idx="21">
                  <c:v>男女の固定的役割分担</c:v>
                </c:pt>
                <c:pt idx="22">
                  <c:v>マイノリティーへの偏見</c:v>
                </c:pt>
                <c:pt idx="23">
                  <c:v>凶悪犯罪</c:v>
                </c:pt>
                <c:pt idx="24">
                  <c:v>性犯罪・家庭内暴力</c:v>
                </c:pt>
                <c:pt idx="25">
                  <c:v>不正・汚職・不祥事</c:v>
                </c:pt>
                <c:pt idx="26">
                  <c:v>東日本大震災からの復興</c:v>
                </c:pt>
                <c:pt idx="27">
                  <c:v>食料・資源・エネルギーの安定供給</c:v>
                </c:pt>
              </c:strCache>
            </c:strRef>
          </c:cat>
          <c:val>
            <c:numRef>
              <c:f>Q9Q10合体!$N$130:$N$157</c:f>
              <c:numCache>
                <c:formatCode>0.0</c:formatCode>
                <c:ptCount val="28"/>
                <c:pt idx="0">
                  <c:v>78.805394990366082</c:v>
                </c:pt>
                <c:pt idx="1">
                  <c:v>68.159922928709051</c:v>
                </c:pt>
                <c:pt idx="2">
                  <c:v>63.776493256262043</c:v>
                </c:pt>
                <c:pt idx="3">
                  <c:v>71.098265895953759</c:v>
                </c:pt>
                <c:pt idx="4">
                  <c:v>72.109826589595372</c:v>
                </c:pt>
                <c:pt idx="5">
                  <c:v>71.868978805394988</c:v>
                </c:pt>
                <c:pt idx="6">
                  <c:v>74.903660886319841</c:v>
                </c:pt>
                <c:pt idx="7">
                  <c:v>63.102119460500965</c:v>
                </c:pt>
                <c:pt idx="8">
                  <c:v>58.236994219653177</c:v>
                </c:pt>
                <c:pt idx="9">
                  <c:v>66.329479768786129</c:v>
                </c:pt>
                <c:pt idx="10">
                  <c:v>68.497109826589593</c:v>
                </c:pt>
                <c:pt idx="11">
                  <c:v>75</c:v>
                </c:pt>
                <c:pt idx="12">
                  <c:v>69.460500963391141</c:v>
                </c:pt>
                <c:pt idx="13">
                  <c:v>69.267822736030837</c:v>
                </c:pt>
                <c:pt idx="14">
                  <c:v>77.890173410404628</c:v>
                </c:pt>
                <c:pt idx="15">
                  <c:v>78.901734104046241</c:v>
                </c:pt>
                <c:pt idx="16">
                  <c:v>79.961464354527948</c:v>
                </c:pt>
                <c:pt idx="17">
                  <c:v>80.539499036608859</c:v>
                </c:pt>
                <c:pt idx="18">
                  <c:v>76.782273603082842</c:v>
                </c:pt>
                <c:pt idx="19">
                  <c:v>71.868978805394988</c:v>
                </c:pt>
                <c:pt idx="20">
                  <c:v>79.04624277456648</c:v>
                </c:pt>
                <c:pt idx="21">
                  <c:v>73.121387283236999</c:v>
                </c:pt>
                <c:pt idx="22">
                  <c:v>67.822736030828523</c:v>
                </c:pt>
                <c:pt idx="23">
                  <c:v>80.250481695568396</c:v>
                </c:pt>
                <c:pt idx="24">
                  <c:v>82.610789980732179</c:v>
                </c:pt>
                <c:pt idx="25">
                  <c:v>81.888246628131014</c:v>
                </c:pt>
                <c:pt idx="26">
                  <c:v>69.894026974951828</c:v>
                </c:pt>
                <c:pt idx="27">
                  <c:v>78.564547206165713</c:v>
                </c:pt>
              </c:numCache>
            </c:numRef>
          </c:val>
          <c:extLst>
            <c:ext xmlns:c16="http://schemas.microsoft.com/office/drawing/2014/chart" uri="{C3380CC4-5D6E-409C-BE32-E72D297353CC}">
              <c16:uniqueId val="{00000002-D48D-4A40-9BB6-C72B41815066}"/>
            </c:ext>
          </c:extLst>
        </c:ser>
        <c:ser>
          <c:idx val="3"/>
          <c:order val="3"/>
          <c:tx>
            <c:strRef>
              <c:f>Q9Q10合体!$D$160</c:f>
              <c:strCache>
                <c:ptCount val="1"/>
                <c:pt idx="0">
                  <c:v>40歳以上50歳未満（平均:72.0）</c:v>
                </c:pt>
              </c:strCache>
            </c:strRef>
          </c:tx>
          <c:spPr>
            <a:solidFill>
              <a:schemeClr val="accent4"/>
            </a:solidFill>
            <a:ln>
              <a:noFill/>
            </a:ln>
            <a:effectLst/>
          </c:spPr>
          <c:invertIfNegative val="0"/>
          <c:cat>
            <c:strRef>
              <c:f>Q9Q10合体!$P$10:$P$37</c:f>
              <c:strCache>
                <c:ptCount val="28"/>
                <c:pt idx="0">
                  <c:v>経済成長</c:v>
                </c:pt>
                <c:pt idx="1">
                  <c:v>所得・資産の格差</c:v>
                </c:pt>
                <c:pt idx="2">
                  <c:v>大都市と地方の人口格差</c:v>
                </c:pt>
                <c:pt idx="3">
                  <c:v>人口減少</c:v>
                </c:pt>
                <c:pt idx="4">
                  <c:v>財政赤字</c:v>
                </c:pt>
                <c:pt idx="5">
                  <c:v>学び方の多様化</c:v>
                </c:pt>
                <c:pt idx="6">
                  <c:v>多様な働き方／職場環境</c:v>
                </c:pt>
                <c:pt idx="7">
                  <c:v>婚姻制度の選択肢</c:v>
                </c:pt>
                <c:pt idx="8">
                  <c:v>都市のコンパクト化</c:v>
                </c:pt>
                <c:pt idx="9">
                  <c:v>ユニバーサルサービス</c:v>
                </c:pt>
                <c:pt idx="10">
                  <c:v>老朽化インフラ</c:v>
                </c:pt>
                <c:pt idx="11">
                  <c:v>自然・景観の保全</c:v>
                </c:pt>
                <c:pt idx="12">
                  <c:v>エネルギーの脱炭素化</c:v>
                </c:pt>
                <c:pt idx="13">
                  <c:v>デジタルによる効率化</c:v>
                </c:pt>
                <c:pt idx="14">
                  <c:v>プライバシー保護</c:v>
                </c:pt>
                <c:pt idx="15">
                  <c:v>老後の生活不安</c:v>
                </c:pt>
                <c:pt idx="16">
                  <c:v>介護負担</c:v>
                </c:pt>
                <c:pt idx="17">
                  <c:v>育児環境</c:v>
                </c:pt>
                <c:pt idx="18">
                  <c:v>医療体制の充実</c:v>
                </c:pt>
                <c:pt idx="19">
                  <c:v>孤立・孤独</c:v>
                </c:pt>
                <c:pt idx="20">
                  <c:v>長時間労働</c:v>
                </c:pt>
                <c:pt idx="21">
                  <c:v>男女の固定的役割分担</c:v>
                </c:pt>
                <c:pt idx="22">
                  <c:v>マイノリティーへの偏見</c:v>
                </c:pt>
                <c:pt idx="23">
                  <c:v>凶悪犯罪</c:v>
                </c:pt>
                <c:pt idx="24">
                  <c:v>性犯罪・家庭内暴力</c:v>
                </c:pt>
                <c:pt idx="25">
                  <c:v>不正・汚職・不祥事</c:v>
                </c:pt>
                <c:pt idx="26">
                  <c:v>東日本大震災からの復興</c:v>
                </c:pt>
                <c:pt idx="27">
                  <c:v>食料・資源・エネルギーの安定供給</c:v>
                </c:pt>
              </c:strCache>
            </c:strRef>
          </c:cat>
          <c:val>
            <c:numRef>
              <c:f>Q9Q10合体!$N$160:$N$187</c:f>
              <c:numCache>
                <c:formatCode>0.0</c:formatCode>
                <c:ptCount val="28"/>
                <c:pt idx="0">
                  <c:v>77.250957854406124</c:v>
                </c:pt>
                <c:pt idx="1">
                  <c:v>68.103448275862064</c:v>
                </c:pt>
                <c:pt idx="2">
                  <c:v>62.883141762452105</c:v>
                </c:pt>
                <c:pt idx="3">
                  <c:v>68.342911877394641</c:v>
                </c:pt>
                <c:pt idx="4">
                  <c:v>70.545977011494244</c:v>
                </c:pt>
                <c:pt idx="5">
                  <c:v>70.114942528735625</c:v>
                </c:pt>
                <c:pt idx="6">
                  <c:v>73.659003831417635</c:v>
                </c:pt>
                <c:pt idx="7">
                  <c:v>59.818007662835242</c:v>
                </c:pt>
                <c:pt idx="8">
                  <c:v>60.775862068965516</c:v>
                </c:pt>
                <c:pt idx="9">
                  <c:v>63.888888888888886</c:v>
                </c:pt>
                <c:pt idx="10">
                  <c:v>68.103448275862064</c:v>
                </c:pt>
                <c:pt idx="11">
                  <c:v>74.904214559386972</c:v>
                </c:pt>
                <c:pt idx="12">
                  <c:v>68.582375478927204</c:v>
                </c:pt>
                <c:pt idx="13">
                  <c:v>65.565134099616856</c:v>
                </c:pt>
                <c:pt idx="14">
                  <c:v>74.71264367816093</c:v>
                </c:pt>
                <c:pt idx="15">
                  <c:v>81.178160919540232</c:v>
                </c:pt>
                <c:pt idx="16">
                  <c:v>81.752873563218401</c:v>
                </c:pt>
                <c:pt idx="17">
                  <c:v>77.490421455938701</c:v>
                </c:pt>
                <c:pt idx="18">
                  <c:v>75.335249042145591</c:v>
                </c:pt>
                <c:pt idx="19">
                  <c:v>69.923371647509583</c:v>
                </c:pt>
                <c:pt idx="20">
                  <c:v>75.143678160919535</c:v>
                </c:pt>
                <c:pt idx="21">
                  <c:v>70.402298850574709</c:v>
                </c:pt>
                <c:pt idx="22">
                  <c:v>65.996168582375475</c:v>
                </c:pt>
                <c:pt idx="23">
                  <c:v>79.262452107279699</c:v>
                </c:pt>
                <c:pt idx="24">
                  <c:v>81.657088122605359</c:v>
                </c:pt>
                <c:pt idx="25">
                  <c:v>80.986590038314176</c:v>
                </c:pt>
                <c:pt idx="26">
                  <c:v>71.743295019157088</c:v>
                </c:pt>
                <c:pt idx="27">
                  <c:v>79.214559386973178</c:v>
                </c:pt>
              </c:numCache>
            </c:numRef>
          </c:val>
          <c:extLst>
            <c:ext xmlns:c16="http://schemas.microsoft.com/office/drawing/2014/chart" uri="{C3380CC4-5D6E-409C-BE32-E72D297353CC}">
              <c16:uniqueId val="{00000003-D48D-4A40-9BB6-C72B41815066}"/>
            </c:ext>
          </c:extLst>
        </c:ser>
        <c:ser>
          <c:idx val="4"/>
          <c:order val="4"/>
          <c:tx>
            <c:strRef>
              <c:f>Q9Q10合体!$D$190</c:f>
              <c:strCache>
                <c:ptCount val="1"/>
                <c:pt idx="0">
                  <c:v>50歳以上60歳未満（平均:73.3）</c:v>
                </c:pt>
              </c:strCache>
            </c:strRef>
          </c:tx>
          <c:spPr>
            <a:solidFill>
              <a:schemeClr val="accent5"/>
            </a:solidFill>
            <a:ln>
              <a:noFill/>
            </a:ln>
            <a:effectLst/>
          </c:spPr>
          <c:invertIfNegative val="0"/>
          <c:cat>
            <c:strRef>
              <c:f>Q9Q10合体!$P$10:$P$37</c:f>
              <c:strCache>
                <c:ptCount val="28"/>
                <c:pt idx="0">
                  <c:v>経済成長</c:v>
                </c:pt>
                <c:pt idx="1">
                  <c:v>所得・資産の格差</c:v>
                </c:pt>
                <c:pt idx="2">
                  <c:v>大都市と地方の人口格差</c:v>
                </c:pt>
                <c:pt idx="3">
                  <c:v>人口減少</c:v>
                </c:pt>
                <c:pt idx="4">
                  <c:v>財政赤字</c:v>
                </c:pt>
                <c:pt idx="5">
                  <c:v>学び方の多様化</c:v>
                </c:pt>
                <c:pt idx="6">
                  <c:v>多様な働き方／職場環境</c:v>
                </c:pt>
                <c:pt idx="7">
                  <c:v>婚姻制度の選択肢</c:v>
                </c:pt>
                <c:pt idx="8">
                  <c:v>都市のコンパクト化</c:v>
                </c:pt>
                <c:pt idx="9">
                  <c:v>ユニバーサルサービス</c:v>
                </c:pt>
                <c:pt idx="10">
                  <c:v>老朽化インフラ</c:v>
                </c:pt>
                <c:pt idx="11">
                  <c:v>自然・景観の保全</c:v>
                </c:pt>
                <c:pt idx="12">
                  <c:v>エネルギーの脱炭素化</c:v>
                </c:pt>
                <c:pt idx="13">
                  <c:v>デジタルによる効率化</c:v>
                </c:pt>
                <c:pt idx="14">
                  <c:v>プライバシー保護</c:v>
                </c:pt>
                <c:pt idx="15">
                  <c:v>老後の生活不安</c:v>
                </c:pt>
                <c:pt idx="16">
                  <c:v>介護負担</c:v>
                </c:pt>
                <c:pt idx="17">
                  <c:v>育児環境</c:v>
                </c:pt>
                <c:pt idx="18">
                  <c:v>医療体制の充実</c:v>
                </c:pt>
                <c:pt idx="19">
                  <c:v>孤立・孤独</c:v>
                </c:pt>
                <c:pt idx="20">
                  <c:v>長時間労働</c:v>
                </c:pt>
                <c:pt idx="21">
                  <c:v>男女の固定的役割分担</c:v>
                </c:pt>
                <c:pt idx="22">
                  <c:v>マイノリティーへの偏見</c:v>
                </c:pt>
                <c:pt idx="23">
                  <c:v>凶悪犯罪</c:v>
                </c:pt>
                <c:pt idx="24">
                  <c:v>性犯罪・家庭内暴力</c:v>
                </c:pt>
                <c:pt idx="25">
                  <c:v>不正・汚職・不祥事</c:v>
                </c:pt>
                <c:pt idx="26">
                  <c:v>東日本大震災からの復興</c:v>
                </c:pt>
                <c:pt idx="27">
                  <c:v>食料・資源・エネルギーの安定供給</c:v>
                </c:pt>
              </c:strCache>
            </c:strRef>
          </c:cat>
          <c:val>
            <c:numRef>
              <c:f>Q9Q10合体!$N$190:$N$217</c:f>
              <c:numCache>
                <c:formatCode>0.0</c:formatCode>
                <c:ptCount val="28"/>
                <c:pt idx="0">
                  <c:v>79.182509505703422</c:v>
                </c:pt>
                <c:pt idx="1">
                  <c:v>68.155893536121681</c:v>
                </c:pt>
                <c:pt idx="2">
                  <c:v>63.878326996197714</c:v>
                </c:pt>
                <c:pt idx="3">
                  <c:v>71.245247148288968</c:v>
                </c:pt>
                <c:pt idx="4">
                  <c:v>72.908745247148289</c:v>
                </c:pt>
                <c:pt idx="5">
                  <c:v>70.437262357414454</c:v>
                </c:pt>
                <c:pt idx="6">
                  <c:v>72.243346007604558</c:v>
                </c:pt>
                <c:pt idx="7">
                  <c:v>56.131178707224336</c:v>
                </c:pt>
                <c:pt idx="8">
                  <c:v>59.885931558935368</c:v>
                </c:pt>
                <c:pt idx="9">
                  <c:v>64.306083650190118</c:v>
                </c:pt>
                <c:pt idx="10">
                  <c:v>69.43916349809885</c:v>
                </c:pt>
                <c:pt idx="11">
                  <c:v>76.330798479087449</c:v>
                </c:pt>
                <c:pt idx="12">
                  <c:v>70.104562737642595</c:v>
                </c:pt>
                <c:pt idx="13">
                  <c:v>65.351711026615959</c:v>
                </c:pt>
                <c:pt idx="14">
                  <c:v>78.612167300380236</c:v>
                </c:pt>
                <c:pt idx="15">
                  <c:v>83.460076045627375</c:v>
                </c:pt>
                <c:pt idx="16">
                  <c:v>82.652091254752861</c:v>
                </c:pt>
                <c:pt idx="17">
                  <c:v>78.089353612167301</c:v>
                </c:pt>
                <c:pt idx="18">
                  <c:v>78.231939163498097</c:v>
                </c:pt>
                <c:pt idx="19">
                  <c:v>71.863117870722434</c:v>
                </c:pt>
                <c:pt idx="20">
                  <c:v>73.384030418250944</c:v>
                </c:pt>
                <c:pt idx="21">
                  <c:v>71.387832699619764</c:v>
                </c:pt>
                <c:pt idx="22">
                  <c:v>66.967680608365015</c:v>
                </c:pt>
                <c:pt idx="23">
                  <c:v>81.844106463878319</c:v>
                </c:pt>
                <c:pt idx="24">
                  <c:v>83.792775665399247</c:v>
                </c:pt>
                <c:pt idx="25">
                  <c:v>83.792775665399233</c:v>
                </c:pt>
                <c:pt idx="26">
                  <c:v>73.811787072243334</c:v>
                </c:pt>
                <c:pt idx="27">
                  <c:v>84.173003802281372</c:v>
                </c:pt>
              </c:numCache>
            </c:numRef>
          </c:val>
          <c:extLst>
            <c:ext xmlns:c16="http://schemas.microsoft.com/office/drawing/2014/chart" uri="{C3380CC4-5D6E-409C-BE32-E72D297353CC}">
              <c16:uniqueId val="{00000004-D48D-4A40-9BB6-C72B41815066}"/>
            </c:ext>
          </c:extLst>
        </c:ser>
        <c:ser>
          <c:idx val="5"/>
          <c:order val="5"/>
          <c:tx>
            <c:strRef>
              <c:f>Q9Q10合体!$D$220</c:f>
              <c:strCache>
                <c:ptCount val="1"/>
                <c:pt idx="0">
                  <c:v>60歳以上（平均:74.9）</c:v>
                </c:pt>
              </c:strCache>
            </c:strRef>
          </c:tx>
          <c:spPr>
            <a:solidFill>
              <a:schemeClr val="accent6"/>
            </a:solidFill>
            <a:ln>
              <a:noFill/>
            </a:ln>
            <a:effectLst/>
          </c:spPr>
          <c:invertIfNegative val="0"/>
          <c:cat>
            <c:strRef>
              <c:f>Q9Q10合体!$P$10:$P$37</c:f>
              <c:strCache>
                <c:ptCount val="28"/>
                <c:pt idx="0">
                  <c:v>経済成長</c:v>
                </c:pt>
                <c:pt idx="1">
                  <c:v>所得・資産の格差</c:v>
                </c:pt>
                <c:pt idx="2">
                  <c:v>大都市と地方の人口格差</c:v>
                </c:pt>
                <c:pt idx="3">
                  <c:v>人口減少</c:v>
                </c:pt>
                <c:pt idx="4">
                  <c:v>財政赤字</c:v>
                </c:pt>
                <c:pt idx="5">
                  <c:v>学び方の多様化</c:v>
                </c:pt>
                <c:pt idx="6">
                  <c:v>多様な働き方／職場環境</c:v>
                </c:pt>
                <c:pt idx="7">
                  <c:v>婚姻制度の選択肢</c:v>
                </c:pt>
                <c:pt idx="8">
                  <c:v>都市のコンパクト化</c:v>
                </c:pt>
                <c:pt idx="9">
                  <c:v>ユニバーサルサービス</c:v>
                </c:pt>
                <c:pt idx="10">
                  <c:v>老朽化インフラ</c:v>
                </c:pt>
                <c:pt idx="11">
                  <c:v>自然・景観の保全</c:v>
                </c:pt>
                <c:pt idx="12">
                  <c:v>エネルギーの脱炭素化</c:v>
                </c:pt>
                <c:pt idx="13">
                  <c:v>デジタルによる効率化</c:v>
                </c:pt>
                <c:pt idx="14">
                  <c:v>プライバシー保護</c:v>
                </c:pt>
                <c:pt idx="15">
                  <c:v>老後の生活不安</c:v>
                </c:pt>
                <c:pt idx="16">
                  <c:v>介護負担</c:v>
                </c:pt>
                <c:pt idx="17">
                  <c:v>育児環境</c:v>
                </c:pt>
                <c:pt idx="18">
                  <c:v>医療体制の充実</c:v>
                </c:pt>
                <c:pt idx="19">
                  <c:v>孤立・孤独</c:v>
                </c:pt>
                <c:pt idx="20">
                  <c:v>長時間労働</c:v>
                </c:pt>
                <c:pt idx="21">
                  <c:v>男女の固定的役割分担</c:v>
                </c:pt>
                <c:pt idx="22">
                  <c:v>マイノリティーへの偏見</c:v>
                </c:pt>
                <c:pt idx="23">
                  <c:v>凶悪犯罪</c:v>
                </c:pt>
                <c:pt idx="24">
                  <c:v>性犯罪・家庭内暴力</c:v>
                </c:pt>
                <c:pt idx="25">
                  <c:v>不正・汚職・不祥事</c:v>
                </c:pt>
                <c:pt idx="26">
                  <c:v>東日本大震災からの復興</c:v>
                </c:pt>
                <c:pt idx="27">
                  <c:v>食料・資源・エネルギーの安定供給</c:v>
                </c:pt>
              </c:strCache>
            </c:strRef>
          </c:cat>
          <c:val>
            <c:numRef>
              <c:f>Q9Q10合体!$N$220:$N$247</c:f>
              <c:numCache>
                <c:formatCode>0.0</c:formatCode>
                <c:ptCount val="28"/>
                <c:pt idx="0">
                  <c:v>76.238095238095241</c:v>
                </c:pt>
                <c:pt idx="1">
                  <c:v>68.571428571428569</c:v>
                </c:pt>
                <c:pt idx="2">
                  <c:v>65.38095238095238</c:v>
                </c:pt>
                <c:pt idx="3">
                  <c:v>71.333333333333329</c:v>
                </c:pt>
                <c:pt idx="4">
                  <c:v>74.80952380952381</c:v>
                </c:pt>
                <c:pt idx="5">
                  <c:v>70.38095238095238</c:v>
                </c:pt>
                <c:pt idx="6">
                  <c:v>73.047619047619051</c:v>
                </c:pt>
                <c:pt idx="7">
                  <c:v>58.714285714285715</c:v>
                </c:pt>
                <c:pt idx="8">
                  <c:v>61.095238095238095</c:v>
                </c:pt>
                <c:pt idx="9">
                  <c:v>67.428571428571431</c:v>
                </c:pt>
                <c:pt idx="10">
                  <c:v>72.428571428571431</c:v>
                </c:pt>
                <c:pt idx="11">
                  <c:v>77.571428571428569</c:v>
                </c:pt>
                <c:pt idx="12">
                  <c:v>72.523809523809518</c:v>
                </c:pt>
                <c:pt idx="13">
                  <c:v>64.857142857142861</c:v>
                </c:pt>
                <c:pt idx="14">
                  <c:v>78.238095238095241</c:v>
                </c:pt>
                <c:pt idx="15">
                  <c:v>84.285714285714278</c:v>
                </c:pt>
                <c:pt idx="16">
                  <c:v>84.571428571428584</c:v>
                </c:pt>
                <c:pt idx="17">
                  <c:v>81.095238095238102</c:v>
                </c:pt>
                <c:pt idx="18">
                  <c:v>80.80952380952381</c:v>
                </c:pt>
                <c:pt idx="19">
                  <c:v>73.142857142857139</c:v>
                </c:pt>
                <c:pt idx="20">
                  <c:v>74.523809523809518</c:v>
                </c:pt>
                <c:pt idx="21">
                  <c:v>72.285714285714278</c:v>
                </c:pt>
                <c:pt idx="22">
                  <c:v>70.666666666666671</c:v>
                </c:pt>
                <c:pt idx="23">
                  <c:v>86.523809523809518</c:v>
                </c:pt>
                <c:pt idx="24">
                  <c:v>86.19047619047619</c:v>
                </c:pt>
                <c:pt idx="25">
                  <c:v>86.571428571428569</c:v>
                </c:pt>
                <c:pt idx="26">
                  <c:v>77.285714285714278</c:v>
                </c:pt>
                <c:pt idx="27">
                  <c:v>86.857142857142861</c:v>
                </c:pt>
              </c:numCache>
            </c:numRef>
          </c:val>
          <c:extLst>
            <c:ext xmlns:c16="http://schemas.microsoft.com/office/drawing/2014/chart" uri="{C3380CC4-5D6E-409C-BE32-E72D297353CC}">
              <c16:uniqueId val="{00000005-D48D-4A40-9BB6-C72B41815066}"/>
            </c:ext>
          </c:extLst>
        </c:ser>
        <c:dLbls>
          <c:showLegendKey val="0"/>
          <c:showVal val="0"/>
          <c:showCatName val="0"/>
          <c:showSerName val="0"/>
          <c:showPercent val="0"/>
          <c:showBubbleSize val="0"/>
        </c:dLbls>
        <c:gapWidth val="219"/>
        <c:overlap val="-27"/>
        <c:axId val="1556118576"/>
        <c:axId val="767506032"/>
      </c:barChart>
      <c:catAx>
        <c:axId val="1556118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67506032"/>
        <c:crosses val="autoZero"/>
        <c:auto val="1"/>
        <c:lblAlgn val="ctr"/>
        <c:lblOffset val="100"/>
        <c:noMultiLvlLbl val="0"/>
      </c:catAx>
      <c:valAx>
        <c:axId val="767506032"/>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56118576"/>
        <c:crosses val="autoZero"/>
        <c:crossBetween val="between"/>
      </c:valAx>
      <c:spPr>
        <a:noFill/>
        <a:ln>
          <a:noFill/>
        </a:ln>
        <a:effectLst/>
      </c:spPr>
    </c:plotArea>
    <c:legend>
      <c:legendPos val="t"/>
      <c:layout>
        <c:manualLayout>
          <c:xMode val="edge"/>
          <c:yMode val="edge"/>
          <c:x val="0.11620902857864293"/>
          <c:y val="2.2628827833360548E-2"/>
          <c:w val="0.76309766520489375"/>
          <c:h val="0.1008232606862227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678258967629041E-2"/>
          <c:y val="0.11898148148148151"/>
          <c:w val="0.85416422947131609"/>
          <c:h val="0.62237751531058616"/>
        </c:manualLayout>
      </c:layout>
      <c:barChart>
        <c:barDir val="col"/>
        <c:grouping val="clustered"/>
        <c:varyColors val="0"/>
        <c:ser>
          <c:idx val="0"/>
          <c:order val="0"/>
          <c:tx>
            <c:v>一位のみ</c:v>
          </c:tx>
          <c:spPr>
            <a:solidFill>
              <a:srgbClr val="FFC000"/>
            </a:solidFill>
            <a:ln>
              <a:noFill/>
            </a:ln>
            <a:effectLst/>
          </c:spPr>
          <c:invertIfNegative val="0"/>
          <c:cat>
            <c:strRef>
              <c:f>'N表 '!$F$365:$Q$365</c:f>
              <c:strCache>
                <c:ptCount val="12"/>
                <c:pt idx="0">
                  <c:v>政治家・政党</c:v>
                </c:pt>
                <c:pt idx="1">
                  <c:v>行政</c:v>
                </c:pt>
                <c:pt idx="2">
                  <c:v>民間企業（スタートアップ除く）</c:v>
                </c:pt>
                <c:pt idx="3">
                  <c:v>スタートアップ企業</c:v>
                </c:pt>
                <c:pt idx="4">
                  <c:v>大学・研究者</c:v>
                </c:pt>
                <c:pt idx="5">
                  <c:v>教育機関</c:v>
                </c:pt>
                <c:pt idx="6">
                  <c:v>文化人</c:v>
                </c:pt>
                <c:pt idx="7">
                  <c:v>NPO</c:v>
                </c:pt>
                <c:pt idx="8">
                  <c:v>若者</c:v>
                </c:pt>
                <c:pt idx="9">
                  <c:v>一般市民</c:v>
                </c:pt>
                <c:pt idx="10">
                  <c:v>国際機関</c:v>
                </c:pt>
                <c:pt idx="11">
                  <c:v>その他</c:v>
                </c:pt>
              </c:strCache>
            </c:strRef>
          </c:cat>
          <c:val>
            <c:numRef>
              <c:f>'N表 '!$F$367:$Q$367</c:f>
              <c:numCache>
                <c:formatCode>0_ </c:formatCode>
                <c:ptCount val="12"/>
                <c:pt idx="0">
                  <c:v>856</c:v>
                </c:pt>
                <c:pt idx="1">
                  <c:v>514</c:v>
                </c:pt>
                <c:pt idx="2">
                  <c:v>213</c:v>
                </c:pt>
                <c:pt idx="3">
                  <c:v>72</c:v>
                </c:pt>
                <c:pt idx="4">
                  <c:v>86</c:v>
                </c:pt>
                <c:pt idx="5">
                  <c:v>136</c:v>
                </c:pt>
                <c:pt idx="6">
                  <c:v>25</c:v>
                </c:pt>
                <c:pt idx="7">
                  <c:v>29</c:v>
                </c:pt>
                <c:pt idx="8">
                  <c:v>270</c:v>
                </c:pt>
                <c:pt idx="9">
                  <c:v>758</c:v>
                </c:pt>
                <c:pt idx="10">
                  <c:v>120</c:v>
                </c:pt>
                <c:pt idx="11">
                  <c:v>22</c:v>
                </c:pt>
              </c:numCache>
            </c:numRef>
          </c:val>
          <c:extLst>
            <c:ext xmlns:c16="http://schemas.microsoft.com/office/drawing/2014/chart" uri="{C3380CC4-5D6E-409C-BE32-E72D297353CC}">
              <c16:uniqueId val="{00000000-049F-4D41-B097-A8D4F69BB7A9}"/>
            </c:ext>
          </c:extLst>
        </c:ser>
        <c:ser>
          <c:idx val="1"/>
          <c:order val="1"/>
          <c:tx>
            <c:v>1～3位の荷重平均(1位：２位：3位＝3:2:1)</c:v>
          </c:tx>
          <c:spPr>
            <a:solidFill>
              <a:schemeClr val="accent2"/>
            </a:solidFill>
            <a:ln>
              <a:noFill/>
            </a:ln>
            <a:effectLst/>
          </c:spPr>
          <c:invertIfNegative val="0"/>
          <c:val>
            <c:numRef>
              <c:f>'N表 '!$F$370:$Q$370</c:f>
              <c:numCache>
                <c:formatCode>#,##0.0;[Red]\-#,##0.0</c:formatCode>
                <c:ptCount val="12"/>
                <c:pt idx="0">
                  <c:v>619.49999999999989</c:v>
                </c:pt>
                <c:pt idx="1">
                  <c:v>567.16666666666663</c:v>
                </c:pt>
                <c:pt idx="2">
                  <c:v>319</c:v>
                </c:pt>
                <c:pt idx="3">
                  <c:v>87.833333333333314</c:v>
                </c:pt>
                <c:pt idx="4">
                  <c:v>110.83333333333333</c:v>
                </c:pt>
                <c:pt idx="5">
                  <c:v>226.5</c:v>
                </c:pt>
                <c:pt idx="6">
                  <c:v>46.499999999999993</c:v>
                </c:pt>
                <c:pt idx="7">
                  <c:v>53.166666666666664</c:v>
                </c:pt>
                <c:pt idx="8">
                  <c:v>292.83333333333331</c:v>
                </c:pt>
                <c:pt idx="9">
                  <c:v>606.16666666666663</c:v>
                </c:pt>
                <c:pt idx="10">
                  <c:v>146.66666666666666</c:v>
                </c:pt>
                <c:pt idx="11">
                  <c:v>24.833333333333332</c:v>
                </c:pt>
              </c:numCache>
            </c:numRef>
          </c:val>
          <c:extLst>
            <c:ext xmlns:c16="http://schemas.microsoft.com/office/drawing/2014/chart" uri="{C3380CC4-5D6E-409C-BE32-E72D297353CC}">
              <c16:uniqueId val="{00000001-049F-4D41-B097-A8D4F69BB7A9}"/>
            </c:ext>
          </c:extLst>
        </c:ser>
        <c:dLbls>
          <c:showLegendKey val="0"/>
          <c:showVal val="0"/>
          <c:showCatName val="0"/>
          <c:showSerName val="0"/>
          <c:showPercent val="0"/>
          <c:showBubbleSize val="0"/>
        </c:dLbls>
        <c:gapWidth val="219"/>
        <c:axId val="1648171679"/>
        <c:axId val="1777605375"/>
      </c:barChart>
      <c:catAx>
        <c:axId val="1648171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77605375"/>
        <c:crosses val="autoZero"/>
        <c:auto val="1"/>
        <c:lblAlgn val="ctr"/>
        <c:lblOffset val="100"/>
        <c:noMultiLvlLbl val="0"/>
      </c:catAx>
      <c:valAx>
        <c:axId val="1777605375"/>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48171679"/>
        <c:crosses val="autoZero"/>
        <c:crossBetween val="between"/>
      </c:valAx>
      <c:spPr>
        <a:noFill/>
        <a:ln>
          <a:noFill/>
        </a:ln>
        <a:effectLst/>
      </c:spPr>
    </c:plotArea>
    <c:legend>
      <c:legendPos val="r"/>
      <c:layout>
        <c:manualLayout>
          <c:xMode val="edge"/>
          <c:yMode val="edge"/>
          <c:x val="0.24690641773349553"/>
          <c:y val="4.7208205127404611E-2"/>
          <c:w val="0.48269245662007526"/>
          <c:h val="7.81255468066491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「理想とする未来社会」の定性的特徴（価値観）</a:t>
            </a:r>
          </a:p>
        </c:rich>
      </c:tx>
      <c:layout>
        <c:manualLayout>
          <c:xMode val="edge"/>
          <c:yMode val="edge"/>
          <c:x val="0.31066143674227675"/>
          <c:y val="4.295781121041565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4.2226078536994477E-2"/>
          <c:y val="0.16250903904869035"/>
          <c:w val="0.94503912490489017"/>
          <c:h val="0.63726217258556961"/>
        </c:manualLayout>
      </c:layout>
      <c:barChart>
        <c:barDir val="col"/>
        <c:grouping val="clustered"/>
        <c:varyColors val="0"/>
        <c:ser>
          <c:idx val="0"/>
          <c:order val="0"/>
          <c:tx>
            <c:strRef>
              <c:f>'N表 '!$E$5</c:f>
              <c:strCache>
                <c:ptCount val="1"/>
                <c:pt idx="0">
                  <c:v>全体（平均:61.2）</c:v>
                </c:pt>
              </c:strCache>
            </c:strRef>
          </c:tx>
          <c:spPr>
            <a:solidFill>
              <a:schemeClr val="tx1"/>
            </a:solidFill>
            <a:ln>
              <a:solidFill>
                <a:sysClr val="windowText" lastClr="000000"/>
              </a:solidFill>
            </a:ln>
            <a:effectLst/>
          </c:spPr>
          <c:invertIfNegative val="0"/>
          <c:cat>
            <c:strRef>
              <c:f>'N表 '!$D$7:$D$34</c:f>
              <c:strCache>
                <c:ptCount val="28"/>
                <c:pt idx="0">
                  <c:v>個性・独自性</c:v>
                </c:pt>
                <c:pt idx="1">
                  <c:v>成長・発展・進歩</c:v>
                </c:pt>
                <c:pt idx="2">
                  <c:v>常に変化</c:v>
                </c:pt>
                <c:pt idx="3">
                  <c:v>革新的</c:v>
                </c:pt>
                <c:pt idx="4">
                  <c:v>競争的</c:v>
                </c:pt>
                <c:pt idx="5">
                  <c:v>効率的</c:v>
                </c:pt>
                <c:pt idx="6">
                  <c:v>個人の自由と責任</c:v>
                </c:pt>
                <c:pt idx="7">
                  <c:v>規制・タブーが少ない</c:v>
                </c:pt>
                <c:pt idx="8">
                  <c:v>機会・チャンス</c:v>
                </c:pt>
                <c:pt idx="9">
                  <c:v>能力ある人が活躍</c:v>
                </c:pt>
                <c:pt idx="10">
                  <c:v>異なる価値観共存</c:v>
                </c:pt>
                <c:pt idx="11">
                  <c:v>楽しみ・感動</c:v>
                </c:pt>
                <c:pt idx="12">
                  <c:v>多様性</c:v>
                </c:pt>
                <c:pt idx="13">
                  <c:v>開かれた社会</c:v>
                </c:pt>
                <c:pt idx="14">
                  <c:v>調和</c:v>
                </c:pt>
                <c:pt idx="15">
                  <c:v>安定・持続</c:v>
                </c:pt>
                <c:pt idx="16">
                  <c:v>変化が少ない</c:v>
                </c:pt>
                <c:pt idx="17">
                  <c:v>伝統</c:v>
                </c:pt>
                <c:pt idx="18">
                  <c:v>平等</c:v>
                </c:pt>
                <c:pt idx="19">
                  <c:v>ゆとり</c:v>
                </c:pt>
                <c:pt idx="20">
                  <c:v>協力・助け合い</c:v>
                </c:pt>
                <c:pt idx="21">
                  <c:v>ルール・秩序</c:v>
                </c:pt>
                <c:pt idx="22">
                  <c:v>危険が回避</c:v>
                </c:pt>
                <c:pt idx="23">
                  <c:v>誰も取り残されない</c:v>
                </c:pt>
                <c:pt idx="24">
                  <c:v>同じ価値観の共有</c:v>
                </c:pt>
                <c:pt idx="25">
                  <c:v>くろろぎ・癒し</c:v>
                </c:pt>
                <c:pt idx="26">
                  <c:v>同質性・均質性</c:v>
                </c:pt>
                <c:pt idx="27">
                  <c:v>連帯感・絆</c:v>
                </c:pt>
              </c:strCache>
            </c:strRef>
          </c:cat>
          <c:val>
            <c:numRef>
              <c:f>'N表 '!$L$7:$L$34</c:f>
              <c:numCache>
                <c:formatCode>#,##0.0;[Red]\-#,##0.0</c:formatCode>
                <c:ptCount val="28"/>
                <c:pt idx="0">
                  <c:v>65.543373105449859</c:v>
                </c:pt>
                <c:pt idx="1">
                  <c:v>66.583360206385038</c:v>
                </c:pt>
                <c:pt idx="2">
                  <c:v>60.859400193485968</c:v>
                </c:pt>
                <c:pt idx="3">
                  <c:v>59.633989035794912</c:v>
                </c:pt>
                <c:pt idx="4">
                  <c:v>48.113511770396642</c:v>
                </c:pt>
                <c:pt idx="5">
                  <c:v>65.615930345049989</c:v>
                </c:pt>
                <c:pt idx="6">
                  <c:v>67.800709448564973</c:v>
                </c:pt>
                <c:pt idx="7">
                  <c:v>51.354401805869067</c:v>
                </c:pt>
                <c:pt idx="8">
                  <c:v>63.818123186069002</c:v>
                </c:pt>
                <c:pt idx="9">
                  <c:v>64.809738793937427</c:v>
                </c:pt>
                <c:pt idx="10">
                  <c:v>68.211867139632389</c:v>
                </c:pt>
                <c:pt idx="11">
                  <c:v>66.293131247984519</c:v>
                </c:pt>
                <c:pt idx="12">
                  <c:v>70.033860045146739</c:v>
                </c:pt>
                <c:pt idx="13">
                  <c:v>61.883263463398912</c:v>
                </c:pt>
                <c:pt idx="14">
                  <c:v>64.245404708158659</c:v>
                </c:pt>
                <c:pt idx="15">
                  <c:v>67.179941954208317</c:v>
                </c:pt>
                <c:pt idx="16">
                  <c:v>47.307320219284101</c:v>
                </c:pt>
                <c:pt idx="17">
                  <c:v>54.417929700096742</c:v>
                </c:pt>
                <c:pt idx="18">
                  <c:v>62.874879071267337</c:v>
                </c:pt>
                <c:pt idx="19">
                  <c:v>61.92357304095453</c:v>
                </c:pt>
                <c:pt idx="20">
                  <c:v>63.947113834247013</c:v>
                </c:pt>
                <c:pt idx="21">
                  <c:v>65.680425669138984</c:v>
                </c:pt>
                <c:pt idx="22">
                  <c:v>64.366333440825542</c:v>
                </c:pt>
                <c:pt idx="23">
                  <c:v>58.118348919703323</c:v>
                </c:pt>
                <c:pt idx="24">
                  <c:v>50.67720090293453</c:v>
                </c:pt>
                <c:pt idx="25">
                  <c:v>63.415027410512735</c:v>
                </c:pt>
                <c:pt idx="26">
                  <c:v>54.966139954853269</c:v>
                </c:pt>
                <c:pt idx="27">
                  <c:v>54.70009674298614</c:v>
                </c:pt>
              </c:numCache>
            </c:numRef>
          </c:val>
          <c:extLst>
            <c:ext xmlns:c16="http://schemas.microsoft.com/office/drawing/2014/chart" uri="{C3380CC4-5D6E-409C-BE32-E72D297353CC}">
              <c16:uniqueId val="{00000000-F3E4-4D9E-B550-02796023855E}"/>
            </c:ext>
          </c:extLst>
        </c:ser>
        <c:ser>
          <c:idx val="1"/>
          <c:order val="1"/>
          <c:tx>
            <c:strRef>
              <c:f>'N表 '!$E$36</c:f>
              <c:strCache>
                <c:ptCount val="1"/>
                <c:pt idx="0">
                  <c:v>障害者（平均:59.7）</c:v>
                </c:pt>
              </c:strCache>
            </c:strRef>
          </c:tx>
          <c:spPr>
            <a:solidFill>
              <a:srgbClr val="00B0F0"/>
            </a:solidFill>
            <a:ln>
              <a:solidFill>
                <a:srgbClr val="00B0F0"/>
              </a:solidFill>
            </a:ln>
            <a:effectLst/>
          </c:spPr>
          <c:invertIfNegative val="0"/>
          <c:val>
            <c:numRef>
              <c:f>'N表 '!$L$37:$L$64</c:f>
              <c:numCache>
                <c:formatCode>#,##0.0;[Red]\-#,##0.0</c:formatCode>
                <c:ptCount val="28"/>
                <c:pt idx="0">
                  <c:v>61.044176706827308</c:v>
                </c:pt>
                <c:pt idx="1">
                  <c:v>64.056224899598405</c:v>
                </c:pt>
                <c:pt idx="2">
                  <c:v>58.032128514056211</c:v>
                </c:pt>
                <c:pt idx="3">
                  <c:v>59.036144578313255</c:v>
                </c:pt>
                <c:pt idx="4">
                  <c:v>48.493975903614455</c:v>
                </c:pt>
                <c:pt idx="5">
                  <c:v>62.75100401606425</c:v>
                </c:pt>
                <c:pt idx="6">
                  <c:v>65.261044176706818</c:v>
                </c:pt>
                <c:pt idx="7">
                  <c:v>49.096385542168676</c:v>
                </c:pt>
                <c:pt idx="8">
                  <c:v>62.951807228915669</c:v>
                </c:pt>
                <c:pt idx="9">
                  <c:v>61.345381526104411</c:v>
                </c:pt>
                <c:pt idx="10">
                  <c:v>65.662650602409641</c:v>
                </c:pt>
                <c:pt idx="11">
                  <c:v>63.855421686746993</c:v>
                </c:pt>
                <c:pt idx="12">
                  <c:v>68.273092369477922</c:v>
                </c:pt>
                <c:pt idx="13">
                  <c:v>61.244979919678713</c:v>
                </c:pt>
                <c:pt idx="14">
                  <c:v>62.24899598393575</c:v>
                </c:pt>
                <c:pt idx="15">
                  <c:v>65.261044176706832</c:v>
                </c:pt>
                <c:pt idx="16">
                  <c:v>49.497991967871485</c:v>
                </c:pt>
                <c:pt idx="17">
                  <c:v>53.714859437751009</c:v>
                </c:pt>
                <c:pt idx="18">
                  <c:v>61.947791164658639</c:v>
                </c:pt>
                <c:pt idx="19">
                  <c:v>59.136546184738954</c:v>
                </c:pt>
                <c:pt idx="20">
                  <c:v>61.847389558232933</c:v>
                </c:pt>
                <c:pt idx="21">
                  <c:v>62.75100401606425</c:v>
                </c:pt>
                <c:pt idx="22">
                  <c:v>62.24899598393575</c:v>
                </c:pt>
                <c:pt idx="23">
                  <c:v>59.53815261044177</c:v>
                </c:pt>
                <c:pt idx="24">
                  <c:v>52.008032128514053</c:v>
                </c:pt>
                <c:pt idx="25">
                  <c:v>59.638554216867469</c:v>
                </c:pt>
                <c:pt idx="26">
                  <c:v>54.718875502008032</c:v>
                </c:pt>
                <c:pt idx="27">
                  <c:v>54.819277108433738</c:v>
                </c:pt>
              </c:numCache>
            </c:numRef>
          </c:val>
          <c:extLst>
            <c:ext xmlns:c16="http://schemas.microsoft.com/office/drawing/2014/chart" uri="{C3380CC4-5D6E-409C-BE32-E72D297353CC}">
              <c16:uniqueId val="{00000001-F3E4-4D9E-B550-02796023855E}"/>
            </c:ext>
          </c:extLst>
        </c:ser>
        <c:ser>
          <c:idx val="2"/>
          <c:order val="2"/>
          <c:tx>
            <c:strRef>
              <c:f>'N表 '!$E$66</c:f>
              <c:strCache>
                <c:ptCount val="1"/>
                <c:pt idx="0">
                  <c:v>LGBTQ（平均:64.0）</c:v>
                </c:pt>
              </c:strCache>
            </c:strRef>
          </c:tx>
          <c:spPr>
            <a:solidFill>
              <a:srgbClr val="FF0000"/>
            </a:solidFill>
            <a:ln>
              <a:solidFill>
                <a:srgbClr val="FF0000"/>
              </a:solidFill>
            </a:ln>
            <a:effectLst/>
          </c:spPr>
          <c:invertIfNegative val="0"/>
          <c:val>
            <c:numRef>
              <c:f>'N表 '!$L$67:$L$94</c:f>
              <c:numCache>
                <c:formatCode>#,##0.0;[Red]\-#,##0.0</c:formatCode>
                <c:ptCount val="28"/>
                <c:pt idx="0">
                  <c:v>67.754777070063696</c:v>
                </c:pt>
                <c:pt idx="1">
                  <c:v>69.108280254777057</c:v>
                </c:pt>
                <c:pt idx="2">
                  <c:v>61.385350318471332</c:v>
                </c:pt>
                <c:pt idx="3">
                  <c:v>60.270700636942671</c:v>
                </c:pt>
                <c:pt idx="4">
                  <c:v>47.213375796178347</c:v>
                </c:pt>
                <c:pt idx="5">
                  <c:v>65.286624203821646</c:v>
                </c:pt>
                <c:pt idx="6">
                  <c:v>70.063694267515928</c:v>
                </c:pt>
                <c:pt idx="7">
                  <c:v>56.767515923566876</c:v>
                </c:pt>
                <c:pt idx="8">
                  <c:v>66.878980891719749</c:v>
                </c:pt>
                <c:pt idx="9">
                  <c:v>66.003184713375788</c:v>
                </c:pt>
                <c:pt idx="10">
                  <c:v>72.850318471337573</c:v>
                </c:pt>
                <c:pt idx="11">
                  <c:v>69.824840764331213</c:v>
                </c:pt>
                <c:pt idx="12">
                  <c:v>73.885350318471325</c:v>
                </c:pt>
                <c:pt idx="13">
                  <c:v>62.579617834394909</c:v>
                </c:pt>
                <c:pt idx="14">
                  <c:v>66.480891719745216</c:v>
                </c:pt>
                <c:pt idx="15">
                  <c:v>70.302547770700642</c:v>
                </c:pt>
                <c:pt idx="16">
                  <c:v>48.48726114649682</c:v>
                </c:pt>
                <c:pt idx="17">
                  <c:v>53.582802547770704</c:v>
                </c:pt>
                <c:pt idx="18">
                  <c:v>68.23248407643311</c:v>
                </c:pt>
                <c:pt idx="19">
                  <c:v>64.729299363057322</c:v>
                </c:pt>
                <c:pt idx="20">
                  <c:v>67.675159235668801</c:v>
                </c:pt>
                <c:pt idx="21">
                  <c:v>68.152866242038215</c:v>
                </c:pt>
                <c:pt idx="22">
                  <c:v>68.471337579617838</c:v>
                </c:pt>
                <c:pt idx="23">
                  <c:v>64.331210191082803</c:v>
                </c:pt>
                <c:pt idx="24">
                  <c:v>55.095541401273891</c:v>
                </c:pt>
                <c:pt idx="25">
                  <c:v>70.541401273885356</c:v>
                </c:pt>
                <c:pt idx="26">
                  <c:v>57.961783439490439</c:v>
                </c:pt>
                <c:pt idx="27">
                  <c:v>57.324840764331206</c:v>
                </c:pt>
              </c:numCache>
            </c:numRef>
          </c:val>
          <c:extLst>
            <c:ext xmlns:c16="http://schemas.microsoft.com/office/drawing/2014/chart" uri="{C3380CC4-5D6E-409C-BE32-E72D297353CC}">
              <c16:uniqueId val="{00000002-F3E4-4D9E-B550-02796023855E}"/>
            </c:ext>
          </c:extLst>
        </c:ser>
        <c:ser>
          <c:idx val="3"/>
          <c:order val="3"/>
          <c:tx>
            <c:strRef>
              <c:f>'N表 '!$E$96</c:f>
              <c:strCache>
                <c:ptCount val="1"/>
                <c:pt idx="0">
                  <c:v>外国人の多い市町村居住者（平均:62.0）</c:v>
                </c:pt>
              </c:strCache>
            </c:strRef>
          </c:tx>
          <c:spPr>
            <a:solidFill>
              <a:srgbClr val="00B050"/>
            </a:solidFill>
            <a:ln>
              <a:noFill/>
            </a:ln>
            <a:effectLst/>
          </c:spPr>
          <c:invertIfNegative val="0"/>
          <c:dPt>
            <c:idx val="0"/>
            <c:invertIfNegative val="0"/>
            <c:bubble3D val="0"/>
            <c:spPr>
              <a:solidFill>
                <a:srgbClr val="00B050"/>
              </a:solidFill>
              <a:ln>
                <a:solidFill>
                  <a:srgbClr val="92D050"/>
                </a:solidFill>
              </a:ln>
              <a:effectLst/>
            </c:spPr>
            <c:extLst>
              <c:ext xmlns:c16="http://schemas.microsoft.com/office/drawing/2014/chart" uri="{C3380CC4-5D6E-409C-BE32-E72D297353CC}">
                <c16:uniqueId val="{00000004-F3E4-4D9E-B550-02796023855E}"/>
              </c:ext>
            </c:extLst>
          </c:dPt>
          <c:val>
            <c:numRef>
              <c:f>'N表 '!$L$97:$L$124</c:f>
              <c:numCache>
                <c:formatCode>#,##0.0;[Red]\-#,##0.0</c:formatCode>
                <c:ptCount val="28"/>
                <c:pt idx="0">
                  <c:v>68.965517241379303</c:v>
                </c:pt>
                <c:pt idx="1">
                  <c:v>68.103448275862064</c:v>
                </c:pt>
                <c:pt idx="2">
                  <c:v>60.057471264367813</c:v>
                </c:pt>
                <c:pt idx="3">
                  <c:v>59.482758620689658</c:v>
                </c:pt>
                <c:pt idx="4">
                  <c:v>53.448275862068968</c:v>
                </c:pt>
                <c:pt idx="5">
                  <c:v>69.252873563218387</c:v>
                </c:pt>
                <c:pt idx="6">
                  <c:v>69.540229885057471</c:v>
                </c:pt>
                <c:pt idx="7">
                  <c:v>53.160919540229884</c:v>
                </c:pt>
                <c:pt idx="8">
                  <c:v>63.218390804597703</c:v>
                </c:pt>
                <c:pt idx="9">
                  <c:v>70.114942528735625</c:v>
                </c:pt>
                <c:pt idx="10">
                  <c:v>67.241379310344826</c:v>
                </c:pt>
                <c:pt idx="11">
                  <c:v>65.517241379310349</c:v>
                </c:pt>
                <c:pt idx="12">
                  <c:v>71.264367816091948</c:v>
                </c:pt>
                <c:pt idx="13">
                  <c:v>61.781609195402297</c:v>
                </c:pt>
                <c:pt idx="14">
                  <c:v>62.643678160919549</c:v>
                </c:pt>
                <c:pt idx="15">
                  <c:v>68.390804597701148</c:v>
                </c:pt>
                <c:pt idx="16">
                  <c:v>47.988505747126439</c:v>
                </c:pt>
                <c:pt idx="17">
                  <c:v>58.045977011494251</c:v>
                </c:pt>
                <c:pt idx="18">
                  <c:v>63.218390804597711</c:v>
                </c:pt>
                <c:pt idx="19">
                  <c:v>63.218390804597703</c:v>
                </c:pt>
                <c:pt idx="20">
                  <c:v>64.65517241379311</c:v>
                </c:pt>
                <c:pt idx="21">
                  <c:v>70.689655172413794</c:v>
                </c:pt>
                <c:pt idx="22">
                  <c:v>62.931034482758626</c:v>
                </c:pt>
                <c:pt idx="23">
                  <c:v>52.586206896551722</c:v>
                </c:pt>
                <c:pt idx="24">
                  <c:v>49.137931034482754</c:v>
                </c:pt>
                <c:pt idx="25">
                  <c:v>60.919540229885058</c:v>
                </c:pt>
                <c:pt idx="26">
                  <c:v>52.873563218390807</c:v>
                </c:pt>
                <c:pt idx="27">
                  <c:v>56.321839080459775</c:v>
                </c:pt>
              </c:numCache>
            </c:numRef>
          </c:val>
          <c:extLst>
            <c:ext xmlns:c16="http://schemas.microsoft.com/office/drawing/2014/chart" uri="{C3380CC4-5D6E-409C-BE32-E72D297353CC}">
              <c16:uniqueId val="{00000005-F3E4-4D9E-B550-02796023855E}"/>
            </c:ext>
          </c:extLst>
        </c:ser>
        <c:dLbls>
          <c:showLegendKey val="0"/>
          <c:showVal val="0"/>
          <c:showCatName val="0"/>
          <c:showSerName val="0"/>
          <c:showPercent val="0"/>
          <c:showBubbleSize val="0"/>
        </c:dLbls>
        <c:gapWidth val="219"/>
        <c:overlap val="-27"/>
        <c:axId val="1847895999"/>
        <c:axId val="1892011247"/>
      </c:barChart>
      <c:catAx>
        <c:axId val="1847895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92011247"/>
        <c:crosses val="autoZero"/>
        <c:auto val="1"/>
        <c:lblAlgn val="ctr"/>
        <c:lblOffset val="100"/>
        <c:noMultiLvlLbl val="0"/>
      </c:catAx>
      <c:valAx>
        <c:axId val="1892011247"/>
        <c:scaling>
          <c:orientation val="minMax"/>
          <c:min val="40"/>
        </c:scaling>
        <c:delete val="0"/>
        <c:axPos val="l"/>
        <c:majorGridlines>
          <c:spPr>
            <a:ln w="9525" cap="flat" cmpd="sng" algn="ctr">
              <a:solidFill>
                <a:schemeClr val="tx1">
                  <a:lumMod val="15000"/>
                  <a:lumOff val="85000"/>
                </a:schemeClr>
              </a:solidFill>
              <a:round/>
            </a:ln>
            <a:effectLst/>
          </c:spPr>
        </c:majorGridlines>
        <c:numFmt formatCode="#,##0.0;[Red]\-#,##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47895999"/>
        <c:crosses val="autoZero"/>
        <c:crossBetween val="between"/>
      </c:valAx>
      <c:spPr>
        <a:noFill/>
        <a:ln>
          <a:noFill/>
        </a:ln>
        <a:effectLst/>
      </c:spPr>
    </c:plotArea>
    <c:legend>
      <c:legendPos val="t"/>
      <c:layout>
        <c:manualLayout>
          <c:xMode val="edge"/>
          <c:yMode val="edge"/>
          <c:x val="0.10844253342992548"/>
          <c:y val="0.12583005086495583"/>
          <c:w val="0.78558441079880925"/>
          <c:h val="5.038988080551822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「理想とする未来社会」の定性的特徴（価値観）</a:t>
            </a:r>
            <a:endParaRPr lang="en-US" altLang="ja-JP"/>
          </a:p>
          <a:p>
            <a:pPr>
              <a:defRPr/>
            </a:pPr>
            <a:r>
              <a:rPr lang="ja-JP" altLang="en-US" sz="1200"/>
              <a:t>～「外国人の多い市町村」と「大都市部」との比較～</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4.2226078536994477E-2"/>
          <c:y val="0.16250903904869035"/>
          <c:w val="0.94503912490489017"/>
          <c:h val="0.63726217258556961"/>
        </c:manualLayout>
      </c:layout>
      <c:barChart>
        <c:barDir val="col"/>
        <c:grouping val="clustered"/>
        <c:varyColors val="0"/>
        <c:ser>
          <c:idx val="0"/>
          <c:order val="0"/>
          <c:tx>
            <c:strRef>
              <c:f>'N表 '!$E$5</c:f>
              <c:strCache>
                <c:ptCount val="1"/>
                <c:pt idx="0">
                  <c:v>全体（平均:61.2）</c:v>
                </c:pt>
              </c:strCache>
            </c:strRef>
          </c:tx>
          <c:spPr>
            <a:solidFill>
              <a:schemeClr val="tx1"/>
            </a:solidFill>
            <a:ln>
              <a:solidFill>
                <a:sysClr val="windowText" lastClr="000000"/>
              </a:solidFill>
            </a:ln>
            <a:effectLst/>
          </c:spPr>
          <c:invertIfNegative val="0"/>
          <c:cat>
            <c:strRef>
              <c:f>'N表 '!$D$7:$D$34</c:f>
              <c:strCache>
                <c:ptCount val="28"/>
                <c:pt idx="0">
                  <c:v>個性・独自性</c:v>
                </c:pt>
                <c:pt idx="1">
                  <c:v>成長・発展・進歩</c:v>
                </c:pt>
                <c:pt idx="2">
                  <c:v>常に変化</c:v>
                </c:pt>
                <c:pt idx="3">
                  <c:v>革新的</c:v>
                </c:pt>
                <c:pt idx="4">
                  <c:v>競争的</c:v>
                </c:pt>
                <c:pt idx="5">
                  <c:v>効率的</c:v>
                </c:pt>
                <c:pt idx="6">
                  <c:v>個人の自由と責任</c:v>
                </c:pt>
                <c:pt idx="7">
                  <c:v>規制・タブーが少ない</c:v>
                </c:pt>
                <c:pt idx="8">
                  <c:v>機会・チャンス</c:v>
                </c:pt>
                <c:pt idx="9">
                  <c:v>能力ある人が活躍</c:v>
                </c:pt>
                <c:pt idx="10">
                  <c:v>異なる価値観共存</c:v>
                </c:pt>
                <c:pt idx="11">
                  <c:v>楽しみ・感動</c:v>
                </c:pt>
                <c:pt idx="12">
                  <c:v>多様性</c:v>
                </c:pt>
                <c:pt idx="13">
                  <c:v>開かれた社会</c:v>
                </c:pt>
                <c:pt idx="14">
                  <c:v>調和</c:v>
                </c:pt>
                <c:pt idx="15">
                  <c:v>安定・持続</c:v>
                </c:pt>
                <c:pt idx="16">
                  <c:v>変化が少ない</c:v>
                </c:pt>
                <c:pt idx="17">
                  <c:v>伝統</c:v>
                </c:pt>
                <c:pt idx="18">
                  <c:v>平等</c:v>
                </c:pt>
                <c:pt idx="19">
                  <c:v>ゆとり</c:v>
                </c:pt>
                <c:pt idx="20">
                  <c:v>協力・助け合い</c:v>
                </c:pt>
                <c:pt idx="21">
                  <c:v>ルール・秩序</c:v>
                </c:pt>
                <c:pt idx="22">
                  <c:v>危険が回避</c:v>
                </c:pt>
                <c:pt idx="23">
                  <c:v>誰も取り残されない</c:v>
                </c:pt>
                <c:pt idx="24">
                  <c:v>同じ価値観の共有</c:v>
                </c:pt>
                <c:pt idx="25">
                  <c:v>くろろぎ・癒し</c:v>
                </c:pt>
                <c:pt idx="26">
                  <c:v>同質性・均質性</c:v>
                </c:pt>
                <c:pt idx="27">
                  <c:v>連帯感・絆</c:v>
                </c:pt>
              </c:strCache>
            </c:strRef>
          </c:cat>
          <c:val>
            <c:numRef>
              <c:f>'N表 '!$L$7:$L$34</c:f>
              <c:numCache>
                <c:formatCode>#,##0.0;[Red]\-#,##0.0</c:formatCode>
                <c:ptCount val="28"/>
                <c:pt idx="0">
                  <c:v>65.543373105449859</c:v>
                </c:pt>
                <c:pt idx="1">
                  <c:v>66.583360206385038</c:v>
                </c:pt>
                <c:pt idx="2">
                  <c:v>60.859400193485968</c:v>
                </c:pt>
                <c:pt idx="3">
                  <c:v>59.633989035794912</c:v>
                </c:pt>
                <c:pt idx="4">
                  <c:v>48.113511770396642</c:v>
                </c:pt>
                <c:pt idx="5">
                  <c:v>65.615930345049989</c:v>
                </c:pt>
                <c:pt idx="6">
                  <c:v>67.800709448564973</c:v>
                </c:pt>
                <c:pt idx="7">
                  <c:v>51.354401805869067</c:v>
                </c:pt>
                <c:pt idx="8">
                  <c:v>63.818123186069002</c:v>
                </c:pt>
                <c:pt idx="9">
                  <c:v>64.809738793937427</c:v>
                </c:pt>
                <c:pt idx="10">
                  <c:v>68.211867139632389</c:v>
                </c:pt>
                <c:pt idx="11">
                  <c:v>66.293131247984519</c:v>
                </c:pt>
                <c:pt idx="12">
                  <c:v>70.033860045146739</c:v>
                </c:pt>
                <c:pt idx="13">
                  <c:v>61.883263463398912</c:v>
                </c:pt>
                <c:pt idx="14">
                  <c:v>64.245404708158659</c:v>
                </c:pt>
                <c:pt idx="15">
                  <c:v>67.179941954208317</c:v>
                </c:pt>
                <c:pt idx="16">
                  <c:v>47.307320219284101</c:v>
                </c:pt>
                <c:pt idx="17">
                  <c:v>54.417929700096742</c:v>
                </c:pt>
                <c:pt idx="18">
                  <c:v>62.874879071267337</c:v>
                </c:pt>
                <c:pt idx="19">
                  <c:v>61.92357304095453</c:v>
                </c:pt>
                <c:pt idx="20">
                  <c:v>63.947113834247013</c:v>
                </c:pt>
                <c:pt idx="21">
                  <c:v>65.680425669138984</c:v>
                </c:pt>
                <c:pt idx="22">
                  <c:v>64.366333440825542</c:v>
                </c:pt>
                <c:pt idx="23">
                  <c:v>58.118348919703323</c:v>
                </c:pt>
                <c:pt idx="24">
                  <c:v>50.67720090293453</c:v>
                </c:pt>
                <c:pt idx="25">
                  <c:v>63.415027410512735</c:v>
                </c:pt>
                <c:pt idx="26">
                  <c:v>54.966139954853269</c:v>
                </c:pt>
                <c:pt idx="27">
                  <c:v>54.70009674298614</c:v>
                </c:pt>
              </c:numCache>
            </c:numRef>
          </c:val>
          <c:extLst>
            <c:ext xmlns:c16="http://schemas.microsoft.com/office/drawing/2014/chart" uri="{C3380CC4-5D6E-409C-BE32-E72D297353CC}">
              <c16:uniqueId val="{00000000-F438-4E18-8ACA-E4F714CDE8FF}"/>
            </c:ext>
          </c:extLst>
        </c:ser>
        <c:ser>
          <c:idx val="3"/>
          <c:order val="3"/>
          <c:tx>
            <c:strRef>
              <c:f>'N表 '!$E$96</c:f>
              <c:strCache>
                <c:ptCount val="1"/>
                <c:pt idx="0">
                  <c:v>外国人の多い市町村居住者（平均:62.0）</c:v>
                </c:pt>
              </c:strCache>
            </c:strRef>
          </c:tx>
          <c:spPr>
            <a:solidFill>
              <a:srgbClr val="00B050"/>
            </a:solidFill>
            <a:ln>
              <a:solidFill>
                <a:srgbClr val="00B050"/>
              </a:solidFill>
            </a:ln>
            <a:effectLst/>
          </c:spPr>
          <c:invertIfNegative val="0"/>
          <c:dPt>
            <c:idx val="0"/>
            <c:invertIfNegative val="0"/>
            <c:bubble3D val="0"/>
            <c:spPr>
              <a:solidFill>
                <a:srgbClr val="00B050"/>
              </a:solidFill>
              <a:ln>
                <a:solidFill>
                  <a:srgbClr val="00B050"/>
                </a:solidFill>
              </a:ln>
              <a:effectLst/>
            </c:spPr>
            <c:extLst>
              <c:ext xmlns:c16="http://schemas.microsoft.com/office/drawing/2014/chart" uri="{C3380CC4-5D6E-409C-BE32-E72D297353CC}">
                <c16:uniqueId val="{00000002-F438-4E18-8ACA-E4F714CDE8FF}"/>
              </c:ext>
            </c:extLst>
          </c:dPt>
          <c:val>
            <c:numRef>
              <c:f>'N表 '!$L$97:$L$124</c:f>
              <c:numCache>
                <c:formatCode>#,##0.0;[Red]\-#,##0.0</c:formatCode>
                <c:ptCount val="28"/>
                <c:pt idx="0">
                  <c:v>68.965517241379303</c:v>
                </c:pt>
                <c:pt idx="1">
                  <c:v>68.103448275862064</c:v>
                </c:pt>
                <c:pt idx="2">
                  <c:v>60.057471264367813</c:v>
                </c:pt>
                <c:pt idx="3">
                  <c:v>59.482758620689658</c:v>
                </c:pt>
                <c:pt idx="4">
                  <c:v>53.448275862068968</c:v>
                </c:pt>
                <c:pt idx="5">
                  <c:v>69.252873563218387</c:v>
                </c:pt>
                <c:pt idx="6">
                  <c:v>69.540229885057471</c:v>
                </c:pt>
                <c:pt idx="7">
                  <c:v>53.160919540229884</c:v>
                </c:pt>
                <c:pt idx="8">
                  <c:v>63.218390804597703</c:v>
                </c:pt>
                <c:pt idx="9">
                  <c:v>70.114942528735625</c:v>
                </c:pt>
                <c:pt idx="10">
                  <c:v>67.241379310344826</c:v>
                </c:pt>
                <c:pt idx="11">
                  <c:v>65.517241379310349</c:v>
                </c:pt>
                <c:pt idx="12">
                  <c:v>71.264367816091948</c:v>
                </c:pt>
                <c:pt idx="13">
                  <c:v>61.781609195402297</c:v>
                </c:pt>
                <c:pt idx="14">
                  <c:v>62.643678160919549</c:v>
                </c:pt>
                <c:pt idx="15">
                  <c:v>68.390804597701148</c:v>
                </c:pt>
                <c:pt idx="16">
                  <c:v>47.988505747126439</c:v>
                </c:pt>
                <c:pt idx="17">
                  <c:v>58.045977011494251</c:v>
                </c:pt>
                <c:pt idx="18">
                  <c:v>63.218390804597711</c:v>
                </c:pt>
                <c:pt idx="19">
                  <c:v>63.218390804597703</c:v>
                </c:pt>
                <c:pt idx="20">
                  <c:v>64.65517241379311</c:v>
                </c:pt>
                <c:pt idx="21">
                  <c:v>70.689655172413794</c:v>
                </c:pt>
                <c:pt idx="22">
                  <c:v>62.931034482758626</c:v>
                </c:pt>
                <c:pt idx="23">
                  <c:v>52.586206896551722</c:v>
                </c:pt>
                <c:pt idx="24">
                  <c:v>49.137931034482754</c:v>
                </c:pt>
                <c:pt idx="25">
                  <c:v>60.919540229885058</c:v>
                </c:pt>
                <c:pt idx="26">
                  <c:v>52.873563218390807</c:v>
                </c:pt>
                <c:pt idx="27">
                  <c:v>56.321839080459775</c:v>
                </c:pt>
              </c:numCache>
            </c:numRef>
          </c:val>
          <c:extLst>
            <c:ext xmlns:c16="http://schemas.microsoft.com/office/drawing/2014/chart" uri="{C3380CC4-5D6E-409C-BE32-E72D297353CC}">
              <c16:uniqueId val="{00000003-F438-4E18-8ACA-E4F714CDE8FF}"/>
            </c:ext>
          </c:extLst>
        </c:ser>
        <c:ser>
          <c:idx val="4"/>
          <c:order val="4"/>
          <c:tx>
            <c:strRef>
              <c:f>'N表 '!$E$126</c:f>
              <c:strCache>
                <c:ptCount val="1"/>
                <c:pt idx="0">
                  <c:v>東京23区及び政令指定都市（平均:61.4）</c:v>
                </c:pt>
              </c:strCache>
            </c:strRef>
          </c:tx>
          <c:spPr>
            <a:solidFill>
              <a:srgbClr val="FF0000"/>
            </a:solidFill>
            <a:ln>
              <a:noFill/>
            </a:ln>
            <a:effectLst/>
          </c:spPr>
          <c:invertIfNegative val="0"/>
          <c:val>
            <c:numRef>
              <c:f>'N表 '!$L$127:$L$154</c:f>
              <c:numCache>
                <c:formatCode>#,##0.0;[Red]\-#,##0.0</c:formatCode>
                <c:ptCount val="28"/>
                <c:pt idx="0">
                  <c:v>66.116974494283198</c:v>
                </c:pt>
                <c:pt idx="1">
                  <c:v>66.952506596306065</c:v>
                </c:pt>
                <c:pt idx="2">
                  <c:v>60.949868073878626</c:v>
                </c:pt>
                <c:pt idx="3">
                  <c:v>59.344766930518901</c:v>
                </c:pt>
                <c:pt idx="4">
                  <c:v>49.054529463500444</c:v>
                </c:pt>
                <c:pt idx="5">
                  <c:v>66.314863676341247</c:v>
                </c:pt>
                <c:pt idx="6">
                  <c:v>68.689533861037816</c:v>
                </c:pt>
                <c:pt idx="7">
                  <c:v>50.901495162708876</c:v>
                </c:pt>
                <c:pt idx="8">
                  <c:v>63.456464379947235</c:v>
                </c:pt>
                <c:pt idx="9">
                  <c:v>65.655233069481085</c:v>
                </c:pt>
                <c:pt idx="10">
                  <c:v>68.535620052770454</c:v>
                </c:pt>
                <c:pt idx="11">
                  <c:v>65.831134564643804</c:v>
                </c:pt>
                <c:pt idx="12">
                  <c:v>69.986807387862797</c:v>
                </c:pt>
                <c:pt idx="13">
                  <c:v>62.510993843447672</c:v>
                </c:pt>
                <c:pt idx="14">
                  <c:v>65.325417766051004</c:v>
                </c:pt>
                <c:pt idx="15">
                  <c:v>67.744063324538246</c:v>
                </c:pt>
                <c:pt idx="16">
                  <c:v>47.625329815303431</c:v>
                </c:pt>
                <c:pt idx="17">
                  <c:v>54.749340369393138</c:v>
                </c:pt>
                <c:pt idx="18">
                  <c:v>62.225153913808271</c:v>
                </c:pt>
                <c:pt idx="19">
                  <c:v>62.532981530343015</c:v>
                </c:pt>
                <c:pt idx="20">
                  <c:v>64.51187335092348</c:v>
                </c:pt>
                <c:pt idx="21">
                  <c:v>66.248900615655231</c:v>
                </c:pt>
                <c:pt idx="22">
                  <c:v>64.863676341248905</c:v>
                </c:pt>
                <c:pt idx="23">
                  <c:v>57.981530343007918</c:v>
                </c:pt>
                <c:pt idx="24">
                  <c:v>49.934036939313991</c:v>
                </c:pt>
                <c:pt idx="25">
                  <c:v>62.994722955145122</c:v>
                </c:pt>
                <c:pt idx="26">
                  <c:v>54.419525065963064</c:v>
                </c:pt>
                <c:pt idx="27">
                  <c:v>54.485488126649081</c:v>
                </c:pt>
              </c:numCache>
            </c:numRef>
          </c:val>
          <c:extLst>
            <c:ext xmlns:c16="http://schemas.microsoft.com/office/drawing/2014/chart" uri="{C3380CC4-5D6E-409C-BE32-E72D297353CC}">
              <c16:uniqueId val="{00000004-F438-4E18-8ACA-E4F714CDE8FF}"/>
            </c:ext>
          </c:extLst>
        </c:ser>
        <c:dLbls>
          <c:showLegendKey val="0"/>
          <c:showVal val="0"/>
          <c:showCatName val="0"/>
          <c:showSerName val="0"/>
          <c:showPercent val="0"/>
          <c:showBubbleSize val="0"/>
        </c:dLbls>
        <c:gapWidth val="219"/>
        <c:overlap val="-27"/>
        <c:axId val="1847895999"/>
        <c:axId val="1892011247"/>
        <c:extLst>
          <c:ext xmlns:c15="http://schemas.microsoft.com/office/drawing/2012/chart" uri="{02D57815-91ED-43cb-92C2-25804820EDAC}">
            <c15:filteredBarSeries>
              <c15:ser>
                <c:idx val="1"/>
                <c:order val="1"/>
                <c:tx>
                  <c:strRef>
                    <c:extLst>
                      <c:ext uri="{02D57815-91ED-43cb-92C2-25804820EDAC}">
                        <c15:formulaRef>
                          <c15:sqref>'N表 '!$E$36</c15:sqref>
                        </c15:formulaRef>
                      </c:ext>
                    </c:extLst>
                    <c:strCache>
                      <c:ptCount val="1"/>
                      <c:pt idx="0">
                        <c:v>障害者（平均:59.7）</c:v>
                      </c:pt>
                    </c:strCache>
                  </c:strRef>
                </c:tx>
                <c:spPr>
                  <a:solidFill>
                    <a:srgbClr val="00B0F0"/>
                  </a:solidFill>
                  <a:ln>
                    <a:solidFill>
                      <a:srgbClr val="00B0F0"/>
                    </a:solidFill>
                  </a:ln>
                  <a:effectLst/>
                </c:spPr>
                <c:invertIfNegative val="0"/>
                <c:val>
                  <c:numRef>
                    <c:extLst>
                      <c:ext uri="{02D57815-91ED-43cb-92C2-25804820EDAC}">
                        <c15:formulaRef>
                          <c15:sqref>'N表 '!$L$37:$L$64</c15:sqref>
                        </c15:formulaRef>
                      </c:ext>
                    </c:extLst>
                    <c:numCache>
                      <c:formatCode>#,##0.0;[Red]\-#,##0.0</c:formatCode>
                      <c:ptCount val="28"/>
                      <c:pt idx="0">
                        <c:v>61.044176706827308</c:v>
                      </c:pt>
                      <c:pt idx="1">
                        <c:v>64.056224899598405</c:v>
                      </c:pt>
                      <c:pt idx="2">
                        <c:v>58.032128514056211</c:v>
                      </c:pt>
                      <c:pt idx="3">
                        <c:v>59.036144578313255</c:v>
                      </c:pt>
                      <c:pt idx="4">
                        <c:v>48.493975903614455</c:v>
                      </c:pt>
                      <c:pt idx="5">
                        <c:v>62.75100401606425</c:v>
                      </c:pt>
                      <c:pt idx="6">
                        <c:v>65.261044176706818</c:v>
                      </c:pt>
                      <c:pt idx="7">
                        <c:v>49.096385542168676</c:v>
                      </c:pt>
                      <c:pt idx="8">
                        <c:v>62.951807228915669</c:v>
                      </c:pt>
                      <c:pt idx="9">
                        <c:v>61.345381526104411</c:v>
                      </c:pt>
                      <c:pt idx="10">
                        <c:v>65.662650602409641</c:v>
                      </c:pt>
                      <c:pt idx="11">
                        <c:v>63.855421686746993</c:v>
                      </c:pt>
                      <c:pt idx="12">
                        <c:v>68.273092369477922</c:v>
                      </c:pt>
                      <c:pt idx="13">
                        <c:v>61.244979919678713</c:v>
                      </c:pt>
                      <c:pt idx="14">
                        <c:v>62.24899598393575</c:v>
                      </c:pt>
                      <c:pt idx="15">
                        <c:v>65.261044176706832</c:v>
                      </c:pt>
                      <c:pt idx="16">
                        <c:v>49.497991967871485</c:v>
                      </c:pt>
                      <c:pt idx="17">
                        <c:v>53.714859437751009</c:v>
                      </c:pt>
                      <c:pt idx="18">
                        <c:v>61.947791164658639</c:v>
                      </c:pt>
                      <c:pt idx="19">
                        <c:v>59.136546184738954</c:v>
                      </c:pt>
                      <c:pt idx="20">
                        <c:v>61.847389558232933</c:v>
                      </c:pt>
                      <c:pt idx="21">
                        <c:v>62.75100401606425</c:v>
                      </c:pt>
                      <c:pt idx="22">
                        <c:v>62.24899598393575</c:v>
                      </c:pt>
                      <c:pt idx="23">
                        <c:v>59.53815261044177</c:v>
                      </c:pt>
                      <c:pt idx="24">
                        <c:v>52.008032128514053</c:v>
                      </c:pt>
                      <c:pt idx="25">
                        <c:v>59.638554216867469</c:v>
                      </c:pt>
                      <c:pt idx="26">
                        <c:v>54.718875502008032</c:v>
                      </c:pt>
                      <c:pt idx="27">
                        <c:v>54.819277108433738</c:v>
                      </c:pt>
                    </c:numCache>
                  </c:numRef>
                </c:val>
                <c:extLst>
                  <c:ext xmlns:c16="http://schemas.microsoft.com/office/drawing/2014/chart" uri="{C3380CC4-5D6E-409C-BE32-E72D297353CC}">
                    <c16:uniqueId val="{00000005-F438-4E18-8ACA-E4F714CDE8FF}"/>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'N表 '!$E$66</c15:sqref>
                        </c15:formulaRef>
                      </c:ext>
                    </c:extLst>
                    <c:strCache>
                      <c:ptCount val="1"/>
                      <c:pt idx="0">
                        <c:v>LGBTQ（平均:64.0）</c:v>
                      </c:pt>
                    </c:strCache>
                  </c:strRef>
                </c:tx>
                <c:spPr>
                  <a:solidFill>
                    <a:srgbClr val="FF0000"/>
                  </a:solidFill>
                  <a:ln>
                    <a:solidFill>
                      <a:srgbClr val="FF0000"/>
                    </a:solidFill>
                  </a:ln>
                  <a:effectLst/>
                </c:spPr>
                <c:invertIfNegative val="0"/>
                <c:val>
                  <c:numRef>
                    <c:extLst xmlns:c15="http://schemas.microsoft.com/office/drawing/2012/chart">
                      <c:ext xmlns:c15="http://schemas.microsoft.com/office/drawing/2012/chart" uri="{02D57815-91ED-43cb-92C2-25804820EDAC}">
                        <c15:formulaRef>
                          <c15:sqref>'N表 '!$L$67:$L$94</c15:sqref>
                        </c15:formulaRef>
                      </c:ext>
                    </c:extLst>
                    <c:numCache>
                      <c:formatCode>#,##0.0;[Red]\-#,##0.0</c:formatCode>
                      <c:ptCount val="28"/>
                      <c:pt idx="0">
                        <c:v>67.754777070063696</c:v>
                      </c:pt>
                      <c:pt idx="1">
                        <c:v>69.108280254777057</c:v>
                      </c:pt>
                      <c:pt idx="2">
                        <c:v>61.385350318471332</c:v>
                      </c:pt>
                      <c:pt idx="3">
                        <c:v>60.270700636942671</c:v>
                      </c:pt>
                      <c:pt idx="4">
                        <c:v>47.213375796178347</c:v>
                      </c:pt>
                      <c:pt idx="5">
                        <c:v>65.286624203821646</c:v>
                      </c:pt>
                      <c:pt idx="6">
                        <c:v>70.063694267515928</c:v>
                      </c:pt>
                      <c:pt idx="7">
                        <c:v>56.767515923566876</c:v>
                      </c:pt>
                      <c:pt idx="8">
                        <c:v>66.878980891719749</c:v>
                      </c:pt>
                      <c:pt idx="9">
                        <c:v>66.003184713375788</c:v>
                      </c:pt>
                      <c:pt idx="10">
                        <c:v>72.850318471337573</c:v>
                      </c:pt>
                      <c:pt idx="11">
                        <c:v>69.824840764331213</c:v>
                      </c:pt>
                      <c:pt idx="12">
                        <c:v>73.885350318471325</c:v>
                      </c:pt>
                      <c:pt idx="13">
                        <c:v>62.579617834394909</c:v>
                      </c:pt>
                      <c:pt idx="14">
                        <c:v>66.480891719745216</c:v>
                      </c:pt>
                      <c:pt idx="15">
                        <c:v>70.302547770700642</c:v>
                      </c:pt>
                      <c:pt idx="16">
                        <c:v>48.48726114649682</c:v>
                      </c:pt>
                      <c:pt idx="17">
                        <c:v>53.582802547770704</c:v>
                      </c:pt>
                      <c:pt idx="18">
                        <c:v>68.23248407643311</c:v>
                      </c:pt>
                      <c:pt idx="19">
                        <c:v>64.729299363057322</c:v>
                      </c:pt>
                      <c:pt idx="20">
                        <c:v>67.675159235668801</c:v>
                      </c:pt>
                      <c:pt idx="21">
                        <c:v>68.152866242038215</c:v>
                      </c:pt>
                      <c:pt idx="22">
                        <c:v>68.471337579617838</c:v>
                      </c:pt>
                      <c:pt idx="23">
                        <c:v>64.331210191082803</c:v>
                      </c:pt>
                      <c:pt idx="24">
                        <c:v>55.095541401273891</c:v>
                      </c:pt>
                      <c:pt idx="25">
                        <c:v>70.541401273885356</c:v>
                      </c:pt>
                      <c:pt idx="26">
                        <c:v>57.961783439490439</c:v>
                      </c:pt>
                      <c:pt idx="27">
                        <c:v>57.324840764331206</c:v>
                      </c:pt>
                    </c:numCache>
                  </c:numRef>
                </c:val>
                <c:extLst xmlns:c15="http://schemas.microsoft.com/office/drawing/2012/chart">
                  <c:ext xmlns:c16="http://schemas.microsoft.com/office/drawing/2014/chart" uri="{C3380CC4-5D6E-409C-BE32-E72D297353CC}">
                    <c16:uniqueId val="{00000006-F438-4E18-8ACA-E4F714CDE8FF}"/>
                  </c:ext>
                </c:extLst>
              </c15:ser>
            </c15:filteredBarSeries>
          </c:ext>
        </c:extLst>
      </c:barChart>
      <c:catAx>
        <c:axId val="1847895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92011247"/>
        <c:crosses val="autoZero"/>
        <c:auto val="1"/>
        <c:lblAlgn val="ctr"/>
        <c:lblOffset val="100"/>
        <c:noMultiLvlLbl val="0"/>
      </c:catAx>
      <c:valAx>
        <c:axId val="1892011247"/>
        <c:scaling>
          <c:orientation val="minMax"/>
          <c:min val="40"/>
        </c:scaling>
        <c:delete val="0"/>
        <c:axPos val="l"/>
        <c:majorGridlines>
          <c:spPr>
            <a:ln w="9525" cap="flat" cmpd="sng" algn="ctr">
              <a:solidFill>
                <a:schemeClr val="tx1">
                  <a:lumMod val="15000"/>
                  <a:lumOff val="85000"/>
                </a:schemeClr>
              </a:solidFill>
              <a:round/>
            </a:ln>
            <a:effectLst/>
          </c:spPr>
        </c:majorGridlines>
        <c:numFmt formatCode="#,##0.0;[Red]\-#,##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47895999"/>
        <c:crosses val="autoZero"/>
        <c:crossBetween val="between"/>
      </c:valAx>
      <c:spPr>
        <a:noFill/>
        <a:ln>
          <a:noFill/>
        </a:ln>
        <a:effectLst/>
      </c:spPr>
    </c:plotArea>
    <c:legend>
      <c:legendPos val="t"/>
      <c:layout>
        <c:manualLayout>
          <c:xMode val="edge"/>
          <c:yMode val="edge"/>
          <c:x val="9.8576149470814056E-2"/>
          <c:y val="0.12551020408163266"/>
          <c:w val="0.81303543803087552"/>
          <c:h val="5.23049574160372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未来を考えるときに関心の高い分野</a:t>
            </a:r>
          </a:p>
        </c:rich>
      </c:tx>
      <c:layout>
        <c:manualLayout>
          <c:xMode val="edge"/>
          <c:yMode val="edge"/>
          <c:x val="0.37328908949743667"/>
          <c:y val="3.3226328856935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4.2226078536994477E-2"/>
          <c:y val="0.14351560319270606"/>
          <c:w val="0.94503912490489017"/>
          <c:h val="0.61002674407535928"/>
        </c:manualLayout>
      </c:layout>
      <c:barChart>
        <c:barDir val="col"/>
        <c:grouping val="clustered"/>
        <c:varyColors val="0"/>
        <c:ser>
          <c:idx val="0"/>
          <c:order val="0"/>
          <c:tx>
            <c:strRef>
              <c:f>'N表 '!$E$132</c:f>
              <c:strCache>
                <c:ptCount val="1"/>
                <c:pt idx="0">
                  <c:v>全体（平均:61.2）</c:v>
                </c:pt>
              </c:strCache>
            </c:strRef>
          </c:tx>
          <c:spPr>
            <a:solidFill>
              <a:schemeClr val="tx1"/>
            </a:solidFill>
            <a:ln>
              <a:solidFill>
                <a:sysClr val="windowText" lastClr="000000"/>
              </a:solidFill>
            </a:ln>
            <a:effectLst/>
          </c:spPr>
          <c:invertIfNegative val="0"/>
          <c:cat>
            <c:strRef>
              <c:f>'N表 '!$D$134:$D$161</c:f>
              <c:strCache>
                <c:ptCount val="28"/>
                <c:pt idx="0">
                  <c:v>科学・技術</c:v>
                </c:pt>
                <c:pt idx="1">
                  <c:v>文化・芸術</c:v>
                </c:pt>
                <c:pt idx="2">
                  <c:v>自然環境・生態系・気候</c:v>
                </c:pt>
                <c:pt idx="3">
                  <c:v>人口問題</c:v>
                </c:pt>
                <c:pt idx="4">
                  <c:v>経済・産業・雇用</c:v>
                </c:pt>
                <c:pt idx="5">
                  <c:v>財政</c:v>
                </c:pt>
                <c:pt idx="6">
                  <c:v>治安・犯罪</c:v>
                </c:pt>
                <c:pt idx="7">
                  <c:v>事故・災害</c:v>
                </c:pt>
                <c:pt idx="8">
                  <c:v>資源・食料・エネルギー</c:v>
                </c:pt>
                <c:pt idx="9">
                  <c:v>移動・交通・輸送</c:v>
                </c:pt>
                <c:pt idx="10">
                  <c:v>通信・コミュニケーション</c:v>
                </c:pt>
                <c:pt idx="11">
                  <c:v>情報処理・デジタル化・AI</c:v>
                </c:pt>
                <c:pt idx="12">
                  <c:v>宇宙</c:v>
                </c:pt>
                <c:pt idx="13">
                  <c:v>医療・健康・保健</c:v>
                </c:pt>
                <c:pt idx="14">
                  <c:v>介護</c:v>
                </c:pt>
                <c:pt idx="15">
                  <c:v>育児</c:v>
                </c:pt>
                <c:pt idx="16">
                  <c:v>学校・教育</c:v>
                </c:pt>
                <c:pt idx="17">
                  <c:v>人と人とのつながり</c:v>
                </c:pt>
                <c:pt idx="18">
                  <c:v>ジェンダー</c:v>
                </c:pt>
                <c:pt idx="19">
                  <c:v>マイノリティー</c:v>
                </c:pt>
                <c:pt idx="20">
                  <c:v>家族制度</c:v>
                </c:pt>
                <c:pt idx="21">
                  <c:v>働き方・労働環境</c:v>
                </c:pt>
                <c:pt idx="22">
                  <c:v>衣・食・住</c:v>
                </c:pt>
                <c:pt idx="23">
                  <c:v>娯楽・エンタメ</c:v>
                </c:pt>
                <c:pt idx="24">
                  <c:v>国土利用</c:v>
                </c:pt>
                <c:pt idx="25">
                  <c:v>地方経済・まちおこし</c:v>
                </c:pt>
                <c:pt idx="26">
                  <c:v>国内行政・政治</c:v>
                </c:pt>
                <c:pt idx="27">
                  <c:v>外交・国際関係・世界平和</c:v>
                </c:pt>
              </c:strCache>
            </c:strRef>
          </c:cat>
          <c:val>
            <c:numRef>
              <c:f>'N表 '!$L$134:$L$161</c:f>
              <c:numCache>
                <c:formatCode>#,##0.0;[Red]\-#,##0.0</c:formatCode>
                <c:ptCount val="28"/>
                <c:pt idx="0">
                  <c:v>58.722992583037737</c:v>
                </c:pt>
                <c:pt idx="1">
                  <c:v>58.787487907126739</c:v>
                </c:pt>
                <c:pt idx="2">
                  <c:v>62.931312479845211</c:v>
                </c:pt>
                <c:pt idx="3">
                  <c:v>56.594646888100613</c:v>
                </c:pt>
                <c:pt idx="4">
                  <c:v>63.850370848113513</c:v>
                </c:pt>
                <c:pt idx="5">
                  <c:v>60.8997097710416</c:v>
                </c:pt>
                <c:pt idx="6">
                  <c:v>67.615285391809081</c:v>
                </c:pt>
                <c:pt idx="7">
                  <c:v>66.889712995807812</c:v>
                </c:pt>
                <c:pt idx="8">
                  <c:v>68.179619477587863</c:v>
                </c:pt>
                <c:pt idx="9">
                  <c:v>61.302805546597867</c:v>
                </c:pt>
                <c:pt idx="10">
                  <c:v>63.858432763624634</c:v>
                </c:pt>
                <c:pt idx="11">
                  <c:v>60.956143179619474</c:v>
                </c:pt>
                <c:pt idx="12">
                  <c:v>54.974201870364404</c:v>
                </c:pt>
                <c:pt idx="13">
                  <c:v>68.582715253144144</c:v>
                </c:pt>
                <c:pt idx="14">
                  <c:v>58.779425991615611</c:v>
                </c:pt>
                <c:pt idx="15">
                  <c:v>54.990325701386652</c:v>
                </c:pt>
                <c:pt idx="16">
                  <c:v>58.545630441792966</c:v>
                </c:pt>
                <c:pt idx="17">
                  <c:v>63.979361496291517</c:v>
                </c:pt>
                <c:pt idx="18">
                  <c:v>52.741051273782652</c:v>
                </c:pt>
                <c:pt idx="19">
                  <c:v>52.386326991293132</c:v>
                </c:pt>
                <c:pt idx="20">
                  <c:v>54.385682038052238</c:v>
                </c:pt>
                <c:pt idx="21">
                  <c:v>68.703643985811027</c:v>
                </c:pt>
                <c:pt idx="22">
                  <c:v>75.475653015156396</c:v>
                </c:pt>
                <c:pt idx="23">
                  <c:v>69.614640438568202</c:v>
                </c:pt>
                <c:pt idx="24">
                  <c:v>54.821025475653016</c:v>
                </c:pt>
                <c:pt idx="25">
                  <c:v>55.667526604321189</c:v>
                </c:pt>
                <c:pt idx="26">
                  <c:v>59.488874556594645</c:v>
                </c:pt>
                <c:pt idx="27">
                  <c:v>60.424056755885196</c:v>
                </c:pt>
              </c:numCache>
            </c:numRef>
          </c:val>
          <c:extLst>
            <c:ext xmlns:c16="http://schemas.microsoft.com/office/drawing/2014/chart" uri="{C3380CC4-5D6E-409C-BE32-E72D297353CC}">
              <c16:uniqueId val="{00000000-20C4-4D03-BB1B-6CA06EE95B29}"/>
            </c:ext>
          </c:extLst>
        </c:ser>
        <c:ser>
          <c:idx val="1"/>
          <c:order val="1"/>
          <c:tx>
            <c:strRef>
              <c:f>'N表 '!$E$163</c:f>
              <c:strCache>
                <c:ptCount val="1"/>
                <c:pt idx="0">
                  <c:v>障害者（平均:60.8）</c:v>
                </c:pt>
              </c:strCache>
            </c:strRef>
          </c:tx>
          <c:spPr>
            <a:solidFill>
              <a:srgbClr val="00B0F0"/>
            </a:solidFill>
            <a:ln>
              <a:solidFill>
                <a:srgbClr val="00B0F0"/>
              </a:solidFill>
            </a:ln>
            <a:effectLst/>
          </c:spPr>
          <c:invertIfNegative val="0"/>
          <c:cat>
            <c:strRef>
              <c:f>'N表 '!$D$134:$D$161</c:f>
              <c:strCache>
                <c:ptCount val="28"/>
                <c:pt idx="0">
                  <c:v>科学・技術</c:v>
                </c:pt>
                <c:pt idx="1">
                  <c:v>文化・芸術</c:v>
                </c:pt>
                <c:pt idx="2">
                  <c:v>自然環境・生態系・気候</c:v>
                </c:pt>
                <c:pt idx="3">
                  <c:v>人口問題</c:v>
                </c:pt>
                <c:pt idx="4">
                  <c:v>経済・産業・雇用</c:v>
                </c:pt>
                <c:pt idx="5">
                  <c:v>財政</c:v>
                </c:pt>
                <c:pt idx="6">
                  <c:v>治安・犯罪</c:v>
                </c:pt>
                <c:pt idx="7">
                  <c:v>事故・災害</c:v>
                </c:pt>
                <c:pt idx="8">
                  <c:v>資源・食料・エネルギー</c:v>
                </c:pt>
                <c:pt idx="9">
                  <c:v>移動・交通・輸送</c:v>
                </c:pt>
                <c:pt idx="10">
                  <c:v>通信・コミュニケーション</c:v>
                </c:pt>
                <c:pt idx="11">
                  <c:v>情報処理・デジタル化・AI</c:v>
                </c:pt>
                <c:pt idx="12">
                  <c:v>宇宙</c:v>
                </c:pt>
                <c:pt idx="13">
                  <c:v>医療・健康・保健</c:v>
                </c:pt>
                <c:pt idx="14">
                  <c:v>介護</c:v>
                </c:pt>
                <c:pt idx="15">
                  <c:v>育児</c:v>
                </c:pt>
                <c:pt idx="16">
                  <c:v>学校・教育</c:v>
                </c:pt>
                <c:pt idx="17">
                  <c:v>人と人とのつながり</c:v>
                </c:pt>
                <c:pt idx="18">
                  <c:v>ジェンダー</c:v>
                </c:pt>
                <c:pt idx="19">
                  <c:v>マイノリティー</c:v>
                </c:pt>
                <c:pt idx="20">
                  <c:v>家族制度</c:v>
                </c:pt>
                <c:pt idx="21">
                  <c:v>働き方・労働環境</c:v>
                </c:pt>
                <c:pt idx="22">
                  <c:v>衣・食・住</c:v>
                </c:pt>
                <c:pt idx="23">
                  <c:v>娯楽・エンタメ</c:v>
                </c:pt>
                <c:pt idx="24">
                  <c:v>国土利用</c:v>
                </c:pt>
                <c:pt idx="25">
                  <c:v>地方経済・まちおこし</c:v>
                </c:pt>
                <c:pt idx="26">
                  <c:v>国内行政・政治</c:v>
                </c:pt>
                <c:pt idx="27">
                  <c:v>外交・国際関係・世界平和</c:v>
                </c:pt>
              </c:strCache>
            </c:strRef>
          </c:cat>
          <c:val>
            <c:numRef>
              <c:f>'N表 '!$L$164:$L$191</c:f>
              <c:numCache>
                <c:formatCode>#,##0.0;[Red]\-#,##0.0</c:formatCode>
                <c:ptCount val="28"/>
                <c:pt idx="0">
                  <c:v>58.132530120481931</c:v>
                </c:pt>
                <c:pt idx="1">
                  <c:v>59.036144578313255</c:v>
                </c:pt>
                <c:pt idx="2">
                  <c:v>61.445783132530124</c:v>
                </c:pt>
                <c:pt idx="3">
                  <c:v>56.124497991967871</c:v>
                </c:pt>
                <c:pt idx="4">
                  <c:v>62.951807228915669</c:v>
                </c:pt>
                <c:pt idx="5">
                  <c:v>60.843373493975896</c:v>
                </c:pt>
                <c:pt idx="6">
                  <c:v>65.461847389558244</c:v>
                </c:pt>
                <c:pt idx="7">
                  <c:v>65.562248995983936</c:v>
                </c:pt>
                <c:pt idx="8">
                  <c:v>65.763052208835347</c:v>
                </c:pt>
                <c:pt idx="9">
                  <c:v>61.044176706827301</c:v>
                </c:pt>
                <c:pt idx="10">
                  <c:v>63.654618473895582</c:v>
                </c:pt>
                <c:pt idx="11">
                  <c:v>61.646586345381522</c:v>
                </c:pt>
                <c:pt idx="12">
                  <c:v>52.911646586345377</c:v>
                </c:pt>
                <c:pt idx="13">
                  <c:v>67.871485943775113</c:v>
                </c:pt>
                <c:pt idx="14">
                  <c:v>63.052208835341361</c:v>
                </c:pt>
                <c:pt idx="15">
                  <c:v>50.100401606425699</c:v>
                </c:pt>
                <c:pt idx="16">
                  <c:v>53.012048192771083</c:v>
                </c:pt>
                <c:pt idx="17">
                  <c:v>62.449799196787154</c:v>
                </c:pt>
                <c:pt idx="18">
                  <c:v>54.819277108433738</c:v>
                </c:pt>
                <c:pt idx="19">
                  <c:v>58.634538152610446</c:v>
                </c:pt>
                <c:pt idx="20">
                  <c:v>54.518072289156628</c:v>
                </c:pt>
                <c:pt idx="21">
                  <c:v>66.566265060240966</c:v>
                </c:pt>
                <c:pt idx="22">
                  <c:v>74.598393574297191</c:v>
                </c:pt>
                <c:pt idx="23">
                  <c:v>68.07228915662651</c:v>
                </c:pt>
                <c:pt idx="24">
                  <c:v>56.325301204819276</c:v>
                </c:pt>
                <c:pt idx="25">
                  <c:v>56.626506024096386</c:v>
                </c:pt>
                <c:pt idx="26">
                  <c:v>60.943775100401609</c:v>
                </c:pt>
                <c:pt idx="27">
                  <c:v>60.542168674698793</c:v>
                </c:pt>
              </c:numCache>
            </c:numRef>
          </c:val>
          <c:extLst>
            <c:ext xmlns:c16="http://schemas.microsoft.com/office/drawing/2014/chart" uri="{C3380CC4-5D6E-409C-BE32-E72D297353CC}">
              <c16:uniqueId val="{00000001-20C4-4D03-BB1B-6CA06EE95B29}"/>
            </c:ext>
          </c:extLst>
        </c:ser>
        <c:ser>
          <c:idx val="2"/>
          <c:order val="2"/>
          <c:tx>
            <c:strRef>
              <c:f>'N表 '!$E$193</c:f>
              <c:strCache>
                <c:ptCount val="1"/>
                <c:pt idx="0">
                  <c:v>LGBTQ（平均:63.3）</c:v>
                </c:pt>
              </c:strCache>
            </c:strRef>
          </c:tx>
          <c:spPr>
            <a:solidFill>
              <a:srgbClr val="FF0000"/>
            </a:solidFill>
            <a:ln>
              <a:solidFill>
                <a:srgbClr val="FF0000"/>
              </a:solidFill>
            </a:ln>
            <a:effectLst/>
          </c:spPr>
          <c:invertIfNegative val="0"/>
          <c:cat>
            <c:strRef>
              <c:f>'N表 '!$D$134:$D$161</c:f>
              <c:strCache>
                <c:ptCount val="28"/>
                <c:pt idx="0">
                  <c:v>科学・技術</c:v>
                </c:pt>
                <c:pt idx="1">
                  <c:v>文化・芸術</c:v>
                </c:pt>
                <c:pt idx="2">
                  <c:v>自然環境・生態系・気候</c:v>
                </c:pt>
                <c:pt idx="3">
                  <c:v>人口問題</c:v>
                </c:pt>
                <c:pt idx="4">
                  <c:v>経済・産業・雇用</c:v>
                </c:pt>
                <c:pt idx="5">
                  <c:v>財政</c:v>
                </c:pt>
                <c:pt idx="6">
                  <c:v>治安・犯罪</c:v>
                </c:pt>
                <c:pt idx="7">
                  <c:v>事故・災害</c:v>
                </c:pt>
                <c:pt idx="8">
                  <c:v>資源・食料・エネルギー</c:v>
                </c:pt>
                <c:pt idx="9">
                  <c:v>移動・交通・輸送</c:v>
                </c:pt>
                <c:pt idx="10">
                  <c:v>通信・コミュニケーション</c:v>
                </c:pt>
                <c:pt idx="11">
                  <c:v>情報処理・デジタル化・AI</c:v>
                </c:pt>
                <c:pt idx="12">
                  <c:v>宇宙</c:v>
                </c:pt>
                <c:pt idx="13">
                  <c:v>医療・健康・保健</c:v>
                </c:pt>
                <c:pt idx="14">
                  <c:v>介護</c:v>
                </c:pt>
                <c:pt idx="15">
                  <c:v>育児</c:v>
                </c:pt>
                <c:pt idx="16">
                  <c:v>学校・教育</c:v>
                </c:pt>
                <c:pt idx="17">
                  <c:v>人と人とのつながり</c:v>
                </c:pt>
                <c:pt idx="18">
                  <c:v>ジェンダー</c:v>
                </c:pt>
                <c:pt idx="19">
                  <c:v>マイノリティー</c:v>
                </c:pt>
                <c:pt idx="20">
                  <c:v>家族制度</c:v>
                </c:pt>
                <c:pt idx="21">
                  <c:v>働き方・労働環境</c:v>
                </c:pt>
                <c:pt idx="22">
                  <c:v>衣・食・住</c:v>
                </c:pt>
                <c:pt idx="23">
                  <c:v>娯楽・エンタメ</c:v>
                </c:pt>
                <c:pt idx="24">
                  <c:v>国土利用</c:v>
                </c:pt>
                <c:pt idx="25">
                  <c:v>地方経済・まちおこし</c:v>
                </c:pt>
                <c:pt idx="26">
                  <c:v>国内行政・政治</c:v>
                </c:pt>
                <c:pt idx="27">
                  <c:v>外交・国際関係・世界平和</c:v>
                </c:pt>
              </c:strCache>
            </c:strRef>
          </c:cat>
          <c:val>
            <c:numRef>
              <c:f>'N表 '!$L$194:$L$221</c:f>
              <c:numCache>
                <c:formatCode>#,##0.0;[Red]\-#,##0.0</c:formatCode>
                <c:ptCount val="28"/>
                <c:pt idx="0">
                  <c:v>59.71337579617834</c:v>
                </c:pt>
                <c:pt idx="1">
                  <c:v>65.843949044585983</c:v>
                </c:pt>
                <c:pt idx="2">
                  <c:v>66.242038216560516</c:v>
                </c:pt>
                <c:pt idx="3">
                  <c:v>56.528662420382169</c:v>
                </c:pt>
                <c:pt idx="4">
                  <c:v>61.385350318471332</c:v>
                </c:pt>
                <c:pt idx="5">
                  <c:v>60.111464968152866</c:v>
                </c:pt>
                <c:pt idx="6">
                  <c:v>68.07324840764332</c:v>
                </c:pt>
                <c:pt idx="7">
                  <c:v>66.003184713375802</c:v>
                </c:pt>
                <c:pt idx="8">
                  <c:v>65.843949044585983</c:v>
                </c:pt>
                <c:pt idx="9">
                  <c:v>58.996815286624205</c:v>
                </c:pt>
                <c:pt idx="10">
                  <c:v>66.082802547770711</c:v>
                </c:pt>
                <c:pt idx="11">
                  <c:v>63.455414012738864</c:v>
                </c:pt>
                <c:pt idx="12">
                  <c:v>61.464968152866234</c:v>
                </c:pt>
                <c:pt idx="13">
                  <c:v>68.550955414012748</c:v>
                </c:pt>
                <c:pt idx="14">
                  <c:v>57.245222929936311</c:v>
                </c:pt>
                <c:pt idx="15">
                  <c:v>54.617834394904463</c:v>
                </c:pt>
                <c:pt idx="16">
                  <c:v>59.394904458598724</c:v>
                </c:pt>
                <c:pt idx="17">
                  <c:v>64.01273885350318</c:v>
                </c:pt>
                <c:pt idx="18">
                  <c:v>68.152866242038215</c:v>
                </c:pt>
                <c:pt idx="19">
                  <c:v>65.843949044585997</c:v>
                </c:pt>
                <c:pt idx="20">
                  <c:v>66.878980891719749</c:v>
                </c:pt>
                <c:pt idx="21">
                  <c:v>74.044585987261144</c:v>
                </c:pt>
                <c:pt idx="22">
                  <c:v>76.671974522292984</c:v>
                </c:pt>
                <c:pt idx="23">
                  <c:v>73.248407643312092</c:v>
                </c:pt>
                <c:pt idx="24">
                  <c:v>52.78662420382166</c:v>
                </c:pt>
                <c:pt idx="25">
                  <c:v>55.015923566878975</c:v>
                </c:pt>
                <c:pt idx="26">
                  <c:v>56.528662420382169</c:v>
                </c:pt>
                <c:pt idx="27">
                  <c:v>60.031847133757964</c:v>
                </c:pt>
              </c:numCache>
            </c:numRef>
          </c:val>
          <c:extLst>
            <c:ext xmlns:c16="http://schemas.microsoft.com/office/drawing/2014/chart" uri="{C3380CC4-5D6E-409C-BE32-E72D297353CC}">
              <c16:uniqueId val="{00000002-20C4-4D03-BB1B-6CA06EE95B29}"/>
            </c:ext>
          </c:extLst>
        </c:ser>
        <c:ser>
          <c:idx val="3"/>
          <c:order val="3"/>
          <c:tx>
            <c:strRef>
              <c:f>'N表 '!$E$223</c:f>
              <c:strCache>
                <c:ptCount val="1"/>
                <c:pt idx="0">
                  <c:v>外国人の多い市町村居住者（平均:61.5）</c:v>
                </c:pt>
              </c:strCache>
            </c:strRef>
          </c:tx>
          <c:spPr>
            <a:solidFill>
              <a:srgbClr val="00B050"/>
            </a:solidFill>
            <a:ln>
              <a:noFill/>
            </a:ln>
            <a:effectLst/>
          </c:spPr>
          <c:invertIfNegative val="0"/>
          <c:dPt>
            <c:idx val="0"/>
            <c:invertIfNegative val="0"/>
            <c:bubble3D val="0"/>
            <c:spPr>
              <a:solidFill>
                <a:srgbClr val="00B050"/>
              </a:solidFill>
              <a:ln>
                <a:solidFill>
                  <a:srgbClr val="92D050"/>
                </a:solidFill>
              </a:ln>
              <a:effectLst/>
            </c:spPr>
            <c:extLst>
              <c:ext xmlns:c16="http://schemas.microsoft.com/office/drawing/2014/chart" uri="{C3380CC4-5D6E-409C-BE32-E72D297353CC}">
                <c16:uniqueId val="{00000004-20C4-4D03-BB1B-6CA06EE95B29}"/>
              </c:ext>
            </c:extLst>
          </c:dPt>
          <c:cat>
            <c:strRef>
              <c:f>'N表 '!$D$134:$D$161</c:f>
              <c:strCache>
                <c:ptCount val="28"/>
                <c:pt idx="0">
                  <c:v>科学・技術</c:v>
                </c:pt>
                <c:pt idx="1">
                  <c:v>文化・芸術</c:v>
                </c:pt>
                <c:pt idx="2">
                  <c:v>自然環境・生態系・気候</c:v>
                </c:pt>
                <c:pt idx="3">
                  <c:v>人口問題</c:v>
                </c:pt>
                <c:pt idx="4">
                  <c:v>経済・産業・雇用</c:v>
                </c:pt>
                <c:pt idx="5">
                  <c:v>財政</c:v>
                </c:pt>
                <c:pt idx="6">
                  <c:v>治安・犯罪</c:v>
                </c:pt>
                <c:pt idx="7">
                  <c:v>事故・災害</c:v>
                </c:pt>
                <c:pt idx="8">
                  <c:v>資源・食料・エネルギー</c:v>
                </c:pt>
                <c:pt idx="9">
                  <c:v>移動・交通・輸送</c:v>
                </c:pt>
                <c:pt idx="10">
                  <c:v>通信・コミュニケーション</c:v>
                </c:pt>
                <c:pt idx="11">
                  <c:v>情報処理・デジタル化・AI</c:v>
                </c:pt>
                <c:pt idx="12">
                  <c:v>宇宙</c:v>
                </c:pt>
                <c:pt idx="13">
                  <c:v>医療・健康・保健</c:v>
                </c:pt>
                <c:pt idx="14">
                  <c:v>介護</c:v>
                </c:pt>
                <c:pt idx="15">
                  <c:v>育児</c:v>
                </c:pt>
                <c:pt idx="16">
                  <c:v>学校・教育</c:v>
                </c:pt>
                <c:pt idx="17">
                  <c:v>人と人とのつながり</c:v>
                </c:pt>
                <c:pt idx="18">
                  <c:v>ジェンダー</c:v>
                </c:pt>
                <c:pt idx="19">
                  <c:v>マイノリティー</c:v>
                </c:pt>
                <c:pt idx="20">
                  <c:v>家族制度</c:v>
                </c:pt>
                <c:pt idx="21">
                  <c:v>働き方・労働環境</c:v>
                </c:pt>
                <c:pt idx="22">
                  <c:v>衣・食・住</c:v>
                </c:pt>
                <c:pt idx="23">
                  <c:v>娯楽・エンタメ</c:v>
                </c:pt>
                <c:pt idx="24">
                  <c:v>国土利用</c:v>
                </c:pt>
                <c:pt idx="25">
                  <c:v>地方経済・まちおこし</c:v>
                </c:pt>
                <c:pt idx="26">
                  <c:v>国内行政・政治</c:v>
                </c:pt>
                <c:pt idx="27">
                  <c:v>外交・国際関係・世界平和</c:v>
                </c:pt>
              </c:strCache>
            </c:strRef>
          </c:cat>
          <c:val>
            <c:numRef>
              <c:f>'N表 '!$L$224:$L$251</c:f>
              <c:numCache>
                <c:formatCode>#,##0.0;[Red]\-#,##0.0</c:formatCode>
                <c:ptCount val="28"/>
                <c:pt idx="0">
                  <c:v>62.931034482758619</c:v>
                </c:pt>
                <c:pt idx="1">
                  <c:v>64.080459770114942</c:v>
                </c:pt>
                <c:pt idx="2">
                  <c:v>67.241379310344826</c:v>
                </c:pt>
                <c:pt idx="3">
                  <c:v>54.885057471264375</c:v>
                </c:pt>
                <c:pt idx="4">
                  <c:v>67.816091954022994</c:v>
                </c:pt>
                <c:pt idx="5">
                  <c:v>60.632183908045981</c:v>
                </c:pt>
                <c:pt idx="6">
                  <c:v>66.379310344827587</c:v>
                </c:pt>
                <c:pt idx="7">
                  <c:v>68.103448275862064</c:v>
                </c:pt>
                <c:pt idx="8">
                  <c:v>66.379310344827573</c:v>
                </c:pt>
                <c:pt idx="9">
                  <c:v>63.218390804597703</c:v>
                </c:pt>
                <c:pt idx="10">
                  <c:v>63.505747126436781</c:v>
                </c:pt>
                <c:pt idx="11">
                  <c:v>62.931034482758626</c:v>
                </c:pt>
                <c:pt idx="12">
                  <c:v>56.609195402298852</c:v>
                </c:pt>
                <c:pt idx="13">
                  <c:v>68.390804597701148</c:v>
                </c:pt>
                <c:pt idx="14">
                  <c:v>56.321839080459768</c:v>
                </c:pt>
                <c:pt idx="15">
                  <c:v>50</c:v>
                </c:pt>
                <c:pt idx="16">
                  <c:v>56.609195402298859</c:v>
                </c:pt>
                <c:pt idx="17">
                  <c:v>62.356321839080465</c:v>
                </c:pt>
                <c:pt idx="18">
                  <c:v>51.436781609195407</c:v>
                </c:pt>
                <c:pt idx="19">
                  <c:v>51.436781609195407</c:v>
                </c:pt>
                <c:pt idx="20">
                  <c:v>54.597701149425291</c:v>
                </c:pt>
                <c:pt idx="21">
                  <c:v>68.390804597701148</c:v>
                </c:pt>
                <c:pt idx="22">
                  <c:v>71.551724137931046</c:v>
                </c:pt>
                <c:pt idx="23">
                  <c:v>66.666666666666657</c:v>
                </c:pt>
                <c:pt idx="24">
                  <c:v>56.896551724137936</c:v>
                </c:pt>
                <c:pt idx="25">
                  <c:v>58.333333333333336</c:v>
                </c:pt>
                <c:pt idx="26">
                  <c:v>62.643678160919549</c:v>
                </c:pt>
                <c:pt idx="27">
                  <c:v>61.494252873563219</c:v>
                </c:pt>
              </c:numCache>
            </c:numRef>
          </c:val>
          <c:extLst>
            <c:ext xmlns:c16="http://schemas.microsoft.com/office/drawing/2014/chart" uri="{C3380CC4-5D6E-409C-BE32-E72D297353CC}">
              <c16:uniqueId val="{00000005-20C4-4D03-BB1B-6CA06EE95B29}"/>
            </c:ext>
          </c:extLst>
        </c:ser>
        <c:dLbls>
          <c:showLegendKey val="0"/>
          <c:showVal val="0"/>
          <c:showCatName val="0"/>
          <c:showSerName val="0"/>
          <c:showPercent val="0"/>
          <c:showBubbleSize val="0"/>
        </c:dLbls>
        <c:gapWidth val="219"/>
        <c:overlap val="-27"/>
        <c:axId val="1847895999"/>
        <c:axId val="1892011247"/>
      </c:barChart>
      <c:catAx>
        <c:axId val="1847895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92011247"/>
        <c:crosses val="autoZero"/>
        <c:auto val="1"/>
        <c:lblAlgn val="ctr"/>
        <c:lblOffset val="100"/>
        <c:noMultiLvlLbl val="0"/>
      </c:catAx>
      <c:valAx>
        <c:axId val="1892011247"/>
        <c:scaling>
          <c:orientation val="minMax"/>
          <c:min val="40"/>
        </c:scaling>
        <c:delete val="0"/>
        <c:axPos val="l"/>
        <c:majorGridlines>
          <c:spPr>
            <a:ln w="9525" cap="flat" cmpd="sng" algn="ctr">
              <a:solidFill>
                <a:schemeClr val="tx1">
                  <a:lumMod val="15000"/>
                  <a:lumOff val="85000"/>
                </a:schemeClr>
              </a:solidFill>
              <a:round/>
            </a:ln>
            <a:effectLst/>
          </c:spPr>
        </c:majorGridlines>
        <c:numFmt formatCode="#,##0.0;[Red]\-#,##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47895999"/>
        <c:crosses val="autoZero"/>
        <c:crossBetween val="between"/>
      </c:valAx>
      <c:spPr>
        <a:noFill/>
        <a:ln>
          <a:noFill/>
        </a:ln>
        <a:effectLst/>
      </c:spPr>
    </c:plotArea>
    <c:legend>
      <c:legendPos val="t"/>
      <c:layout>
        <c:manualLayout>
          <c:xMode val="edge"/>
          <c:yMode val="edge"/>
          <c:x val="0.14200566174172202"/>
          <c:y val="9.5078417959847075E-2"/>
          <c:w val="0.727422355417079"/>
          <c:h val="5.240442097336037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未来社会のために重要だと考える社会課題（グローバル課題）</a:t>
            </a:r>
          </a:p>
        </c:rich>
      </c:tx>
      <c:layout>
        <c:manualLayout>
          <c:xMode val="edge"/>
          <c:yMode val="edge"/>
          <c:x val="0.2682743543207558"/>
          <c:y val="3.299115684306939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4.2226078536994477E-2"/>
          <c:y val="0.16250903904869035"/>
          <c:w val="0.94503912490489017"/>
          <c:h val="0.5910333927237198"/>
        </c:manualLayout>
      </c:layout>
      <c:barChart>
        <c:barDir val="col"/>
        <c:grouping val="clustered"/>
        <c:varyColors val="0"/>
        <c:ser>
          <c:idx val="0"/>
          <c:order val="0"/>
          <c:tx>
            <c:strRef>
              <c:f>'N表 '!$E$259</c:f>
              <c:strCache>
                <c:ptCount val="1"/>
                <c:pt idx="0">
                  <c:v>全体（平均:74.1）</c:v>
                </c:pt>
              </c:strCache>
            </c:strRef>
          </c:tx>
          <c:spPr>
            <a:solidFill>
              <a:schemeClr val="tx1"/>
            </a:solidFill>
            <a:ln>
              <a:solidFill>
                <a:sysClr val="windowText" lastClr="000000"/>
              </a:solidFill>
            </a:ln>
            <a:effectLst/>
          </c:spPr>
          <c:invertIfNegative val="0"/>
          <c:cat>
            <c:strRef>
              <c:f>'N表 '!$D$261:$D$274</c:f>
              <c:strCache>
                <c:ptCount val="14"/>
                <c:pt idx="0">
                  <c:v>食料・水・エネルギー確保／貧困</c:v>
                </c:pt>
                <c:pt idx="1">
                  <c:v>疾病による死亡</c:v>
                </c:pt>
                <c:pt idx="2">
                  <c:v>質の高い教育</c:v>
                </c:pt>
                <c:pt idx="3">
                  <c:v>男女平等</c:v>
                </c:pt>
                <c:pt idx="4">
                  <c:v>働きがいのある雇用機会</c:v>
                </c:pt>
                <c:pt idx="5">
                  <c:v>インフラ整備</c:v>
                </c:pt>
                <c:pt idx="6">
                  <c:v>不平等是正</c:v>
                </c:pt>
                <c:pt idx="7">
                  <c:v>人間らしく住めるまち</c:v>
                </c:pt>
                <c:pt idx="8">
                  <c:v>資源を無駄にしないサイクル</c:v>
                </c:pt>
                <c:pt idx="9">
                  <c:v>温室効果ガス</c:v>
                </c:pt>
                <c:pt idx="10">
                  <c:v>自然資源を保全／生物多様性</c:v>
                </c:pt>
                <c:pt idx="11">
                  <c:v>法の支配</c:v>
                </c:pt>
                <c:pt idx="12">
                  <c:v>核兵器</c:v>
                </c:pt>
                <c:pt idx="13">
                  <c:v>戦争・テロ</c:v>
                </c:pt>
              </c:strCache>
            </c:strRef>
          </c:cat>
          <c:val>
            <c:numRef>
              <c:f>'N表 '!$L$261:$L$274</c:f>
              <c:numCache>
                <c:formatCode>#,##0.0;[Red]\-#,##0.0</c:formatCode>
                <c:ptCount val="14"/>
                <c:pt idx="0">
                  <c:v>75.814253466623654</c:v>
                </c:pt>
                <c:pt idx="1">
                  <c:v>73.839084166397939</c:v>
                </c:pt>
                <c:pt idx="2">
                  <c:v>71.364076104482436</c:v>
                </c:pt>
                <c:pt idx="3">
                  <c:v>72.984521122218638</c:v>
                </c:pt>
                <c:pt idx="4">
                  <c:v>71.87197678168333</c:v>
                </c:pt>
                <c:pt idx="5">
                  <c:v>70.598194130925521</c:v>
                </c:pt>
                <c:pt idx="6">
                  <c:v>68.881006127055798</c:v>
                </c:pt>
                <c:pt idx="7">
                  <c:v>71.968719767816836</c:v>
                </c:pt>
                <c:pt idx="8">
                  <c:v>74.435665914221232</c:v>
                </c:pt>
                <c:pt idx="9">
                  <c:v>73.710093518219935</c:v>
                </c:pt>
                <c:pt idx="10">
                  <c:v>75.257981296356022</c:v>
                </c:pt>
                <c:pt idx="11">
                  <c:v>75.467591099645276</c:v>
                </c:pt>
                <c:pt idx="12">
                  <c:v>78.772976459206717</c:v>
                </c:pt>
                <c:pt idx="13">
                  <c:v>82.078361818768144</c:v>
                </c:pt>
              </c:numCache>
            </c:numRef>
          </c:val>
          <c:extLst>
            <c:ext xmlns:c16="http://schemas.microsoft.com/office/drawing/2014/chart" uri="{C3380CC4-5D6E-409C-BE32-E72D297353CC}">
              <c16:uniqueId val="{00000000-EF4F-4D30-A0DC-EE5A750D7ABB}"/>
            </c:ext>
          </c:extLst>
        </c:ser>
        <c:ser>
          <c:idx val="1"/>
          <c:order val="1"/>
          <c:tx>
            <c:strRef>
              <c:f>'N表 '!$E$306</c:f>
              <c:strCache>
                <c:ptCount val="1"/>
                <c:pt idx="0">
                  <c:v>障害者（平均:71.8）</c:v>
                </c:pt>
              </c:strCache>
            </c:strRef>
          </c:tx>
          <c:spPr>
            <a:solidFill>
              <a:srgbClr val="00B0F0"/>
            </a:solidFill>
            <a:ln>
              <a:solidFill>
                <a:srgbClr val="00B0F0"/>
              </a:solidFill>
            </a:ln>
            <a:effectLst/>
          </c:spPr>
          <c:invertIfNegative val="0"/>
          <c:cat>
            <c:strRef>
              <c:f>'N表 '!$D$261:$D$274</c:f>
              <c:strCache>
                <c:ptCount val="14"/>
                <c:pt idx="0">
                  <c:v>食料・水・エネルギー確保／貧困</c:v>
                </c:pt>
                <c:pt idx="1">
                  <c:v>疾病による死亡</c:v>
                </c:pt>
                <c:pt idx="2">
                  <c:v>質の高い教育</c:v>
                </c:pt>
                <c:pt idx="3">
                  <c:v>男女平等</c:v>
                </c:pt>
                <c:pt idx="4">
                  <c:v>働きがいのある雇用機会</c:v>
                </c:pt>
                <c:pt idx="5">
                  <c:v>インフラ整備</c:v>
                </c:pt>
                <c:pt idx="6">
                  <c:v>不平等是正</c:v>
                </c:pt>
                <c:pt idx="7">
                  <c:v>人間らしく住めるまち</c:v>
                </c:pt>
                <c:pt idx="8">
                  <c:v>資源を無駄にしないサイクル</c:v>
                </c:pt>
                <c:pt idx="9">
                  <c:v>温室効果ガス</c:v>
                </c:pt>
                <c:pt idx="10">
                  <c:v>自然資源を保全／生物多様性</c:v>
                </c:pt>
                <c:pt idx="11">
                  <c:v>法の支配</c:v>
                </c:pt>
                <c:pt idx="12">
                  <c:v>核兵器</c:v>
                </c:pt>
                <c:pt idx="13">
                  <c:v>戦争・テロ</c:v>
                </c:pt>
              </c:strCache>
            </c:strRef>
          </c:cat>
          <c:val>
            <c:numRef>
              <c:f>'N表 '!$L$308:$L$321</c:f>
              <c:numCache>
                <c:formatCode>#,##0.0;[Red]\-#,##0.0</c:formatCode>
                <c:ptCount val="14"/>
                <c:pt idx="0">
                  <c:v>72.791164658634528</c:v>
                </c:pt>
                <c:pt idx="1">
                  <c:v>70.682730923694777</c:v>
                </c:pt>
                <c:pt idx="2">
                  <c:v>67.369477911646584</c:v>
                </c:pt>
                <c:pt idx="3">
                  <c:v>71.385542168674704</c:v>
                </c:pt>
                <c:pt idx="4">
                  <c:v>69.076305220883555</c:v>
                </c:pt>
                <c:pt idx="5">
                  <c:v>68.373493975903614</c:v>
                </c:pt>
                <c:pt idx="6">
                  <c:v>68.875502008032115</c:v>
                </c:pt>
                <c:pt idx="7">
                  <c:v>70.682730923694777</c:v>
                </c:pt>
                <c:pt idx="8">
                  <c:v>70.983935742971894</c:v>
                </c:pt>
                <c:pt idx="9">
                  <c:v>70.98393574297188</c:v>
                </c:pt>
                <c:pt idx="10">
                  <c:v>74.196787148594396</c:v>
                </c:pt>
                <c:pt idx="11">
                  <c:v>73.99598393574297</c:v>
                </c:pt>
                <c:pt idx="12">
                  <c:v>76.907630522088368</c:v>
                </c:pt>
                <c:pt idx="13">
                  <c:v>78.815261044176708</c:v>
                </c:pt>
              </c:numCache>
            </c:numRef>
          </c:val>
          <c:extLst>
            <c:ext xmlns:c16="http://schemas.microsoft.com/office/drawing/2014/chart" uri="{C3380CC4-5D6E-409C-BE32-E72D297353CC}">
              <c16:uniqueId val="{00000001-EF4F-4D30-A0DC-EE5A750D7ABB}"/>
            </c:ext>
          </c:extLst>
        </c:ser>
        <c:ser>
          <c:idx val="2"/>
          <c:order val="2"/>
          <c:tx>
            <c:strRef>
              <c:f>'N表 '!$E$353</c:f>
              <c:strCache>
                <c:ptCount val="1"/>
                <c:pt idx="0">
                  <c:v>LGBTQ（平均:75.7）</c:v>
                </c:pt>
              </c:strCache>
            </c:strRef>
          </c:tx>
          <c:spPr>
            <a:solidFill>
              <a:srgbClr val="FF0000"/>
            </a:solidFill>
            <a:ln>
              <a:solidFill>
                <a:srgbClr val="FF0000"/>
              </a:solidFill>
            </a:ln>
            <a:effectLst/>
          </c:spPr>
          <c:invertIfNegative val="0"/>
          <c:cat>
            <c:strRef>
              <c:f>'N表 '!$D$261:$D$274</c:f>
              <c:strCache>
                <c:ptCount val="14"/>
                <c:pt idx="0">
                  <c:v>食料・水・エネルギー確保／貧困</c:v>
                </c:pt>
                <c:pt idx="1">
                  <c:v>疾病による死亡</c:v>
                </c:pt>
                <c:pt idx="2">
                  <c:v>質の高い教育</c:v>
                </c:pt>
                <c:pt idx="3">
                  <c:v>男女平等</c:v>
                </c:pt>
                <c:pt idx="4">
                  <c:v>働きがいのある雇用機会</c:v>
                </c:pt>
                <c:pt idx="5">
                  <c:v>インフラ整備</c:v>
                </c:pt>
                <c:pt idx="6">
                  <c:v>不平等是正</c:v>
                </c:pt>
                <c:pt idx="7">
                  <c:v>人間らしく住めるまち</c:v>
                </c:pt>
                <c:pt idx="8">
                  <c:v>資源を無駄にしないサイクル</c:v>
                </c:pt>
                <c:pt idx="9">
                  <c:v>温室効果ガス</c:v>
                </c:pt>
                <c:pt idx="10">
                  <c:v>自然資源を保全／生物多様性</c:v>
                </c:pt>
                <c:pt idx="11">
                  <c:v>法の支配</c:v>
                </c:pt>
                <c:pt idx="12">
                  <c:v>核兵器</c:v>
                </c:pt>
                <c:pt idx="13">
                  <c:v>戦争・テロ</c:v>
                </c:pt>
              </c:strCache>
            </c:strRef>
          </c:cat>
          <c:val>
            <c:numRef>
              <c:f>'N表 '!$L$355:$L$368</c:f>
              <c:numCache>
                <c:formatCode>#,##0.0;[Red]\-#,##0.0</c:formatCode>
                <c:ptCount val="14"/>
                <c:pt idx="0">
                  <c:v>78.105095541401255</c:v>
                </c:pt>
                <c:pt idx="1">
                  <c:v>75.318471337579609</c:v>
                </c:pt>
                <c:pt idx="2">
                  <c:v>71.815286624203821</c:v>
                </c:pt>
                <c:pt idx="3">
                  <c:v>74.601910828025481</c:v>
                </c:pt>
                <c:pt idx="4">
                  <c:v>73.805732484076444</c:v>
                </c:pt>
                <c:pt idx="5">
                  <c:v>71.656050955414003</c:v>
                </c:pt>
                <c:pt idx="6">
                  <c:v>72.611464968152859</c:v>
                </c:pt>
                <c:pt idx="7">
                  <c:v>75.398089171974533</c:v>
                </c:pt>
                <c:pt idx="8">
                  <c:v>75.796178343949052</c:v>
                </c:pt>
                <c:pt idx="9">
                  <c:v>76.035031847133766</c:v>
                </c:pt>
                <c:pt idx="10">
                  <c:v>76.910828025477713</c:v>
                </c:pt>
                <c:pt idx="11">
                  <c:v>76.671974522292999</c:v>
                </c:pt>
                <c:pt idx="12">
                  <c:v>79.060509554140125</c:v>
                </c:pt>
                <c:pt idx="13">
                  <c:v>81.608280254777071</c:v>
                </c:pt>
              </c:numCache>
            </c:numRef>
          </c:val>
          <c:extLst>
            <c:ext xmlns:c16="http://schemas.microsoft.com/office/drawing/2014/chart" uri="{C3380CC4-5D6E-409C-BE32-E72D297353CC}">
              <c16:uniqueId val="{00000002-EF4F-4D30-A0DC-EE5A750D7ABB}"/>
            </c:ext>
          </c:extLst>
        </c:ser>
        <c:ser>
          <c:idx val="3"/>
          <c:order val="3"/>
          <c:tx>
            <c:strRef>
              <c:f>'N表 '!$E$400</c:f>
              <c:strCache>
                <c:ptCount val="1"/>
                <c:pt idx="0">
                  <c:v>外国人の多い市町村居住者（平均:72.9）</c:v>
                </c:pt>
              </c:strCache>
            </c:strRef>
          </c:tx>
          <c:spPr>
            <a:solidFill>
              <a:srgbClr val="00B050"/>
            </a:solidFill>
            <a:ln>
              <a:noFill/>
            </a:ln>
            <a:effectLst/>
          </c:spPr>
          <c:invertIfNegative val="0"/>
          <c:dPt>
            <c:idx val="0"/>
            <c:invertIfNegative val="0"/>
            <c:bubble3D val="0"/>
            <c:spPr>
              <a:solidFill>
                <a:srgbClr val="00B050"/>
              </a:solidFill>
              <a:ln>
                <a:solidFill>
                  <a:srgbClr val="92D050"/>
                </a:solidFill>
              </a:ln>
              <a:effectLst/>
            </c:spPr>
            <c:extLst>
              <c:ext xmlns:c16="http://schemas.microsoft.com/office/drawing/2014/chart" uri="{C3380CC4-5D6E-409C-BE32-E72D297353CC}">
                <c16:uniqueId val="{00000004-EF4F-4D30-A0DC-EE5A750D7ABB}"/>
              </c:ext>
            </c:extLst>
          </c:dPt>
          <c:cat>
            <c:strRef>
              <c:f>'N表 '!$D$261:$D$274</c:f>
              <c:strCache>
                <c:ptCount val="14"/>
                <c:pt idx="0">
                  <c:v>食料・水・エネルギー確保／貧困</c:v>
                </c:pt>
                <c:pt idx="1">
                  <c:v>疾病による死亡</c:v>
                </c:pt>
                <c:pt idx="2">
                  <c:v>質の高い教育</c:v>
                </c:pt>
                <c:pt idx="3">
                  <c:v>男女平等</c:v>
                </c:pt>
                <c:pt idx="4">
                  <c:v>働きがいのある雇用機会</c:v>
                </c:pt>
                <c:pt idx="5">
                  <c:v>インフラ整備</c:v>
                </c:pt>
                <c:pt idx="6">
                  <c:v>不平等是正</c:v>
                </c:pt>
                <c:pt idx="7">
                  <c:v>人間らしく住めるまち</c:v>
                </c:pt>
                <c:pt idx="8">
                  <c:v>資源を無駄にしないサイクル</c:v>
                </c:pt>
                <c:pt idx="9">
                  <c:v>温室効果ガス</c:v>
                </c:pt>
                <c:pt idx="10">
                  <c:v>自然資源を保全／生物多様性</c:v>
                </c:pt>
                <c:pt idx="11">
                  <c:v>法の支配</c:v>
                </c:pt>
                <c:pt idx="12">
                  <c:v>核兵器</c:v>
                </c:pt>
                <c:pt idx="13">
                  <c:v>戦争・テロ</c:v>
                </c:pt>
              </c:strCache>
            </c:strRef>
          </c:cat>
          <c:val>
            <c:numRef>
              <c:f>'N表 '!$L$402:$L$415</c:f>
              <c:numCache>
                <c:formatCode>#,##0.0;[Red]\-#,##0.0</c:formatCode>
                <c:ptCount val="14"/>
                <c:pt idx="0">
                  <c:v>74.42528735632186</c:v>
                </c:pt>
                <c:pt idx="1">
                  <c:v>72.701149425287355</c:v>
                </c:pt>
                <c:pt idx="2">
                  <c:v>71.551724137931032</c:v>
                </c:pt>
                <c:pt idx="3">
                  <c:v>72.413793103448285</c:v>
                </c:pt>
                <c:pt idx="4">
                  <c:v>71.264367816091962</c:v>
                </c:pt>
                <c:pt idx="5">
                  <c:v>71.264367816091962</c:v>
                </c:pt>
                <c:pt idx="6">
                  <c:v>70.114942528735625</c:v>
                </c:pt>
                <c:pt idx="7">
                  <c:v>67.24137931034484</c:v>
                </c:pt>
                <c:pt idx="8">
                  <c:v>69.827586206896541</c:v>
                </c:pt>
                <c:pt idx="9">
                  <c:v>72.126436781609186</c:v>
                </c:pt>
                <c:pt idx="10">
                  <c:v>74.137931034482762</c:v>
                </c:pt>
                <c:pt idx="11">
                  <c:v>75.574712643678154</c:v>
                </c:pt>
                <c:pt idx="12">
                  <c:v>77.298850574712631</c:v>
                </c:pt>
                <c:pt idx="13">
                  <c:v>80.459770114942529</c:v>
                </c:pt>
              </c:numCache>
            </c:numRef>
          </c:val>
          <c:extLst>
            <c:ext xmlns:c16="http://schemas.microsoft.com/office/drawing/2014/chart" uri="{C3380CC4-5D6E-409C-BE32-E72D297353CC}">
              <c16:uniqueId val="{00000005-EF4F-4D30-A0DC-EE5A750D7ABB}"/>
            </c:ext>
          </c:extLst>
        </c:ser>
        <c:dLbls>
          <c:showLegendKey val="0"/>
          <c:showVal val="0"/>
          <c:showCatName val="0"/>
          <c:showSerName val="0"/>
          <c:showPercent val="0"/>
          <c:showBubbleSize val="0"/>
        </c:dLbls>
        <c:gapWidth val="219"/>
        <c:overlap val="-27"/>
        <c:axId val="1847895999"/>
        <c:axId val="1892011247"/>
      </c:barChart>
      <c:catAx>
        <c:axId val="1847895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92011247"/>
        <c:crosses val="autoZero"/>
        <c:auto val="1"/>
        <c:lblAlgn val="ctr"/>
        <c:lblOffset val="100"/>
        <c:noMultiLvlLbl val="0"/>
      </c:catAx>
      <c:valAx>
        <c:axId val="1892011247"/>
        <c:scaling>
          <c:orientation val="minMax"/>
          <c:min val="60"/>
        </c:scaling>
        <c:delete val="0"/>
        <c:axPos val="l"/>
        <c:majorGridlines>
          <c:spPr>
            <a:ln w="9525" cap="flat" cmpd="sng" algn="ctr">
              <a:solidFill>
                <a:schemeClr val="tx1">
                  <a:lumMod val="15000"/>
                  <a:lumOff val="85000"/>
                </a:schemeClr>
              </a:solidFill>
              <a:round/>
            </a:ln>
            <a:effectLst/>
          </c:spPr>
        </c:majorGridlines>
        <c:numFmt formatCode="#,##0.0;[Red]\-#,##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47895999"/>
        <c:crosses val="autoZero"/>
        <c:crossBetween val="between"/>
      </c:valAx>
      <c:spPr>
        <a:noFill/>
        <a:ln>
          <a:noFill/>
        </a:ln>
        <a:effectLst/>
      </c:spPr>
    </c:plotArea>
    <c:legend>
      <c:legendPos val="t"/>
      <c:layout>
        <c:manualLayout>
          <c:xMode val="edge"/>
          <c:yMode val="edge"/>
          <c:x val="0.1210252882865441"/>
          <c:y val="9.4821903870937904E-2"/>
          <c:w val="0.78254967502842843"/>
          <c:h val="4.836281125567609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000"/>
            </a:pPr>
            <a:r>
              <a:rPr lang="en-US" b="0">
                <a:latin typeface="ＭＳ ゴシック"/>
                <a:ea typeface="ＭＳ ゴシック"/>
                <a:cs typeface="ＭＳ ゴシック"/>
              </a:rPr>
              <a:t>[AREA] </a:t>
            </a:r>
            <a:r>
              <a:rPr lang="ja-JP" altLang="en-US" b="0">
                <a:latin typeface="ＭＳ ゴシック"/>
                <a:ea typeface="ＭＳ ゴシック"/>
                <a:cs typeface="ＭＳ ゴシック"/>
              </a:rPr>
              <a:t>地域
</a:t>
            </a:r>
            <a:r>
              <a:rPr lang="en-US" altLang="ja-JP" b="0">
                <a:latin typeface="ＭＳ ゴシック"/>
                <a:ea typeface="ＭＳ ゴシック"/>
                <a:cs typeface="ＭＳ ゴシック"/>
              </a:rPr>
              <a:t>(</a:t>
            </a:r>
            <a:r>
              <a:rPr lang="en-US" b="0">
                <a:latin typeface="ＭＳ ゴシック"/>
                <a:ea typeface="ＭＳ ゴシック"/>
                <a:cs typeface="ＭＳ ゴシック"/>
              </a:rPr>
              <a:t>n=3101)</a:t>
            </a:r>
            <a:endParaRPr lang="en-US"/>
          </a:p>
        </c:rich>
      </c:tx>
      <c:layout>
        <c:manualLayout>
          <c:xMode val="edge"/>
          <c:yMode val="edge"/>
          <c:x val="0.37828726098864845"/>
          <c:y val="2.5625295339406794E-2"/>
        </c:manualLayout>
      </c:layout>
      <c:overlay val="0"/>
    </c:title>
    <c:autoTitleDeleted val="0"/>
    <c:plotArea>
      <c:layout>
        <c:manualLayout>
          <c:layoutTarget val="inner"/>
          <c:xMode val="edge"/>
          <c:yMode val="edge"/>
          <c:x val="0.18129513228432789"/>
          <c:y val="0.23169225359077772"/>
          <c:w val="0.63628756352447802"/>
          <c:h val="0.6517764321900722"/>
        </c:manualLayout>
      </c:layout>
      <c:pieChart>
        <c:varyColors val="1"/>
        <c:ser>
          <c:idx val="0"/>
          <c:order val="0"/>
          <c:spPr>
            <a:ln w="12700">
              <a:solidFill>
                <a:srgbClr val="BFBFBF"/>
              </a:solidFill>
            </a:ln>
          </c:spPr>
          <c:dPt>
            <c:idx val="0"/>
            <c:bubble3D val="0"/>
            <c:spPr>
              <a:solidFill>
                <a:srgbClr val="95B3D7"/>
              </a:solidFill>
              <a:ln w="12700">
                <a:solidFill>
                  <a:srgbClr val="BFBFBF"/>
                </a:solidFill>
              </a:ln>
            </c:spPr>
            <c:extLst>
              <c:ext xmlns:c16="http://schemas.microsoft.com/office/drawing/2014/chart" uri="{C3380CC4-5D6E-409C-BE32-E72D297353CC}">
                <c16:uniqueId val="{00000001-509E-4E07-936B-151E3151442D}"/>
              </c:ext>
            </c:extLst>
          </c:dPt>
          <c:dPt>
            <c:idx val="1"/>
            <c:bubble3D val="0"/>
            <c:spPr>
              <a:solidFill>
                <a:srgbClr val="DA9694"/>
              </a:solidFill>
              <a:ln w="12700">
                <a:solidFill>
                  <a:srgbClr val="BFBFBF"/>
                </a:solidFill>
              </a:ln>
            </c:spPr>
            <c:extLst>
              <c:ext xmlns:c16="http://schemas.microsoft.com/office/drawing/2014/chart" uri="{C3380CC4-5D6E-409C-BE32-E72D297353CC}">
                <c16:uniqueId val="{00000003-509E-4E07-936B-151E3151442D}"/>
              </c:ext>
            </c:extLst>
          </c:dPt>
          <c:dPt>
            <c:idx val="2"/>
            <c:bubble3D val="0"/>
            <c:spPr>
              <a:solidFill>
                <a:srgbClr val="C4D79B"/>
              </a:solidFill>
              <a:ln w="12700">
                <a:solidFill>
                  <a:srgbClr val="BFBFBF"/>
                </a:solidFill>
              </a:ln>
            </c:spPr>
            <c:extLst>
              <c:ext xmlns:c16="http://schemas.microsoft.com/office/drawing/2014/chart" uri="{C3380CC4-5D6E-409C-BE32-E72D297353CC}">
                <c16:uniqueId val="{00000005-509E-4E07-936B-151E3151442D}"/>
              </c:ext>
            </c:extLst>
          </c:dPt>
          <c:dPt>
            <c:idx val="3"/>
            <c:bubble3D val="0"/>
            <c:spPr>
              <a:solidFill>
                <a:srgbClr val="FABF8F"/>
              </a:solidFill>
              <a:ln w="12700">
                <a:solidFill>
                  <a:srgbClr val="BFBFBF"/>
                </a:solidFill>
              </a:ln>
            </c:spPr>
            <c:extLst>
              <c:ext xmlns:c16="http://schemas.microsoft.com/office/drawing/2014/chart" uri="{C3380CC4-5D6E-409C-BE32-E72D297353CC}">
                <c16:uniqueId val="{00000007-509E-4E07-936B-151E3151442D}"/>
              </c:ext>
            </c:extLst>
          </c:dPt>
          <c:dPt>
            <c:idx val="4"/>
            <c:bubble3D val="0"/>
            <c:spPr>
              <a:solidFill>
                <a:srgbClr val="92CDDC"/>
              </a:solidFill>
              <a:ln w="12700">
                <a:solidFill>
                  <a:srgbClr val="BFBFBF"/>
                </a:solidFill>
              </a:ln>
            </c:spPr>
            <c:extLst>
              <c:ext xmlns:c16="http://schemas.microsoft.com/office/drawing/2014/chart" uri="{C3380CC4-5D6E-409C-BE32-E72D297353CC}">
                <c16:uniqueId val="{00000009-509E-4E07-936B-151E3151442D}"/>
              </c:ext>
            </c:extLst>
          </c:dPt>
          <c:dPt>
            <c:idx val="5"/>
            <c:bubble3D val="0"/>
            <c:spPr>
              <a:solidFill>
                <a:srgbClr val="B1A0C7"/>
              </a:solidFill>
              <a:ln w="12700">
                <a:solidFill>
                  <a:srgbClr val="BFBFBF"/>
                </a:solidFill>
              </a:ln>
            </c:spPr>
            <c:extLst>
              <c:ext xmlns:c16="http://schemas.microsoft.com/office/drawing/2014/chart" uri="{C3380CC4-5D6E-409C-BE32-E72D297353CC}">
                <c16:uniqueId val="{0000000B-509E-4E07-936B-151E3151442D}"/>
              </c:ext>
            </c:extLst>
          </c:dPt>
          <c:dPt>
            <c:idx val="6"/>
            <c:bubble3D val="0"/>
            <c:spPr>
              <a:solidFill>
                <a:srgbClr val="538DD5"/>
              </a:solidFill>
              <a:ln w="12700">
                <a:solidFill>
                  <a:srgbClr val="BFBFBF"/>
                </a:solidFill>
              </a:ln>
            </c:spPr>
            <c:extLst>
              <c:ext xmlns:c16="http://schemas.microsoft.com/office/drawing/2014/chart" uri="{C3380CC4-5D6E-409C-BE32-E72D297353CC}">
                <c16:uniqueId val="{0000000D-509E-4E07-936B-151E3151442D}"/>
              </c:ext>
            </c:extLst>
          </c:dPt>
          <c:dPt>
            <c:idx val="7"/>
            <c:bubble3D val="0"/>
            <c:spPr>
              <a:solidFill>
                <a:srgbClr val="B8CCE4"/>
              </a:solidFill>
              <a:ln w="12700">
                <a:solidFill>
                  <a:srgbClr val="BFBFBF"/>
                </a:solidFill>
              </a:ln>
            </c:spPr>
            <c:extLst>
              <c:ext xmlns:c16="http://schemas.microsoft.com/office/drawing/2014/chart" uri="{C3380CC4-5D6E-409C-BE32-E72D297353CC}">
                <c16:uniqueId val="{0000000F-509E-4E07-936B-151E3151442D}"/>
              </c:ext>
            </c:extLst>
          </c:dPt>
          <c:dPt>
            <c:idx val="8"/>
            <c:bubble3D val="0"/>
            <c:spPr>
              <a:solidFill>
                <a:srgbClr val="E6B8B7"/>
              </a:solidFill>
              <a:ln w="12700">
                <a:solidFill>
                  <a:srgbClr val="BFBFBF"/>
                </a:solidFill>
              </a:ln>
            </c:spPr>
            <c:extLst>
              <c:ext xmlns:c16="http://schemas.microsoft.com/office/drawing/2014/chart" uri="{C3380CC4-5D6E-409C-BE32-E72D297353CC}">
                <c16:uniqueId val="{00000011-509E-4E07-936B-151E3151442D}"/>
              </c:ext>
            </c:extLst>
          </c:dPt>
          <c:dPt>
            <c:idx val="9"/>
            <c:bubble3D val="0"/>
            <c:spPr>
              <a:solidFill>
                <a:srgbClr val="D8E4BC"/>
              </a:solidFill>
              <a:ln w="12700">
                <a:solidFill>
                  <a:srgbClr val="BFBFBF"/>
                </a:solidFill>
              </a:ln>
            </c:spPr>
            <c:extLst>
              <c:ext xmlns:c16="http://schemas.microsoft.com/office/drawing/2014/chart" uri="{C3380CC4-5D6E-409C-BE32-E72D297353CC}">
                <c16:uniqueId val="{00000013-509E-4E07-936B-151E3151442D}"/>
              </c:ext>
            </c:extLst>
          </c:dPt>
          <c:dPt>
            <c:idx val="10"/>
            <c:bubble3D val="0"/>
            <c:spPr>
              <a:solidFill>
                <a:srgbClr val="FCD5B4"/>
              </a:solidFill>
              <a:ln w="12700">
                <a:solidFill>
                  <a:srgbClr val="BFBFBF"/>
                </a:solidFill>
              </a:ln>
            </c:spPr>
            <c:extLst>
              <c:ext xmlns:c16="http://schemas.microsoft.com/office/drawing/2014/chart" uri="{C3380CC4-5D6E-409C-BE32-E72D297353CC}">
                <c16:uniqueId val="{00000015-509E-4E07-936B-151E3151442D}"/>
              </c:ext>
            </c:extLst>
          </c:dPt>
          <c:dPt>
            <c:idx val="11"/>
            <c:bubble3D val="0"/>
            <c:spPr>
              <a:solidFill>
                <a:srgbClr val="B7DEE8"/>
              </a:solidFill>
              <a:ln w="12700">
                <a:solidFill>
                  <a:srgbClr val="BFBFBF"/>
                </a:solidFill>
              </a:ln>
            </c:spPr>
            <c:extLst>
              <c:ext xmlns:c16="http://schemas.microsoft.com/office/drawing/2014/chart" uri="{C3380CC4-5D6E-409C-BE32-E72D297353CC}">
                <c16:uniqueId val="{00000017-509E-4E07-936B-151E3151442D}"/>
              </c:ext>
            </c:extLst>
          </c:dPt>
          <c:dPt>
            <c:idx val="12"/>
            <c:bubble3D val="0"/>
            <c:spPr>
              <a:solidFill>
                <a:srgbClr val="CCC0DA"/>
              </a:solidFill>
              <a:ln w="12700">
                <a:solidFill>
                  <a:srgbClr val="BFBFBF"/>
                </a:solidFill>
              </a:ln>
            </c:spPr>
            <c:extLst>
              <c:ext xmlns:c16="http://schemas.microsoft.com/office/drawing/2014/chart" uri="{C3380CC4-5D6E-409C-BE32-E72D297353CC}">
                <c16:uniqueId val="{00000019-509E-4E07-936B-151E3151442D}"/>
              </c:ext>
            </c:extLst>
          </c:dPt>
          <c:dPt>
            <c:idx val="13"/>
            <c:bubble3D val="0"/>
            <c:spPr>
              <a:solidFill>
                <a:srgbClr val="8DB4E2"/>
              </a:solidFill>
              <a:ln w="12700">
                <a:solidFill>
                  <a:srgbClr val="BFBFBF"/>
                </a:solidFill>
              </a:ln>
            </c:spPr>
            <c:extLst>
              <c:ext xmlns:c16="http://schemas.microsoft.com/office/drawing/2014/chart" uri="{C3380CC4-5D6E-409C-BE32-E72D297353CC}">
                <c16:uniqueId val="{0000001B-509E-4E07-936B-151E3151442D}"/>
              </c:ext>
            </c:extLst>
          </c:dPt>
          <c:dPt>
            <c:idx val="14"/>
            <c:bubble3D val="0"/>
            <c:spPr>
              <a:solidFill>
                <a:srgbClr val="DCE6F1"/>
              </a:solidFill>
              <a:ln w="12700">
                <a:solidFill>
                  <a:srgbClr val="BFBFBF"/>
                </a:solidFill>
              </a:ln>
            </c:spPr>
            <c:extLst>
              <c:ext xmlns:c16="http://schemas.microsoft.com/office/drawing/2014/chart" uri="{C3380CC4-5D6E-409C-BE32-E72D297353CC}">
                <c16:uniqueId val="{0000001D-509E-4E07-936B-151E3151442D}"/>
              </c:ext>
            </c:extLst>
          </c:dPt>
          <c:dPt>
            <c:idx val="15"/>
            <c:bubble3D val="0"/>
            <c:spPr>
              <a:solidFill>
                <a:srgbClr val="F2DCDB"/>
              </a:solidFill>
              <a:ln w="12700">
                <a:solidFill>
                  <a:srgbClr val="BFBFBF"/>
                </a:solidFill>
              </a:ln>
            </c:spPr>
            <c:extLst>
              <c:ext xmlns:c16="http://schemas.microsoft.com/office/drawing/2014/chart" uri="{C3380CC4-5D6E-409C-BE32-E72D297353CC}">
                <c16:uniqueId val="{0000001F-509E-4E07-936B-151E3151442D}"/>
              </c:ext>
            </c:extLst>
          </c:dPt>
          <c:dPt>
            <c:idx val="16"/>
            <c:bubble3D val="0"/>
            <c:spPr>
              <a:solidFill>
                <a:srgbClr val="EBF1DE"/>
              </a:solidFill>
              <a:ln w="12700">
                <a:solidFill>
                  <a:srgbClr val="BFBFBF"/>
                </a:solidFill>
              </a:ln>
            </c:spPr>
            <c:extLst>
              <c:ext xmlns:c16="http://schemas.microsoft.com/office/drawing/2014/chart" uri="{C3380CC4-5D6E-409C-BE32-E72D297353CC}">
                <c16:uniqueId val="{00000021-509E-4E07-936B-151E3151442D}"/>
              </c:ext>
            </c:extLst>
          </c:dPt>
          <c:dPt>
            <c:idx val="17"/>
            <c:bubble3D val="0"/>
            <c:spPr>
              <a:solidFill>
                <a:srgbClr val="FDE9D9"/>
              </a:solidFill>
              <a:ln w="12700">
                <a:solidFill>
                  <a:srgbClr val="BFBFBF"/>
                </a:solidFill>
              </a:ln>
            </c:spPr>
            <c:extLst>
              <c:ext xmlns:c16="http://schemas.microsoft.com/office/drawing/2014/chart" uri="{C3380CC4-5D6E-409C-BE32-E72D297353CC}">
                <c16:uniqueId val="{00000023-509E-4E07-936B-151E3151442D}"/>
              </c:ext>
            </c:extLst>
          </c:dPt>
          <c:dPt>
            <c:idx val="18"/>
            <c:bubble3D val="0"/>
            <c:spPr>
              <a:solidFill>
                <a:srgbClr val="DAEEF3"/>
              </a:solidFill>
              <a:ln w="12700">
                <a:solidFill>
                  <a:srgbClr val="BFBFBF"/>
                </a:solidFill>
              </a:ln>
            </c:spPr>
            <c:extLst>
              <c:ext xmlns:c16="http://schemas.microsoft.com/office/drawing/2014/chart" uri="{C3380CC4-5D6E-409C-BE32-E72D297353CC}">
                <c16:uniqueId val="{00000025-509E-4E07-936B-151E3151442D}"/>
              </c:ext>
            </c:extLst>
          </c:dPt>
          <c:dPt>
            <c:idx val="19"/>
            <c:bubble3D val="0"/>
            <c:spPr>
              <a:solidFill>
                <a:srgbClr val="E4DFEC"/>
              </a:solidFill>
              <a:ln w="12700">
                <a:solidFill>
                  <a:srgbClr val="BFBFBF"/>
                </a:solidFill>
              </a:ln>
            </c:spPr>
            <c:extLst>
              <c:ext xmlns:c16="http://schemas.microsoft.com/office/drawing/2014/chart" uri="{C3380CC4-5D6E-409C-BE32-E72D297353CC}">
                <c16:uniqueId val="{00000027-509E-4E07-936B-151E3151442D}"/>
              </c:ext>
            </c:extLst>
          </c:dPt>
          <c:dPt>
            <c:idx val="20"/>
            <c:bubble3D val="0"/>
            <c:spPr>
              <a:solidFill>
                <a:srgbClr val="95B3D7"/>
              </a:solidFill>
              <a:ln w="12700">
                <a:solidFill>
                  <a:srgbClr val="BFBFBF"/>
                </a:solidFill>
              </a:ln>
            </c:spPr>
            <c:extLst>
              <c:ext xmlns:c16="http://schemas.microsoft.com/office/drawing/2014/chart" uri="{C3380CC4-5D6E-409C-BE32-E72D297353CC}">
                <c16:uniqueId val="{00000029-509E-4E07-936B-151E3151442D}"/>
              </c:ext>
            </c:extLst>
          </c:dPt>
          <c:dPt>
            <c:idx val="21"/>
            <c:bubble3D val="0"/>
            <c:spPr>
              <a:solidFill>
                <a:srgbClr val="DA9694"/>
              </a:solidFill>
              <a:ln w="12700">
                <a:solidFill>
                  <a:srgbClr val="BFBFBF"/>
                </a:solidFill>
              </a:ln>
            </c:spPr>
            <c:extLst>
              <c:ext xmlns:c16="http://schemas.microsoft.com/office/drawing/2014/chart" uri="{C3380CC4-5D6E-409C-BE32-E72D297353CC}">
                <c16:uniqueId val="{0000002B-509E-4E07-936B-151E3151442D}"/>
              </c:ext>
            </c:extLst>
          </c:dPt>
          <c:dPt>
            <c:idx val="22"/>
            <c:bubble3D val="0"/>
            <c:spPr>
              <a:solidFill>
                <a:srgbClr val="C4D79B"/>
              </a:solidFill>
              <a:ln w="12700">
                <a:solidFill>
                  <a:srgbClr val="BFBFBF"/>
                </a:solidFill>
              </a:ln>
            </c:spPr>
            <c:extLst>
              <c:ext xmlns:c16="http://schemas.microsoft.com/office/drawing/2014/chart" uri="{C3380CC4-5D6E-409C-BE32-E72D297353CC}">
                <c16:uniqueId val="{0000002D-509E-4E07-936B-151E3151442D}"/>
              </c:ext>
            </c:extLst>
          </c:dPt>
          <c:dPt>
            <c:idx val="23"/>
            <c:bubble3D val="0"/>
            <c:spPr>
              <a:solidFill>
                <a:srgbClr val="FABF8F"/>
              </a:solidFill>
              <a:ln w="12700">
                <a:solidFill>
                  <a:srgbClr val="BFBFBF"/>
                </a:solidFill>
              </a:ln>
            </c:spPr>
            <c:extLst>
              <c:ext xmlns:c16="http://schemas.microsoft.com/office/drawing/2014/chart" uri="{C3380CC4-5D6E-409C-BE32-E72D297353CC}">
                <c16:uniqueId val="{0000002F-509E-4E07-936B-151E3151442D}"/>
              </c:ext>
            </c:extLst>
          </c:dPt>
          <c:dPt>
            <c:idx val="24"/>
            <c:bubble3D val="0"/>
            <c:spPr>
              <a:solidFill>
                <a:srgbClr val="92CDDC"/>
              </a:solidFill>
              <a:ln w="12700">
                <a:solidFill>
                  <a:srgbClr val="BFBFBF"/>
                </a:solidFill>
              </a:ln>
            </c:spPr>
            <c:extLst>
              <c:ext xmlns:c16="http://schemas.microsoft.com/office/drawing/2014/chart" uri="{C3380CC4-5D6E-409C-BE32-E72D297353CC}">
                <c16:uniqueId val="{00000031-509E-4E07-936B-151E3151442D}"/>
              </c:ext>
            </c:extLst>
          </c:dPt>
          <c:dPt>
            <c:idx val="25"/>
            <c:bubble3D val="0"/>
            <c:spPr>
              <a:solidFill>
                <a:srgbClr val="B1A0C7"/>
              </a:solidFill>
              <a:ln w="12700">
                <a:solidFill>
                  <a:srgbClr val="BFBFBF"/>
                </a:solidFill>
              </a:ln>
            </c:spPr>
            <c:extLst>
              <c:ext xmlns:c16="http://schemas.microsoft.com/office/drawing/2014/chart" uri="{C3380CC4-5D6E-409C-BE32-E72D297353CC}">
                <c16:uniqueId val="{00000033-509E-4E07-936B-151E3151442D}"/>
              </c:ext>
            </c:extLst>
          </c:dPt>
          <c:dPt>
            <c:idx val="26"/>
            <c:bubble3D val="0"/>
            <c:spPr>
              <a:solidFill>
                <a:srgbClr val="538DD5"/>
              </a:solidFill>
              <a:ln w="12700">
                <a:solidFill>
                  <a:srgbClr val="BFBFBF"/>
                </a:solidFill>
              </a:ln>
            </c:spPr>
            <c:extLst>
              <c:ext xmlns:c16="http://schemas.microsoft.com/office/drawing/2014/chart" uri="{C3380CC4-5D6E-409C-BE32-E72D297353CC}">
                <c16:uniqueId val="{00000035-509E-4E07-936B-151E3151442D}"/>
              </c:ext>
            </c:extLst>
          </c:dPt>
          <c:dPt>
            <c:idx val="27"/>
            <c:bubble3D val="0"/>
            <c:spPr>
              <a:solidFill>
                <a:srgbClr val="B8CCE4"/>
              </a:solidFill>
              <a:ln w="12700">
                <a:solidFill>
                  <a:srgbClr val="BFBFBF"/>
                </a:solidFill>
              </a:ln>
            </c:spPr>
            <c:extLst>
              <c:ext xmlns:c16="http://schemas.microsoft.com/office/drawing/2014/chart" uri="{C3380CC4-5D6E-409C-BE32-E72D297353CC}">
                <c16:uniqueId val="{00000037-509E-4E07-936B-151E3151442D}"/>
              </c:ext>
            </c:extLst>
          </c:dPt>
          <c:dPt>
            <c:idx val="28"/>
            <c:bubble3D val="0"/>
            <c:spPr>
              <a:solidFill>
                <a:srgbClr val="E6B8B7"/>
              </a:solidFill>
              <a:ln w="12700">
                <a:solidFill>
                  <a:srgbClr val="BFBFBF"/>
                </a:solidFill>
              </a:ln>
            </c:spPr>
            <c:extLst>
              <c:ext xmlns:c16="http://schemas.microsoft.com/office/drawing/2014/chart" uri="{C3380CC4-5D6E-409C-BE32-E72D297353CC}">
                <c16:uniqueId val="{00000039-509E-4E07-936B-151E3151442D}"/>
              </c:ext>
            </c:extLst>
          </c:dPt>
          <c:dPt>
            <c:idx val="29"/>
            <c:bubble3D val="0"/>
            <c:spPr>
              <a:solidFill>
                <a:srgbClr val="D8E4BC"/>
              </a:solidFill>
              <a:ln w="12700">
                <a:solidFill>
                  <a:srgbClr val="BFBFBF"/>
                </a:solidFill>
              </a:ln>
            </c:spPr>
            <c:extLst>
              <c:ext xmlns:c16="http://schemas.microsoft.com/office/drawing/2014/chart" uri="{C3380CC4-5D6E-409C-BE32-E72D297353CC}">
                <c16:uniqueId val="{0000003B-509E-4E07-936B-151E3151442D}"/>
              </c:ext>
            </c:extLst>
          </c:dPt>
          <c:dPt>
            <c:idx val="30"/>
            <c:bubble3D val="0"/>
            <c:spPr>
              <a:solidFill>
                <a:srgbClr val="FCD5B4"/>
              </a:solidFill>
              <a:ln w="12700">
                <a:solidFill>
                  <a:srgbClr val="BFBFBF"/>
                </a:solidFill>
              </a:ln>
            </c:spPr>
            <c:extLst>
              <c:ext xmlns:c16="http://schemas.microsoft.com/office/drawing/2014/chart" uri="{C3380CC4-5D6E-409C-BE32-E72D297353CC}">
                <c16:uniqueId val="{0000003D-509E-4E07-936B-151E3151442D}"/>
              </c:ext>
            </c:extLst>
          </c:dPt>
          <c:dPt>
            <c:idx val="31"/>
            <c:bubble3D val="0"/>
            <c:spPr>
              <a:solidFill>
                <a:srgbClr val="B7DEE8"/>
              </a:solidFill>
              <a:ln w="12700">
                <a:solidFill>
                  <a:srgbClr val="BFBFBF"/>
                </a:solidFill>
              </a:ln>
            </c:spPr>
            <c:extLst>
              <c:ext xmlns:c16="http://schemas.microsoft.com/office/drawing/2014/chart" uri="{C3380CC4-5D6E-409C-BE32-E72D297353CC}">
                <c16:uniqueId val="{0000003F-509E-4E07-936B-151E3151442D}"/>
              </c:ext>
            </c:extLst>
          </c:dPt>
          <c:dPt>
            <c:idx val="32"/>
            <c:bubble3D val="0"/>
            <c:spPr>
              <a:solidFill>
                <a:srgbClr val="CCC0DA"/>
              </a:solidFill>
              <a:ln w="12700">
                <a:solidFill>
                  <a:srgbClr val="BFBFBF"/>
                </a:solidFill>
              </a:ln>
            </c:spPr>
            <c:extLst>
              <c:ext xmlns:c16="http://schemas.microsoft.com/office/drawing/2014/chart" uri="{C3380CC4-5D6E-409C-BE32-E72D297353CC}">
                <c16:uniqueId val="{00000041-509E-4E07-936B-151E3151442D}"/>
              </c:ext>
            </c:extLst>
          </c:dPt>
          <c:dPt>
            <c:idx val="33"/>
            <c:bubble3D val="0"/>
            <c:spPr>
              <a:solidFill>
                <a:srgbClr val="8DB4E2"/>
              </a:solidFill>
              <a:ln w="12700">
                <a:solidFill>
                  <a:srgbClr val="BFBFBF"/>
                </a:solidFill>
              </a:ln>
            </c:spPr>
            <c:extLst>
              <c:ext xmlns:c16="http://schemas.microsoft.com/office/drawing/2014/chart" uri="{C3380CC4-5D6E-409C-BE32-E72D297353CC}">
                <c16:uniqueId val="{00000043-509E-4E07-936B-151E3151442D}"/>
              </c:ext>
            </c:extLst>
          </c:dPt>
          <c:dPt>
            <c:idx val="34"/>
            <c:bubble3D val="0"/>
            <c:spPr>
              <a:solidFill>
                <a:srgbClr val="DCE6F1"/>
              </a:solidFill>
              <a:ln w="12700">
                <a:solidFill>
                  <a:srgbClr val="BFBFBF"/>
                </a:solidFill>
              </a:ln>
            </c:spPr>
            <c:extLst>
              <c:ext xmlns:c16="http://schemas.microsoft.com/office/drawing/2014/chart" uri="{C3380CC4-5D6E-409C-BE32-E72D297353CC}">
                <c16:uniqueId val="{00000045-509E-4E07-936B-151E3151442D}"/>
              </c:ext>
            </c:extLst>
          </c:dPt>
          <c:dPt>
            <c:idx val="35"/>
            <c:bubble3D val="0"/>
            <c:spPr>
              <a:solidFill>
                <a:srgbClr val="F2DCDB"/>
              </a:solidFill>
              <a:ln w="12700">
                <a:solidFill>
                  <a:srgbClr val="BFBFBF"/>
                </a:solidFill>
              </a:ln>
            </c:spPr>
            <c:extLst>
              <c:ext xmlns:c16="http://schemas.microsoft.com/office/drawing/2014/chart" uri="{C3380CC4-5D6E-409C-BE32-E72D297353CC}">
                <c16:uniqueId val="{00000047-509E-4E07-936B-151E3151442D}"/>
              </c:ext>
            </c:extLst>
          </c:dPt>
          <c:dPt>
            <c:idx val="36"/>
            <c:bubble3D val="0"/>
            <c:spPr>
              <a:solidFill>
                <a:srgbClr val="EBF1DE"/>
              </a:solidFill>
              <a:ln w="12700">
                <a:solidFill>
                  <a:srgbClr val="BFBFBF"/>
                </a:solidFill>
              </a:ln>
            </c:spPr>
            <c:extLst>
              <c:ext xmlns:c16="http://schemas.microsoft.com/office/drawing/2014/chart" uri="{C3380CC4-5D6E-409C-BE32-E72D297353CC}">
                <c16:uniqueId val="{00000049-509E-4E07-936B-151E3151442D}"/>
              </c:ext>
            </c:extLst>
          </c:dPt>
          <c:dPt>
            <c:idx val="37"/>
            <c:bubble3D val="0"/>
            <c:spPr>
              <a:solidFill>
                <a:srgbClr val="FDE9D9"/>
              </a:solidFill>
              <a:ln w="12700">
                <a:solidFill>
                  <a:srgbClr val="BFBFBF"/>
                </a:solidFill>
              </a:ln>
            </c:spPr>
            <c:extLst>
              <c:ext xmlns:c16="http://schemas.microsoft.com/office/drawing/2014/chart" uri="{C3380CC4-5D6E-409C-BE32-E72D297353CC}">
                <c16:uniqueId val="{0000004B-509E-4E07-936B-151E3151442D}"/>
              </c:ext>
            </c:extLst>
          </c:dPt>
          <c:dPt>
            <c:idx val="38"/>
            <c:bubble3D val="0"/>
            <c:spPr>
              <a:solidFill>
                <a:srgbClr val="DAEEF3"/>
              </a:solidFill>
              <a:ln w="12700">
                <a:solidFill>
                  <a:srgbClr val="BFBFBF"/>
                </a:solidFill>
              </a:ln>
            </c:spPr>
            <c:extLst>
              <c:ext xmlns:c16="http://schemas.microsoft.com/office/drawing/2014/chart" uri="{C3380CC4-5D6E-409C-BE32-E72D297353CC}">
                <c16:uniqueId val="{0000004D-509E-4E07-936B-151E3151442D}"/>
              </c:ext>
            </c:extLst>
          </c:dPt>
          <c:dPt>
            <c:idx val="39"/>
            <c:bubble3D val="0"/>
            <c:spPr>
              <a:solidFill>
                <a:srgbClr val="E4DFEC"/>
              </a:solidFill>
              <a:ln w="12700">
                <a:solidFill>
                  <a:srgbClr val="BFBFBF"/>
                </a:solidFill>
              </a:ln>
            </c:spPr>
            <c:extLst>
              <c:ext xmlns:c16="http://schemas.microsoft.com/office/drawing/2014/chart" uri="{C3380CC4-5D6E-409C-BE32-E72D297353CC}">
                <c16:uniqueId val="{0000004F-509E-4E07-936B-151E3151442D}"/>
              </c:ext>
            </c:extLst>
          </c:dPt>
          <c:dPt>
            <c:idx val="40"/>
            <c:bubble3D val="0"/>
            <c:spPr>
              <a:solidFill>
                <a:srgbClr val="95B3D7"/>
              </a:solidFill>
              <a:ln w="12700">
                <a:solidFill>
                  <a:srgbClr val="BFBFBF"/>
                </a:solidFill>
              </a:ln>
            </c:spPr>
            <c:extLst>
              <c:ext xmlns:c16="http://schemas.microsoft.com/office/drawing/2014/chart" uri="{C3380CC4-5D6E-409C-BE32-E72D297353CC}">
                <c16:uniqueId val="{00000051-509E-4E07-936B-151E3151442D}"/>
              </c:ext>
            </c:extLst>
          </c:dPt>
          <c:dPt>
            <c:idx val="41"/>
            <c:bubble3D val="0"/>
            <c:spPr>
              <a:solidFill>
                <a:srgbClr val="DA9694"/>
              </a:solidFill>
              <a:ln w="12700">
                <a:solidFill>
                  <a:srgbClr val="BFBFBF"/>
                </a:solidFill>
              </a:ln>
            </c:spPr>
            <c:extLst>
              <c:ext xmlns:c16="http://schemas.microsoft.com/office/drawing/2014/chart" uri="{C3380CC4-5D6E-409C-BE32-E72D297353CC}">
                <c16:uniqueId val="{00000053-509E-4E07-936B-151E3151442D}"/>
              </c:ext>
            </c:extLst>
          </c:dPt>
          <c:dPt>
            <c:idx val="42"/>
            <c:bubble3D val="0"/>
            <c:spPr>
              <a:solidFill>
                <a:srgbClr val="C4D79B"/>
              </a:solidFill>
              <a:ln w="12700">
                <a:solidFill>
                  <a:srgbClr val="BFBFBF"/>
                </a:solidFill>
              </a:ln>
            </c:spPr>
            <c:extLst>
              <c:ext xmlns:c16="http://schemas.microsoft.com/office/drawing/2014/chart" uri="{C3380CC4-5D6E-409C-BE32-E72D297353CC}">
                <c16:uniqueId val="{00000055-509E-4E07-936B-151E3151442D}"/>
              </c:ext>
            </c:extLst>
          </c:dPt>
          <c:dPt>
            <c:idx val="43"/>
            <c:bubble3D val="0"/>
            <c:spPr>
              <a:solidFill>
                <a:srgbClr val="FABF8F"/>
              </a:solidFill>
              <a:ln w="12700">
                <a:solidFill>
                  <a:srgbClr val="BFBFBF"/>
                </a:solidFill>
              </a:ln>
            </c:spPr>
            <c:extLst>
              <c:ext xmlns:c16="http://schemas.microsoft.com/office/drawing/2014/chart" uri="{C3380CC4-5D6E-409C-BE32-E72D297353CC}">
                <c16:uniqueId val="{00000057-509E-4E07-936B-151E3151442D}"/>
              </c:ext>
            </c:extLst>
          </c:dPt>
          <c:dPt>
            <c:idx val="44"/>
            <c:bubble3D val="0"/>
            <c:spPr>
              <a:solidFill>
                <a:srgbClr val="92CDDC"/>
              </a:solidFill>
              <a:ln w="12700">
                <a:solidFill>
                  <a:srgbClr val="BFBFBF"/>
                </a:solidFill>
              </a:ln>
            </c:spPr>
            <c:extLst>
              <c:ext xmlns:c16="http://schemas.microsoft.com/office/drawing/2014/chart" uri="{C3380CC4-5D6E-409C-BE32-E72D297353CC}">
                <c16:uniqueId val="{00000059-509E-4E07-936B-151E3151442D}"/>
              </c:ext>
            </c:extLst>
          </c:dPt>
          <c:dPt>
            <c:idx val="45"/>
            <c:bubble3D val="0"/>
            <c:spPr>
              <a:solidFill>
                <a:srgbClr val="B1A0C7"/>
              </a:solidFill>
              <a:ln w="12700">
                <a:solidFill>
                  <a:srgbClr val="BFBFBF"/>
                </a:solidFill>
              </a:ln>
            </c:spPr>
            <c:extLst>
              <c:ext xmlns:c16="http://schemas.microsoft.com/office/drawing/2014/chart" uri="{C3380CC4-5D6E-409C-BE32-E72D297353CC}">
                <c16:uniqueId val="{0000005B-509E-4E07-936B-151E3151442D}"/>
              </c:ext>
            </c:extLst>
          </c:dPt>
          <c:dPt>
            <c:idx val="46"/>
            <c:bubble3D val="0"/>
            <c:spPr>
              <a:solidFill>
                <a:srgbClr val="538DD5"/>
              </a:solidFill>
              <a:ln w="12700">
                <a:solidFill>
                  <a:srgbClr val="BFBFBF"/>
                </a:solidFill>
              </a:ln>
            </c:spPr>
            <c:extLst>
              <c:ext xmlns:c16="http://schemas.microsoft.com/office/drawing/2014/chart" uri="{C3380CC4-5D6E-409C-BE32-E72D297353CC}">
                <c16:uniqueId val="{0000005D-509E-4E07-936B-151E3151442D}"/>
              </c:ext>
            </c:extLst>
          </c:dPt>
          <c:dPt>
            <c:idx val="47"/>
            <c:bubble3D val="0"/>
            <c:spPr>
              <a:solidFill>
                <a:srgbClr val="B8CCE4"/>
              </a:solidFill>
              <a:ln w="12700">
                <a:solidFill>
                  <a:srgbClr val="BFBFBF"/>
                </a:solidFill>
              </a:ln>
            </c:spPr>
            <c:extLst>
              <c:ext xmlns:c16="http://schemas.microsoft.com/office/drawing/2014/chart" uri="{C3380CC4-5D6E-409C-BE32-E72D297353CC}">
                <c16:uniqueId val="{0000005F-509E-4E07-936B-151E3151442D}"/>
              </c:ext>
            </c:extLst>
          </c:dPt>
          <c:dPt>
            <c:idx val="48"/>
            <c:bubble3D val="0"/>
            <c:spPr>
              <a:solidFill>
                <a:srgbClr val="E6B8B7"/>
              </a:solidFill>
              <a:ln w="12700">
                <a:solidFill>
                  <a:srgbClr val="BFBFBF"/>
                </a:solidFill>
              </a:ln>
            </c:spPr>
            <c:extLst>
              <c:ext xmlns:c16="http://schemas.microsoft.com/office/drawing/2014/chart" uri="{C3380CC4-5D6E-409C-BE32-E72D297353CC}">
                <c16:uniqueId val="{00000061-509E-4E07-936B-151E3151442D}"/>
              </c:ext>
            </c:extLst>
          </c:dPt>
          <c:dPt>
            <c:idx val="49"/>
            <c:bubble3D val="0"/>
            <c:spPr>
              <a:solidFill>
                <a:srgbClr val="D8E4BC"/>
              </a:solidFill>
              <a:ln w="12700">
                <a:solidFill>
                  <a:srgbClr val="BFBFBF"/>
                </a:solidFill>
              </a:ln>
            </c:spPr>
            <c:extLst>
              <c:ext xmlns:c16="http://schemas.microsoft.com/office/drawing/2014/chart" uri="{C3380CC4-5D6E-409C-BE32-E72D297353CC}">
                <c16:uniqueId val="{00000063-509E-4E07-936B-151E3151442D}"/>
              </c:ext>
            </c:extLst>
          </c:dPt>
          <c:dPt>
            <c:idx val="50"/>
            <c:bubble3D val="0"/>
            <c:spPr>
              <a:solidFill>
                <a:srgbClr val="FCD5B4"/>
              </a:solidFill>
              <a:ln w="12700">
                <a:solidFill>
                  <a:srgbClr val="BFBFBF"/>
                </a:solidFill>
              </a:ln>
            </c:spPr>
            <c:extLst>
              <c:ext xmlns:c16="http://schemas.microsoft.com/office/drawing/2014/chart" uri="{C3380CC4-5D6E-409C-BE32-E72D297353CC}">
                <c16:uniqueId val="{00000065-509E-4E07-936B-151E3151442D}"/>
              </c:ext>
            </c:extLst>
          </c:dPt>
          <c:dPt>
            <c:idx val="51"/>
            <c:bubble3D val="0"/>
            <c:spPr>
              <a:solidFill>
                <a:srgbClr val="B7DEE8"/>
              </a:solidFill>
              <a:ln w="12700">
                <a:solidFill>
                  <a:srgbClr val="BFBFBF"/>
                </a:solidFill>
              </a:ln>
            </c:spPr>
            <c:extLst>
              <c:ext xmlns:c16="http://schemas.microsoft.com/office/drawing/2014/chart" uri="{C3380CC4-5D6E-409C-BE32-E72D297353CC}">
                <c16:uniqueId val="{00000067-509E-4E07-936B-151E3151442D}"/>
              </c:ext>
            </c:extLst>
          </c:dPt>
          <c:dPt>
            <c:idx val="52"/>
            <c:bubble3D val="0"/>
            <c:spPr>
              <a:solidFill>
                <a:srgbClr val="CCC0DA"/>
              </a:solidFill>
              <a:ln w="12700">
                <a:solidFill>
                  <a:srgbClr val="BFBFBF"/>
                </a:solidFill>
              </a:ln>
            </c:spPr>
            <c:extLst>
              <c:ext xmlns:c16="http://schemas.microsoft.com/office/drawing/2014/chart" uri="{C3380CC4-5D6E-409C-BE32-E72D297353CC}">
                <c16:uniqueId val="{00000069-509E-4E07-936B-151E3151442D}"/>
              </c:ext>
            </c:extLst>
          </c:dPt>
          <c:dPt>
            <c:idx val="53"/>
            <c:bubble3D val="0"/>
            <c:spPr>
              <a:solidFill>
                <a:srgbClr val="8DB4E2"/>
              </a:solidFill>
              <a:ln w="12700">
                <a:solidFill>
                  <a:srgbClr val="BFBFBF"/>
                </a:solidFill>
              </a:ln>
            </c:spPr>
            <c:extLst>
              <c:ext xmlns:c16="http://schemas.microsoft.com/office/drawing/2014/chart" uri="{C3380CC4-5D6E-409C-BE32-E72D297353CC}">
                <c16:uniqueId val="{0000006B-509E-4E07-936B-151E3151442D}"/>
              </c:ext>
            </c:extLst>
          </c:dPt>
          <c:dPt>
            <c:idx val="54"/>
            <c:bubble3D val="0"/>
            <c:spPr>
              <a:solidFill>
                <a:srgbClr val="DCE6F1"/>
              </a:solidFill>
              <a:ln w="12700">
                <a:solidFill>
                  <a:srgbClr val="BFBFBF"/>
                </a:solidFill>
              </a:ln>
            </c:spPr>
            <c:extLst>
              <c:ext xmlns:c16="http://schemas.microsoft.com/office/drawing/2014/chart" uri="{C3380CC4-5D6E-409C-BE32-E72D297353CC}">
                <c16:uniqueId val="{0000006D-509E-4E07-936B-151E3151442D}"/>
              </c:ext>
            </c:extLst>
          </c:dPt>
          <c:dPt>
            <c:idx val="55"/>
            <c:bubble3D val="0"/>
            <c:spPr>
              <a:solidFill>
                <a:srgbClr val="F2DCDB"/>
              </a:solidFill>
              <a:ln w="12700">
                <a:solidFill>
                  <a:srgbClr val="BFBFBF"/>
                </a:solidFill>
              </a:ln>
            </c:spPr>
            <c:extLst>
              <c:ext xmlns:c16="http://schemas.microsoft.com/office/drawing/2014/chart" uri="{C3380CC4-5D6E-409C-BE32-E72D297353CC}">
                <c16:uniqueId val="{0000006F-509E-4E07-936B-151E3151442D}"/>
              </c:ext>
            </c:extLst>
          </c:dPt>
          <c:dPt>
            <c:idx val="56"/>
            <c:bubble3D val="0"/>
            <c:spPr>
              <a:solidFill>
                <a:srgbClr val="EBF1DE"/>
              </a:solidFill>
              <a:ln w="12700">
                <a:solidFill>
                  <a:srgbClr val="BFBFBF"/>
                </a:solidFill>
              </a:ln>
            </c:spPr>
            <c:extLst>
              <c:ext xmlns:c16="http://schemas.microsoft.com/office/drawing/2014/chart" uri="{C3380CC4-5D6E-409C-BE32-E72D297353CC}">
                <c16:uniqueId val="{00000071-509E-4E07-936B-151E3151442D}"/>
              </c:ext>
            </c:extLst>
          </c:dPt>
          <c:dPt>
            <c:idx val="57"/>
            <c:bubble3D val="0"/>
            <c:spPr>
              <a:solidFill>
                <a:srgbClr val="FDE9D9"/>
              </a:solidFill>
              <a:ln w="12700">
                <a:solidFill>
                  <a:srgbClr val="BFBFBF"/>
                </a:solidFill>
              </a:ln>
            </c:spPr>
            <c:extLst>
              <c:ext xmlns:c16="http://schemas.microsoft.com/office/drawing/2014/chart" uri="{C3380CC4-5D6E-409C-BE32-E72D297353CC}">
                <c16:uniqueId val="{00000073-509E-4E07-936B-151E3151442D}"/>
              </c:ext>
            </c:extLst>
          </c:dPt>
          <c:dPt>
            <c:idx val="58"/>
            <c:bubble3D val="0"/>
            <c:spPr>
              <a:solidFill>
                <a:srgbClr val="DAEEF3"/>
              </a:solidFill>
              <a:ln w="12700">
                <a:solidFill>
                  <a:srgbClr val="BFBFBF"/>
                </a:solidFill>
              </a:ln>
            </c:spPr>
            <c:extLst>
              <c:ext xmlns:c16="http://schemas.microsoft.com/office/drawing/2014/chart" uri="{C3380CC4-5D6E-409C-BE32-E72D297353CC}">
                <c16:uniqueId val="{00000075-509E-4E07-936B-151E3151442D}"/>
              </c:ext>
            </c:extLst>
          </c:dPt>
          <c:dPt>
            <c:idx val="59"/>
            <c:bubble3D val="0"/>
            <c:spPr>
              <a:solidFill>
                <a:srgbClr val="E4DFEC"/>
              </a:solidFill>
              <a:ln w="12700">
                <a:solidFill>
                  <a:srgbClr val="BFBFBF"/>
                </a:solidFill>
              </a:ln>
            </c:spPr>
            <c:extLst>
              <c:ext xmlns:c16="http://schemas.microsoft.com/office/drawing/2014/chart" uri="{C3380CC4-5D6E-409C-BE32-E72D297353CC}">
                <c16:uniqueId val="{00000077-509E-4E07-936B-151E3151442D}"/>
              </c:ext>
            </c:extLst>
          </c:dPt>
          <c:dPt>
            <c:idx val="60"/>
            <c:bubble3D val="0"/>
            <c:spPr>
              <a:solidFill>
                <a:srgbClr val="95B3D7"/>
              </a:solidFill>
              <a:ln w="12700">
                <a:solidFill>
                  <a:srgbClr val="BFBFBF"/>
                </a:solidFill>
              </a:ln>
            </c:spPr>
            <c:extLst>
              <c:ext xmlns:c16="http://schemas.microsoft.com/office/drawing/2014/chart" uri="{C3380CC4-5D6E-409C-BE32-E72D297353CC}">
                <c16:uniqueId val="{00000079-509E-4E07-936B-151E3151442D}"/>
              </c:ext>
            </c:extLst>
          </c:dPt>
          <c:dPt>
            <c:idx val="61"/>
            <c:bubble3D val="0"/>
            <c:spPr>
              <a:solidFill>
                <a:srgbClr val="DA9694"/>
              </a:solidFill>
              <a:ln w="12700">
                <a:solidFill>
                  <a:srgbClr val="BFBFBF"/>
                </a:solidFill>
              </a:ln>
            </c:spPr>
            <c:extLst>
              <c:ext xmlns:c16="http://schemas.microsoft.com/office/drawing/2014/chart" uri="{C3380CC4-5D6E-409C-BE32-E72D297353CC}">
                <c16:uniqueId val="{0000007B-509E-4E07-936B-151E3151442D}"/>
              </c:ext>
            </c:extLst>
          </c:dPt>
          <c:dPt>
            <c:idx val="62"/>
            <c:bubble3D val="0"/>
            <c:spPr>
              <a:solidFill>
                <a:srgbClr val="C4D79B"/>
              </a:solidFill>
              <a:ln w="12700">
                <a:solidFill>
                  <a:srgbClr val="BFBFBF"/>
                </a:solidFill>
              </a:ln>
            </c:spPr>
            <c:extLst>
              <c:ext xmlns:c16="http://schemas.microsoft.com/office/drawing/2014/chart" uri="{C3380CC4-5D6E-409C-BE32-E72D297353CC}">
                <c16:uniqueId val="{0000007D-509E-4E07-936B-151E3151442D}"/>
              </c:ext>
            </c:extLst>
          </c:dPt>
          <c:dPt>
            <c:idx val="63"/>
            <c:bubble3D val="0"/>
            <c:spPr>
              <a:solidFill>
                <a:srgbClr val="FABF8F"/>
              </a:solidFill>
              <a:ln w="12700">
                <a:solidFill>
                  <a:srgbClr val="BFBFBF"/>
                </a:solidFill>
              </a:ln>
            </c:spPr>
            <c:extLst>
              <c:ext xmlns:c16="http://schemas.microsoft.com/office/drawing/2014/chart" uri="{C3380CC4-5D6E-409C-BE32-E72D297353CC}">
                <c16:uniqueId val="{0000007F-509E-4E07-936B-151E3151442D}"/>
              </c:ext>
            </c:extLst>
          </c:dPt>
          <c:dPt>
            <c:idx val="64"/>
            <c:bubble3D val="0"/>
            <c:spPr>
              <a:solidFill>
                <a:srgbClr val="92CDDC"/>
              </a:solidFill>
              <a:ln w="12700">
                <a:solidFill>
                  <a:srgbClr val="BFBFBF"/>
                </a:solidFill>
              </a:ln>
            </c:spPr>
            <c:extLst>
              <c:ext xmlns:c16="http://schemas.microsoft.com/office/drawing/2014/chart" uri="{C3380CC4-5D6E-409C-BE32-E72D297353CC}">
                <c16:uniqueId val="{00000081-509E-4E07-936B-151E3151442D}"/>
              </c:ext>
            </c:extLst>
          </c:dPt>
          <c:dPt>
            <c:idx val="65"/>
            <c:bubble3D val="0"/>
            <c:spPr>
              <a:solidFill>
                <a:srgbClr val="B1A0C7"/>
              </a:solidFill>
              <a:ln w="12700">
                <a:solidFill>
                  <a:srgbClr val="BFBFBF"/>
                </a:solidFill>
              </a:ln>
            </c:spPr>
            <c:extLst>
              <c:ext xmlns:c16="http://schemas.microsoft.com/office/drawing/2014/chart" uri="{C3380CC4-5D6E-409C-BE32-E72D297353CC}">
                <c16:uniqueId val="{00000083-509E-4E07-936B-151E3151442D}"/>
              </c:ext>
            </c:extLst>
          </c:dPt>
          <c:dPt>
            <c:idx val="66"/>
            <c:bubble3D val="0"/>
            <c:spPr>
              <a:solidFill>
                <a:srgbClr val="538DD5"/>
              </a:solidFill>
              <a:ln w="12700">
                <a:solidFill>
                  <a:srgbClr val="BFBFBF"/>
                </a:solidFill>
              </a:ln>
            </c:spPr>
            <c:extLst>
              <c:ext xmlns:c16="http://schemas.microsoft.com/office/drawing/2014/chart" uri="{C3380CC4-5D6E-409C-BE32-E72D297353CC}">
                <c16:uniqueId val="{00000085-509E-4E07-936B-151E3151442D}"/>
              </c:ext>
            </c:extLst>
          </c:dPt>
          <c:dPt>
            <c:idx val="67"/>
            <c:bubble3D val="0"/>
            <c:spPr>
              <a:solidFill>
                <a:srgbClr val="B8CCE4"/>
              </a:solidFill>
              <a:ln w="12700">
                <a:solidFill>
                  <a:srgbClr val="BFBFBF"/>
                </a:solidFill>
              </a:ln>
            </c:spPr>
            <c:extLst>
              <c:ext xmlns:c16="http://schemas.microsoft.com/office/drawing/2014/chart" uri="{C3380CC4-5D6E-409C-BE32-E72D297353CC}">
                <c16:uniqueId val="{00000087-509E-4E07-936B-151E3151442D}"/>
              </c:ext>
            </c:extLst>
          </c:dPt>
          <c:dPt>
            <c:idx val="68"/>
            <c:bubble3D val="0"/>
            <c:spPr>
              <a:solidFill>
                <a:srgbClr val="E6B8B7"/>
              </a:solidFill>
              <a:ln w="12700">
                <a:solidFill>
                  <a:srgbClr val="BFBFBF"/>
                </a:solidFill>
              </a:ln>
            </c:spPr>
            <c:extLst>
              <c:ext xmlns:c16="http://schemas.microsoft.com/office/drawing/2014/chart" uri="{C3380CC4-5D6E-409C-BE32-E72D297353CC}">
                <c16:uniqueId val="{00000089-509E-4E07-936B-151E3151442D}"/>
              </c:ext>
            </c:extLst>
          </c:dPt>
          <c:dPt>
            <c:idx val="69"/>
            <c:bubble3D val="0"/>
            <c:spPr>
              <a:solidFill>
                <a:srgbClr val="D8E4BC"/>
              </a:solidFill>
              <a:ln w="12700">
                <a:solidFill>
                  <a:srgbClr val="BFBFBF"/>
                </a:solidFill>
              </a:ln>
            </c:spPr>
            <c:extLst>
              <c:ext xmlns:c16="http://schemas.microsoft.com/office/drawing/2014/chart" uri="{C3380CC4-5D6E-409C-BE32-E72D297353CC}">
                <c16:uniqueId val="{0000008B-509E-4E07-936B-151E3151442D}"/>
              </c:ext>
            </c:extLst>
          </c:dPt>
          <c:dPt>
            <c:idx val="70"/>
            <c:bubble3D val="0"/>
            <c:spPr>
              <a:solidFill>
                <a:srgbClr val="FCD5B4"/>
              </a:solidFill>
              <a:ln w="12700">
                <a:solidFill>
                  <a:srgbClr val="BFBFBF"/>
                </a:solidFill>
              </a:ln>
            </c:spPr>
            <c:extLst>
              <c:ext xmlns:c16="http://schemas.microsoft.com/office/drawing/2014/chart" uri="{C3380CC4-5D6E-409C-BE32-E72D297353CC}">
                <c16:uniqueId val="{0000008D-509E-4E07-936B-151E3151442D}"/>
              </c:ext>
            </c:extLst>
          </c:dPt>
          <c:dPt>
            <c:idx val="71"/>
            <c:bubble3D val="0"/>
            <c:spPr>
              <a:solidFill>
                <a:srgbClr val="B7DEE8"/>
              </a:solidFill>
              <a:ln w="12700">
                <a:solidFill>
                  <a:srgbClr val="BFBFBF"/>
                </a:solidFill>
              </a:ln>
            </c:spPr>
            <c:extLst>
              <c:ext xmlns:c16="http://schemas.microsoft.com/office/drawing/2014/chart" uri="{C3380CC4-5D6E-409C-BE32-E72D297353CC}">
                <c16:uniqueId val="{0000008F-509E-4E07-936B-151E3151442D}"/>
              </c:ext>
            </c:extLst>
          </c:dPt>
          <c:dPt>
            <c:idx val="72"/>
            <c:bubble3D val="0"/>
            <c:spPr>
              <a:solidFill>
                <a:srgbClr val="CCC0DA"/>
              </a:solidFill>
              <a:ln w="12700">
                <a:solidFill>
                  <a:srgbClr val="BFBFBF"/>
                </a:solidFill>
              </a:ln>
            </c:spPr>
            <c:extLst>
              <c:ext xmlns:c16="http://schemas.microsoft.com/office/drawing/2014/chart" uri="{C3380CC4-5D6E-409C-BE32-E72D297353CC}">
                <c16:uniqueId val="{00000091-509E-4E07-936B-151E3151442D}"/>
              </c:ext>
            </c:extLst>
          </c:dPt>
          <c:dPt>
            <c:idx val="73"/>
            <c:bubble3D val="0"/>
            <c:spPr>
              <a:solidFill>
                <a:srgbClr val="8DB4E2"/>
              </a:solidFill>
              <a:ln w="12700">
                <a:solidFill>
                  <a:srgbClr val="BFBFBF"/>
                </a:solidFill>
              </a:ln>
            </c:spPr>
            <c:extLst>
              <c:ext xmlns:c16="http://schemas.microsoft.com/office/drawing/2014/chart" uri="{C3380CC4-5D6E-409C-BE32-E72D297353CC}">
                <c16:uniqueId val="{00000093-509E-4E07-936B-151E3151442D}"/>
              </c:ext>
            </c:extLst>
          </c:dPt>
          <c:dPt>
            <c:idx val="74"/>
            <c:bubble3D val="0"/>
            <c:spPr>
              <a:solidFill>
                <a:srgbClr val="DCE6F1"/>
              </a:solidFill>
              <a:ln w="12700">
                <a:solidFill>
                  <a:srgbClr val="BFBFBF"/>
                </a:solidFill>
              </a:ln>
            </c:spPr>
            <c:extLst>
              <c:ext xmlns:c16="http://schemas.microsoft.com/office/drawing/2014/chart" uri="{C3380CC4-5D6E-409C-BE32-E72D297353CC}">
                <c16:uniqueId val="{00000095-509E-4E07-936B-151E3151442D}"/>
              </c:ext>
            </c:extLst>
          </c:dPt>
          <c:dPt>
            <c:idx val="75"/>
            <c:bubble3D val="0"/>
            <c:spPr>
              <a:solidFill>
                <a:srgbClr val="F2DCDB"/>
              </a:solidFill>
              <a:ln w="12700">
                <a:solidFill>
                  <a:srgbClr val="BFBFBF"/>
                </a:solidFill>
              </a:ln>
            </c:spPr>
            <c:extLst>
              <c:ext xmlns:c16="http://schemas.microsoft.com/office/drawing/2014/chart" uri="{C3380CC4-5D6E-409C-BE32-E72D297353CC}">
                <c16:uniqueId val="{00000097-509E-4E07-936B-151E3151442D}"/>
              </c:ext>
            </c:extLst>
          </c:dPt>
          <c:dPt>
            <c:idx val="76"/>
            <c:bubble3D val="0"/>
            <c:spPr>
              <a:solidFill>
                <a:srgbClr val="EBF1DE"/>
              </a:solidFill>
              <a:ln w="12700">
                <a:solidFill>
                  <a:srgbClr val="BFBFBF"/>
                </a:solidFill>
              </a:ln>
            </c:spPr>
            <c:extLst>
              <c:ext xmlns:c16="http://schemas.microsoft.com/office/drawing/2014/chart" uri="{C3380CC4-5D6E-409C-BE32-E72D297353CC}">
                <c16:uniqueId val="{00000099-509E-4E07-936B-151E3151442D}"/>
              </c:ext>
            </c:extLst>
          </c:dPt>
          <c:dPt>
            <c:idx val="77"/>
            <c:bubble3D val="0"/>
            <c:spPr>
              <a:solidFill>
                <a:srgbClr val="FDE9D9"/>
              </a:solidFill>
              <a:ln w="12700">
                <a:solidFill>
                  <a:srgbClr val="BFBFBF"/>
                </a:solidFill>
              </a:ln>
            </c:spPr>
            <c:extLst>
              <c:ext xmlns:c16="http://schemas.microsoft.com/office/drawing/2014/chart" uri="{C3380CC4-5D6E-409C-BE32-E72D297353CC}">
                <c16:uniqueId val="{0000009B-509E-4E07-936B-151E3151442D}"/>
              </c:ext>
            </c:extLst>
          </c:dPt>
          <c:dPt>
            <c:idx val="78"/>
            <c:bubble3D val="0"/>
            <c:spPr>
              <a:solidFill>
                <a:srgbClr val="DAEEF3"/>
              </a:solidFill>
              <a:ln w="12700">
                <a:solidFill>
                  <a:srgbClr val="BFBFBF"/>
                </a:solidFill>
              </a:ln>
            </c:spPr>
            <c:extLst>
              <c:ext xmlns:c16="http://schemas.microsoft.com/office/drawing/2014/chart" uri="{C3380CC4-5D6E-409C-BE32-E72D297353CC}">
                <c16:uniqueId val="{0000009D-509E-4E07-936B-151E3151442D}"/>
              </c:ext>
            </c:extLst>
          </c:dPt>
          <c:dPt>
            <c:idx val="79"/>
            <c:bubble3D val="0"/>
            <c:spPr>
              <a:solidFill>
                <a:srgbClr val="E4DFEC"/>
              </a:solidFill>
              <a:ln w="12700">
                <a:solidFill>
                  <a:srgbClr val="BFBFBF"/>
                </a:solidFill>
              </a:ln>
            </c:spPr>
            <c:extLst>
              <c:ext xmlns:c16="http://schemas.microsoft.com/office/drawing/2014/chart" uri="{C3380CC4-5D6E-409C-BE32-E72D297353CC}">
                <c16:uniqueId val="{0000009F-509E-4E07-936B-151E3151442D}"/>
              </c:ext>
            </c:extLst>
          </c:dPt>
          <c:dPt>
            <c:idx val="80"/>
            <c:bubble3D val="0"/>
            <c:spPr>
              <a:solidFill>
                <a:srgbClr val="95B3D7"/>
              </a:solidFill>
              <a:ln w="12700">
                <a:solidFill>
                  <a:srgbClr val="BFBFBF"/>
                </a:solidFill>
              </a:ln>
            </c:spPr>
            <c:extLst>
              <c:ext xmlns:c16="http://schemas.microsoft.com/office/drawing/2014/chart" uri="{C3380CC4-5D6E-409C-BE32-E72D297353CC}">
                <c16:uniqueId val="{000000A1-509E-4E07-936B-151E3151442D}"/>
              </c:ext>
            </c:extLst>
          </c:dPt>
          <c:dPt>
            <c:idx val="81"/>
            <c:bubble3D val="0"/>
            <c:spPr>
              <a:solidFill>
                <a:srgbClr val="DA9694"/>
              </a:solidFill>
              <a:ln w="12700">
                <a:solidFill>
                  <a:srgbClr val="BFBFBF"/>
                </a:solidFill>
              </a:ln>
            </c:spPr>
            <c:extLst>
              <c:ext xmlns:c16="http://schemas.microsoft.com/office/drawing/2014/chart" uri="{C3380CC4-5D6E-409C-BE32-E72D297353CC}">
                <c16:uniqueId val="{000000A3-509E-4E07-936B-151E3151442D}"/>
              </c:ext>
            </c:extLst>
          </c:dPt>
          <c:dPt>
            <c:idx val="82"/>
            <c:bubble3D val="0"/>
            <c:spPr>
              <a:solidFill>
                <a:srgbClr val="C4D79B"/>
              </a:solidFill>
              <a:ln w="12700">
                <a:solidFill>
                  <a:srgbClr val="BFBFBF"/>
                </a:solidFill>
              </a:ln>
            </c:spPr>
            <c:extLst>
              <c:ext xmlns:c16="http://schemas.microsoft.com/office/drawing/2014/chart" uri="{C3380CC4-5D6E-409C-BE32-E72D297353CC}">
                <c16:uniqueId val="{000000A5-509E-4E07-936B-151E3151442D}"/>
              </c:ext>
            </c:extLst>
          </c:dPt>
          <c:dPt>
            <c:idx val="83"/>
            <c:bubble3D val="0"/>
            <c:spPr>
              <a:solidFill>
                <a:srgbClr val="FABF8F"/>
              </a:solidFill>
              <a:ln w="12700">
                <a:solidFill>
                  <a:srgbClr val="BFBFBF"/>
                </a:solidFill>
              </a:ln>
            </c:spPr>
            <c:extLst>
              <c:ext xmlns:c16="http://schemas.microsoft.com/office/drawing/2014/chart" uri="{C3380CC4-5D6E-409C-BE32-E72D297353CC}">
                <c16:uniqueId val="{000000A7-509E-4E07-936B-151E3151442D}"/>
              </c:ext>
            </c:extLst>
          </c:dPt>
          <c:dPt>
            <c:idx val="84"/>
            <c:bubble3D val="0"/>
            <c:spPr>
              <a:solidFill>
                <a:srgbClr val="92CDDC"/>
              </a:solidFill>
              <a:ln w="12700">
                <a:solidFill>
                  <a:srgbClr val="BFBFBF"/>
                </a:solidFill>
              </a:ln>
            </c:spPr>
            <c:extLst>
              <c:ext xmlns:c16="http://schemas.microsoft.com/office/drawing/2014/chart" uri="{C3380CC4-5D6E-409C-BE32-E72D297353CC}">
                <c16:uniqueId val="{000000A9-509E-4E07-936B-151E3151442D}"/>
              </c:ext>
            </c:extLst>
          </c:dPt>
          <c:dPt>
            <c:idx val="85"/>
            <c:bubble3D val="0"/>
            <c:spPr>
              <a:solidFill>
                <a:srgbClr val="B1A0C7"/>
              </a:solidFill>
              <a:ln w="12700">
                <a:solidFill>
                  <a:srgbClr val="BFBFBF"/>
                </a:solidFill>
              </a:ln>
            </c:spPr>
            <c:extLst>
              <c:ext xmlns:c16="http://schemas.microsoft.com/office/drawing/2014/chart" uri="{C3380CC4-5D6E-409C-BE32-E72D297353CC}">
                <c16:uniqueId val="{000000AB-509E-4E07-936B-151E3151442D}"/>
              </c:ext>
            </c:extLst>
          </c:dPt>
          <c:dPt>
            <c:idx val="86"/>
            <c:bubble3D val="0"/>
            <c:spPr>
              <a:solidFill>
                <a:srgbClr val="538DD5"/>
              </a:solidFill>
              <a:ln w="12700">
                <a:solidFill>
                  <a:srgbClr val="BFBFBF"/>
                </a:solidFill>
              </a:ln>
            </c:spPr>
            <c:extLst>
              <c:ext xmlns:c16="http://schemas.microsoft.com/office/drawing/2014/chart" uri="{C3380CC4-5D6E-409C-BE32-E72D297353CC}">
                <c16:uniqueId val="{000000AD-509E-4E07-936B-151E3151442D}"/>
              </c:ext>
            </c:extLst>
          </c:dPt>
          <c:dPt>
            <c:idx val="87"/>
            <c:bubble3D val="0"/>
            <c:spPr>
              <a:solidFill>
                <a:srgbClr val="B8CCE4"/>
              </a:solidFill>
              <a:ln w="12700">
                <a:solidFill>
                  <a:srgbClr val="BFBFBF"/>
                </a:solidFill>
              </a:ln>
            </c:spPr>
            <c:extLst>
              <c:ext xmlns:c16="http://schemas.microsoft.com/office/drawing/2014/chart" uri="{C3380CC4-5D6E-409C-BE32-E72D297353CC}">
                <c16:uniqueId val="{000000AF-509E-4E07-936B-151E3151442D}"/>
              </c:ext>
            </c:extLst>
          </c:dPt>
          <c:dPt>
            <c:idx val="88"/>
            <c:bubble3D val="0"/>
            <c:spPr>
              <a:solidFill>
                <a:srgbClr val="E6B8B7"/>
              </a:solidFill>
              <a:ln w="12700">
                <a:solidFill>
                  <a:srgbClr val="BFBFBF"/>
                </a:solidFill>
              </a:ln>
            </c:spPr>
            <c:extLst>
              <c:ext xmlns:c16="http://schemas.microsoft.com/office/drawing/2014/chart" uri="{C3380CC4-5D6E-409C-BE32-E72D297353CC}">
                <c16:uniqueId val="{000000B1-509E-4E07-936B-151E3151442D}"/>
              </c:ext>
            </c:extLst>
          </c:dPt>
          <c:dPt>
            <c:idx val="89"/>
            <c:bubble3D val="0"/>
            <c:spPr>
              <a:solidFill>
                <a:srgbClr val="D8E4BC"/>
              </a:solidFill>
              <a:ln w="12700">
                <a:solidFill>
                  <a:srgbClr val="BFBFBF"/>
                </a:solidFill>
              </a:ln>
            </c:spPr>
            <c:extLst>
              <c:ext xmlns:c16="http://schemas.microsoft.com/office/drawing/2014/chart" uri="{C3380CC4-5D6E-409C-BE32-E72D297353CC}">
                <c16:uniqueId val="{000000B3-509E-4E07-936B-151E3151442D}"/>
              </c:ext>
            </c:extLst>
          </c:dPt>
          <c:dPt>
            <c:idx val="90"/>
            <c:bubble3D val="0"/>
            <c:spPr>
              <a:solidFill>
                <a:srgbClr val="FCD5B4"/>
              </a:solidFill>
              <a:ln w="12700">
                <a:solidFill>
                  <a:srgbClr val="BFBFBF"/>
                </a:solidFill>
              </a:ln>
            </c:spPr>
            <c:extLst>
              <c:ext xmlns:c16="http://schemas.microsoft.com/office/drawing/2014/chart" uri="{C3380CC4-5D6E-409C-BE32-E72D297353CC}">
                <c16:uniqueId val="{000000B5-509E-4E07-936B-151E3151442D}"/>
              </c:ext>
            </c:extLst>
          </c:dPt>
          <c:dPt>
            <c:idx val="91"/>
            <c:bubble3D val="0"/>
            <c:spPr>
              <a:solidFill>
                <a:srgbClr val="B7DEE8"/>
              </a:solidFill>
              <a:ln w="12700">
                <a:solidFill>
                  <a:srgbClr val="BFBFBF"/>
                </a:solidFill>
              </a:ln>
            </c:spPr>
            <c:extLst>
              <c:ext xmlns:c16="http://schemas.microsoft.com/office/drawing/2014/chart" uri="{C3380CC4-5D6E-409C-BE32-E72D297353CC}">
                <c16:uniqueId val="{000000B7-509E-4E07-936B-151E3151442D}"/>
              </c:ext>
            </c:extLst>
          </c:dPt>
          <c:dPt>
            <c:idx val="92"/>
            <c:bubble3D val="0"/>
            <c:spPr>
              <a:solidFill>
                <a:srgbClr val="CCC0DA"/>
              </a:solidFill>
              <a:ln w="12700">
                <a:solidFill>
                  <a:srgbClr val="BFBFBF"/>
                </a:solidFill>
              </a:ln>
            </c:spPr>
            <c:extLst>
              <c:ext xmlns:c16="http://schemas.microsoft.com/office/drawing/2014/chart" uri="{C3380CC4-5D6E-409C-BE32-E72D297353CC}">
                <c16:uniqueId val="{000000B9-509E-4E07-936B-151E3151442D}"/>
              </c:ext>
            </c:extLst>
          </c:dPt>
          <c:dPt>
            <c:idx val="93"/>
            <c:bubble3D val="0"/>
            <c:spPr>
              <a:solidFill>
                <a:srgbClr val="8DB4E2"/>
              </a:solidFill>
              <a:ln w="12700">
                <a:solidFill>
                  <a:srgbClr val="BFBFBF"/>
                </a:solidFill>
              </a:ln>
            </c:spPr>
            <c:extLst>
              <c:ext xmlns:c16="http://schemas.microsoft.com/office/drawing/2014/chart" uri="{C3380CC4-5D6E-409C-BE32-E72D297353CC}">
                <c16:uniqueId val="{000000BB-509E-4E07-936B-151E3151442D}"/>
              </c:ext>
            </c:extLst>
          </c:dPt>
          <c:dPt>
            <c:idx val="94"/>
            <c:bubble3D val="0"/>
            <c:spPr>
              <a:solidFill>
                <a:srgbClr val="DCE6F1"/>
              </a:solidFill>
              <a:ln w="12700">
                <a:solidFill>
                  <a:srgbClr val="BFBFBF"/>
                </a:solidFill>
              </a:ln>
            </c:spPr>
            <c:extLst>
              <c:ext xmlns:c16="http://schemas.microsoft.com/office/drawing/2014/chart" uri="{C3380CC4-5D6E-409C-BE32-E72D297353CC}">
                <c16:uniqueId val="{000000BD-509E-4E07-936B-151E3151442D}"/>
              </c:ext>
            </c:extLst>
          </c:dPt>
          <c:dPt>
            <c:idx val="95"/>
            <c:bubble3D val="0"/>
            <c:spPr>
              <a:solidFill>
                <a:srgbClr val="F2DCDB"/>
              </a:solidFill>
              <a:ln w="12700">
                <a:solidFill>
                  <a:srgbClr val="BFBFBF"/>
                </a:solidFill>
              </a:ln>
            </c:spPr>
            <c:extLst>
              <c:ext xmlns:c16="http://schemas.microsoft.com/office/drawing/2014/chart" uri="{C3380CC4-5D6E-409C-BE32-E72D297353CC}">
                <c16:uniqueId val="{000000BF-509E-4E07-936B-151E3151442D}"/>
              </c:ext>
            </c:extLst>
          </c:dPt>
          <c:dPt>
            <c:idx val="96"/>
            <c:bubble3D val="0"/>
            <c:spPr>
              <a:solidFill>
                <a:srgbClr val="EBF1DE"/>
              </a:solidFill>
              <a:ln w="12700">
                <a:solidFill>
                  <a:srgbClr val="BFBFBF"/>
                </a:solidFill>
              </a:ln>
            </c:spPr>
            <c:extLst>
              <c:ext xmlns:c16="http://schemas.microsoft.com/office/drawing/2014/chart" uri="{C3380CC4-5D6E-409C-BE32-E72D297353CC}">
                <c16:uniqueId val="{000000C1-509E-4E07-936B-151E3151442D}"/>
              </c:ext>
            </c:extLst>
          </c:dPt>
          <c:dPt>
            <c:idx val="97"/>
            <c:bubble3D val="0"/>
            <c:spPr>
              <a:solidFill>
                <a:srgbClr val="FDE9D9"/>
              </a:solidFill>
              <a:ln w="12700">
                <a:solidFill>
                  <a:srgbClr val="BFBFBF"/>
                </a:solidFill>
              </a:ln>
            </c:spPr>
            <c:extLst>
              <c:ext xmlns:c16="http://schemas.microsoft.com/office/drawing/2014/chart" uri="{C3380CC4-5D6E-409C-BE32-E72D297353CC}">
                <c16:uniqueId val="{000000C3-509E-4E07-936B-151E3151442D}"/>
              </c:ext>
            </c:extLst>
          </c:dPt>
          <c:dPt>
            <c:idx val="98"/>
            <c:bubble3D val="0"/>
            <c:spPr>
              <a:solidFill>
                <a:srgbClr val="DAEEF3"/>
              </a:solidFill>
              <a:ln w="12700">
                <a:solidFill>
                  <a:srgbClr val="BFBFBF"/>
                </a:solidFill>
              </a:ln>
            </c:spPr>
            <c:extLst>
              <c:ext xmlns:c16="http://schemas.microsoft.com/office/drawing/2014/chart" uri="{C3380CC4-5D6E-409C-BE32-E72D297353CC}">
                <c16:uniqueId val="{000000C5-509E-4E07-936B-151E3151442D}"/>
              </c:ext>
            </c:extLst>
          </c:dPt>
          <c:dPt>
            <c:idx val="99"/>
            <c:bubble3D val="0"/>
            <c:spPr>
              <a:solidFill>
                <a:srgbClr val="E4DFEC"/>
              </a:solidFill>
              <a:ln w="12700">
                <a:solidFill>
                  <a:srgbClr val="BFBFBF"/>
                </a:solidFill>
              </a:ln>
            </c:spPr>
            <c:extLst>
              <c:ext xmlns:c16="http://schemas.microsoft.com/office/drawing/2014/chart" uri="{C3380CC4-5D6E-409C-BE32-E72D297353CC}">
                <c16:uniqueId val="{000000C7-509E-4E07-936B-151E3151442D}"/>
              </c:ext>
            </c:extLst>
          </c:dPt>
          <c:dPt>
            <c:idx val="100"/>
            <c:bubble3D val="0"/>
            <c:spPr>
              <a:solidFill>
                <a:srgbClr val="95B3D7"/>
              </a:solidFill>
              <a:ln w="12700">
                <a:solidFill>
                  <a:srgbClr val="BFBFBF"/>
                </a:solidFill>
              </a:ln>
            </c:spPr>
            <c:extLst>
              <c:ext xmlns:c16="http://schemas.microsoft.com/office/drawing/2014/chart" uri="{C3380CC4-5D6E-409C-BE32-E72D297353CC}">
                <c16:uniqueId val="{000000C9-509E-4E07-936B-151E3151442D}"/>
              </c:ext>
            </c:extLst>
          </c:dPt>
          <c:dPt>
            <c:idx val="101"/>
            <c:bubble3D val="0"/>
            <c:spPr>
              <a:solidFill>
                <a:srgbClr val="DA9694"/>
              </a:solidFill>
              <a:ln w="12700">
                <a:solidFill>
                  <a:srgbClr val="BFBFBF"/>
                </a:solidFill>
              </a:ln>
            </c:spPr>
            <c:extLst>
              <c:ext xmlns:c16="http://schemas.microsoft.com/office/drawing/2014/chart" uri="{C3380CC4-5D6E-409C-BE32-E72D297353CC}">
                <c16:uniqueId val="{000000CB-509E-4E07-936B-151E3151442D}"/>
              </c:ext>
            </c:extLst>
          </c:dPt>
          <c:dPt>
            <c:idx val="102"/>
            <c:bubble3D val="0"/>
            <c:spPr>
              <a:solidFill>
                <a:srgbClr val="C4D79B"/>
              </a:solidFill>
              <a:ln w="12700">
                <a:solidFill>
                  <a:srgbClr val="BFBFBF"/>
                </a:solidFill>
              </a:ln>
            </c:spPr>
            <c:extLst>
              <c:ext xmlns:c16="http://schemas.microsoft.com/office/drawing/2014/chart" uri="{C3380CC4-5D6E-409C-BE32-E72D297353CC}">
                <c16:uniqueId val="{000000CD-509E-4E07-936B-151E3151442D}"/>
              </c:ext>
            </c:extLst>
          </c:dPt>
          <c:dPt>
            <c:idx val="103"/>
            <c:bubble3D val="0"/>
            <c:spPr>
              <a:solidFill>
                <a:srgbClr val="FABF8F"/>
              </a:solidFill>
              <a:ln w="12700">
                <a:solidFill>
                  <a:srgbClr val="BFBFBF"/>
                </a:solidFill>
              </a:ln>
            </c:spPr>
            <c:extLst>
              <c:ext xmlns:c16="http://schemas.microsoft.com/office/drawing/2014/chart" uri="{C3380CC4-5D6E-409C-BE32-E72D297353CC}">
                <c16:uniqueId val="{000000CF-509E-4E07-936B-151E3151442D}"/>
              </c:ext>
            </c:extLst>
          </c:dPt>
          <c:dPt>
            <c:idx val="104"/>
            <c:bubble3D val="0"/>
            <c:spPr>
              <a:solidFill>
                <a:srgbClr val="92CDDC"/>
              </a:solidFill>
              <a:ln w="12700">
                <a:solidFill>
                  <a:srgbClr val="BFBFBF"/>
                </a:solidFill>
              </a:ln>
            </c:spPr>
            <c:extLst>
              <c:ext xmlns:c16="http://schemas.microsoft.com/office/drawing/2014/chart" uri="{C3380CC4-5D6E-409C-BE32-E72D297353CC}">
                <c16:uniqueId val="{000000D1-509E-4E07-936B-151E3151442D}"/>
              </c:ext>
            </c:extLst>
          </c:dPt>
          <c:dPt>
            <c:idx val="105"/>
            <c:bubble3D val="0"/>
            <c:spPr>
              <a:solidFill>
                <a:srgbClr val="B1A0C7"/>
              </a:solidFill>
              <a:ln w="12700">
                <a:solidFill>
                  <a:srgbClr val="BFBFBF"/>
                </a:solidFill>
              </a:ln>
            </c:spPr>
            <c:extLst>
              <c:ext xmlns:c16="http://schemas.microsoft.com/office/drawing/2014/chart" uri="{C3380CC4-5D6E-409C-BE32-E72D297353CC}">
                <c16:uniqueId val="{000000D3-509E-4E07-936B-151E3151442D}"/>
              </c:ext>
            </c:extLst>
          </c:dPt>
          <c:dPt>
            <c:idx val="106"/>
            <c:bubble3D val="0"/>
            <c:spPr>
              <a:solidFill>
                <a:srgbClr val="538DD5"/>
              </a:solidFill>
              <a:ln w="12700">
                <a:solidFill>
                  <a:srgbClr val="BFBFBF"/>
                </a:solidFill>
              </a:ln>
            </c:spPr>
            <c:extLst>
              <c:ext xmlns:c16="http://schemas.microsoft.com/office/drawing/2014/chart" uri="{C3380CC4-5D6E-409C-BE32-E72D297353CC}">
                <c16:uniqueId val="{000000D5-509E-4E07-936B-151E3151442D}"/>
              </c:ext>
            </c:extLst>
          </c:dPt>
          <c:dPt>
            <c:idx val="107"/>
            <c:bubble3D val="0"/>
            <c:spPr>
              <a:solidFill>
                <a:srgbClr val="B8CCE4"/>
              </a:solidFill>
              <a:ln w="12700">
                <a:solidFill>
                  <a:srgbClr val="BFBFBF"/>
                </a:solidFill>
              </a:ln>
            </c:spPr>
            <c:extLst>
              <c:ext xmlns:c16="http://schemas.microsoft.com/office/drawing/2014/chart" uri="{C3380CC4-5D6E-409C-BE32-E72D297353CC}">
                <c16:uniqueId val="{000000D7-509E-4E07-936B-151E3151442D}"/>
              </c:ext>
            </c:extLst>
          </c:dPt>
          <c:dPt>
            <c:idx val="108"/>
            <c:bubble3D val="0"/>
            <c:spPr>
              <a:solidFill>
                <a:srgbClr val="E6B8B7"/>
              </a:solidFill>
              <a:ln w="12700">
                <a:solidFill>
                  <a:srgbClr val="BFBFBF"/>
                </a:solidFill>
              </a:ln>
            </c:spPr>
            <c:extLst>
              <c:ext xmlns:c16="http://schemas.microsoft.com/office/drawing/2014/chart" uri="{C3380CC4-5D6E-409C-BE32-E72D297353CC}">
                <c16:uniqueId val="{000000D9-509E-4E07-936B-151E3151442D}"/>
              </c:ext>
            </c:extLst>
          </c:dPt>
          <c:dPt>
            <c:idx val="109"/>
            <c:bubble3D val="0"/>
            <c:spPr>
              <a:solidFill>
                <a:srgbClr val="D8E4BC"/>
              </a:solidFill>
              <a:ln w="12700">
                <a:solidFill>
                  <a:srgbClr val="BFBFBF"/>
                </a:solidFill>
              </a:ln>
            </c:spPr>
            <c:extLst>
              <c:ext xmlns:c16="http://schemas.microsoft.com/office/drawing/2014/chart" uri="{C3380CC4-5D6E-409C-BE32-E72D297353CC}">
                <c16:uniqueId val="{000000DB-509E-4E07-936B-151E3151442D}"/>
              </c:ext>
            </c:extLst>
          </c:dPt>
          <c:dPt>
            <c:idx val="110"/>
            <c:bubble3D val="0"/>
            <c:spPr>
              <a:solidFill>
                <a:srgbClr val="FCD5B4"/>
              </a:solidFill>
              <a:ln w="12700">
                <a:solidFill>
                  <a:srgbClr val="BFBFBF"/>
                </a:solidFill>
              </a:ln>
            </c:spPr>
            <c:extLst>
              <c:ext xmlns:c16="http://schemas.microsoft.com/office/drawing/2014/chart" uri="{C3380CC4-5D6E-409C-BE32-E72D297353CC}">
                <c16:uniqueId val="{000000DD-509E-4E07-936B-151E3151442D}"/>
              </c:ext>
            </c:extLst>
          </c:dPt>
          <c:dPt>
            <c:idx val="111"/>
            <c:bubble3D val="0"/>
            <c:spPr>
              <a:solidFill>
                <a:srgbClr val="B7DEE8"/>
              </a:solidFill>
              <a:ln w="12700">
                <a:solidFill>
                  <a:srgbClr val="BFBFBF"/>
                </a:solidFill>
              </a:ln>
            </c:spPr>
            <c:extLst>
              <c:ext xmlns:c16="http://schemas.microsoft.com/office/drawing/2014/chart" uri="{C3380CC4-5D6E-409C-BE32-E72D297353CC}">
                <c16:uniqueId val="{000000DF-509E-4E07-936B-151E3151442D}"/>
              </c:ext>
            </c:extLst>
          </c:dPt>
          <c:dPt>
            <c:idx val="112"/>
            <c:bubble3D val="0"/>
            <c:spPr>
              <a:solidFill>
                <a:srgbClr val="CCC0DA"/>
              </a:solidFill>
              <a:ln w="12700">
                <a:solidFill>
                  <a:srgbClr val="BFBFBF"/>
                </a:solidFill>
              </a:ln>
            </c:spPr>
            <c:extLst>
              <c:ext xmlns:c16="http://schemas.microsoft.com/office/drawing/2014/chart" uri="{C3380CC4-5D6E-409C-BE32-E72D297353CC}">
                <c16:uniqueId val="{000000E1-509E-4E07-936B-151E3151442D}"/>
              </c:ext>
            </c:extLst>
          </c:dPt>
          <c:dPt>
            <c:idx val="113"/>
            <c:bubble3D val="0"/>
            <c:spPr>
              <a:solidFill>
                <a:srgbClr val="8DB4E2"/>
              </a:solidFill>
              <a:ln w="12700">
                <a:solidFill>
                  <a:srgbClr val="BFBFBF"/>
                </a:solidFill>
              </a:ln>
            </c:spPr>
            <c:extLst>
              <c:ext xmlns:c16="http://schemas.microsoft.com/office/drawing/2014/chart" uri="{C3380CC4-5D6E-409C-BE32-E72D297353CC}">
                <c16:uniqueId val="{000000E3-509E-4E07-936B-151E3151442D}"/>
              </c:ext>
            </c:extLst>
          </c:dPt>
          <c:dPt>
            <c:idx val="114"/>
            <c:bubble3D val="0"/>
            <c:spPr>
              <a:solidFill>
                <a:srgbClr val="DCE6F1"/>
              </a:solidFill>
              <a:ln w="12700">
                <a:solidFill>
                  <a:srgbClr val="BFBFBF"/>
                </a:solidFill>
              </a:ln>
            </c:spPr>
            <c:extLst>
              <c:ext xmlns:c16="http://schemas.microsoft.com/office/drawing/2014/chart" uri="{C3380CC4-5D6E-409C-BE32-E72D297353CC}">
                <c16:uniqueId val="{000000E5-509E-4E07-936B-151E3151442D}"/>
              </c:ext>
            </c:extLst>
          </c:dPt>
          <c:dPt>
            <c:idx val="115"/>
            <c:bubble3D val="0"/>
            <c:spPr>
              <a:solidFill>
                <a:srgbClr val="F2DCDB"/>
              </a:solidFill>
              <a:ln w="12700">
                <a:solidFill>
                  <a:srgbClr val="BFBFBF"/>
                </a:solidFill>
              </a:ln>
            </c:spPr>
            <c:extLst>
              <c:ext xmlns:c16="http://schemas.microsoft.com/office/drawing/2014/chart" uri="{C3380CC4-5D6E-409C-BE32-E72D297353CC}">
                <c16:uniqueId val="{000000E7-509E-4E07-936B-151E3151442D}"/>
              </c:ext>
            </c:extLst>
          </c:dPt>
          <c:dPt>
            <c:idx val="116"/>
            <c:bubble3D val="0"/>
            <c:spPr>
              <a:solidFill>
                <a:srgbClr val="EBF1DE"/>
              </a:solidFill>
              <a:ln w="12700">
                <a:solidFill>
                  <a:srgbClr val="BFBFBF"/>
                </a:solidFill>
              </a:ln>
            </c:spPr>
            <c:extLst>
              <c:ext xmlns:c16="http://schemas.microsoft.com/office/drawing/2014/chart" uri="{C3380CC4-5D6E-409C-BE32-E72D297353CC}">
                <c16:uniqueId val="{000000E9-509E-4E07-936B-151E3151442D}"/>
              </c:ext>
            </c:extLst>
          </c:dPt>
          <c:dPt>
            <c:idx val="117"/>
            <c:bubble3D val="0"/>
            <c:spPr>
              <a:solidFill>
                <a:srgbClr val="FDE9D9"/>
              </a:solidFill>
              <a:ln w="12700">
                <a:solidFill>
                  <a:srgbClr val="BFBFBF"/>
                </a:solidFill>
              </a:ln>
            </c:spPr>
            <c:extLst>
              <c:ext xmlns:c16="http://schemas.microsoft.com/office/drawing/2014/chart" uri="{C3380CC4-5D6E-409C-BE32-E72D297353CC}">
                <c16:uniqueId val="{000000EB-509E-4E07-936B-151E3151442D}"/>
              </c:ext>
            </c:extLst>
          </c:dPt>
          <c:dPt>
            <c:idx val="118"/>
            <c:bubble3D val="0"/>
            <c:spPr>
              <a:solidFill>
                <a:srgbClr val="DAEEF3"/>
              </a:solidFill>
              <a:ln w="12700">
                <a:solidFill>
                  <a:srgbClr val="BFBFBF"/>
                </a:solidFill>
              </a:ln>
            </c:spPr>
            <c:extLst>
              <c:ext xmlns:c16="http://schemas.microsoft.com/office/drawing/2014/chart" uri="{C3380CC4-5D6E-409C-BE32-E72D297353CC}">
                <c16:uniqueId val="{000000ED-509E-4E07-936B-151E3151442D}"/>
              </c:ext>
            </c:extLst>
          </c:dPt>
          <c:dPt>
            <c:idx val="119"/>
            <c:bubble3D val="0"/>
            <c:spPr>
              <a:solidFill>
                <a:srgbClr val="E4DFEC"/>
              </a:solidFill>
              <a:ln w="12700">
                <a:solidFill>
                  <a:srgbClr val="BFBFBF"/>
                </a:solidFill>
              </a:ln>
            </c:spPr>
            <c:extLst>
              <c:ext xmlns:c16="http://schemas.microsoft.com/office/drawing/2014/chart" uri="{C3380CC4-5D6E-409C-BE32-E72D297353CC}">
                <c16:uniqueId val="{000000EF-509E-4E07-936B-151E3151442D}"/>
              </c:ext>
            </c:extLst>
          </c:dPt>
          <c:dPt>
            <c:idx val="120"/>
            <c:bubble3D val="0"/>
            <c:spPr>
              <a:solidFill>
                <a:srgbClr val="95B3D7"/>
              </a:solidFill>
              <a:ln w="12700">
                <a:solidFill>
                  <a:srgbClr val="BFBFBF"/>
                </a:solidFill>
              </a:ln>
            </c:spPr>
            <c:extLst>
              <c:ext xmlns:c16="http://schemas.microsoft.com/office/drawing/2014/chart" uri="{C3380CC4-5D6E-409C-BE32-E72D297353CC}">
                <c16:uniqueId val="{000000F1-509E-4E07-936B-151E3151442D}"/>
              </c:ext>
            </c:extLst>
          </c:dPt>
          <c:dPt>
            <c:idx val="121"/>
            <c:bubble3D val="0"/>
            <c:spPr>
              <a:solidFill>
                <a:srgbClr val="DA9694"/>
              </a:solidFill>
              <a:ln w="12700">
                <a:solidFill>
                  <a:srgbClr val="BFBFBF"/>
                </a:solidFill>
              </a:ln>
            </c:spPr>
            <c:extLst>
              <c:ext xmlns:c16="http://schemas.microsoft.com/office/drawing/2014/chart" uri="{C3380CC4-5D6E-409C-BE32-E72D297353CC}">
                <c16:uniqueId val="{000000F3-509E-4E07-936B-151E3151442D}"/>
              </c:ext>
            </c:extLst>
          </c:dPt>
          <c:dPt>
            <c:idx val="122"/>
            <c:bubble3D val="0"/>
            <c:spPr>
              <a:solidFill>
                <a:srgbClr val="C4D79B"/>
              </a:solidFill>
              <a:ln w="12700">
                <a:solidFill>
                  <a:srgbClr val="BFBFBF"/>
                </a:solidFill>
              </a:ln>
            </c:spPr>
            <c:extLst>
              <c:ext xmlns:c16="http://schemas.microsoft.com/office/drawing/2014/chart" uri="{C3380CC4-5D6E-409C-BE32-E72D297353CC}">
                <c16:uniqueId val="{000000F5-509E-4E07-936B-151E3151442D}"/>
              </c:ext>
            </c:extLst>
          </c:dPt>
          <c:dPt>
            <c:idx val="123"/>
            <c:bubble3D val="0"/>
            <c:spPr>
              <a:solidFill>
                <a:srgbClr val="FABF8F"/>
              </a:solidFill>
              <a:ln w="12700">
                <a:solidFill>
                  <a:srgbClr val="BFBFBF"/>
                </a:solidFill>
              </a:ln>
            </c:spPr>
            <c:extLst>
              <c:ext xmlns:c16="http://schemas.microsoft.com/office/drawing/2014/chart" uri="{C3380CC4-5D6E-409C-BE32-E72D297353CC}">
                <c16:uniqueId val="{000000F7-509E-4E07-936B-151E3151442D}"/>
              </c:ext>
            </c:extLst>
          </c:dPt>
          <c:dPt>
            <c:idx val="124"/>
            <c:bubble3D val="0"/>
            <c:spPr>
              <a:solidFill>
                <a:srgbClr val="92CDDC"/>
              </a:solidFill>
              <a:ln w="12700">
                <a:solidFill>
                  <a:srgbClr val="BFBFBF"/>
                </a:solidFill>
              </a:ln>
            </c:spPr>
            <c:extLst>
              <c:ext xmlns:c16="http://schemas.microsoft.com/office/drawing/2014/chart" uri="{C3380CC4-5D6E-409C-BE32-E72D297353CC}">
                <c16:uniqueId val="{000000F9-509E-4E07-936B-151E3151442D}"/>
              </c:ext>
            </c:extLst>
          </c:dPt>
          <c:dPt>
            <c:idx val="125"/>
            <c:bubble3D val="0"/>
            <c:spPr>
              <a:solidFill>
                <a:srgbClr val="B1A0C7"/>
              </a:solidFill>
              <a:ln w="12700">
                <a:solidFill>
                  <a:srgbClr val="BFBFBF"/>
                </a:solidFill>
              </a:ln>
            </c:spPr>
            <c:extLst>
              <c:ext xmlns:c16="http://schemas.microsoft.com/office/drawing/2014/chart" uri="{C3380CC4-5D6E-409C-BE32-E72D297353CC}">
                <c16:uniqueId val="{000000FB-509E-4E07-936B-151E3151442D}"/>
              </c:ext>
            </c:extLst>
          </c:dPt>
          <c:dPt>
            <c:idx val="126"/>
            <c:bubble3D val="0"/>
            <c:spPr>
              <a:solidFill>
                <a:srgbClr val="538DD5"/>
              </a:solidFill>
              <a:ln w="12700">
                <a:solidFill>
                  <a:srgbClr val="BFBFBF"/>
                </a:solidFill>
              </a:ln>
            </c:spPr>
            <c:extLst>
              <c:ext xmlns:c16="http://schemas.microsoft.com/office/drawing/2014/chart" uri="{C3380CC4-5D6E-409C-BE32-E72D297353CC}">
                <c16:uniqueId val="{000000FD-509E-4E07-936B-151E3151442D}"/>
              </c:ext>
            </c:extLst>
          </c:dPt>
          <c:dPt>
            <c:idx val="127"/>
            <c:bubble3D val="0"/>
            <c:spPr>
              <a:solidFill>
                <a:srgbClr val="B8CCE4"/>
              </a:solidFill>
              <a:ln w="12700">
                <a:solidFill>
                  <a:srgbClr val="BFBFBF"/>
                </a:solidFill>
              </a:ln>
            </c:spPr>
            <c:extLst>
              <c:ext xmlns:c16="http://schemas.microsoft.com/office/drawing/2014/chart" uri="{C3380CC4-5D6E-409C-BE32-E72D297353CC}">
                <c16:uniqueId val="{000000FF-509E-4E07-936B-151E3151442D}"/>
              </c:ext>
            </c:extLst>
          </c:dPt>
          <c:dPt>
            <c:idx val="128"/>
            <c:bubble3D val="0"/>
            <c:spPr>
              <a:solidFill>
                <a:srgbClr val="E6B8B7"/>
              </a:solidFill>
              <a:ln w="12700">
                <a:solidFill>
                  <a:srgbClr val="BFBFBF"/>
                </a:solidFill>
              </a:ln>
            </c:spPr>
            <c:extLst>
              <c:ext xmlns:c16="http://schemas.microsoft.com/office/drawing/2014/chart" uri="{C3380CC4-5D6E-409C-BE32-E72D297353CC}">
                <c16:uniqueId val="{00000101-509E-4E07-936B-151E3151442D}"/>
              </c:ext>
            </c:extLst>
          </c:dPt>
          <c:dPt>
            <c:idx val="129"/>
            <c:bubble3D val="0"/>
            <c:spPr>
              <a:solidFill>
                <a:srgbClr val="D8E4BC"/>
              </a:solidFill>
              <a:ln w="12700">
                <a:solidFill>
                  <a:srgbClr val="BFBFBF"/>
                </a:solidFill>
              </a:ln>
            </c:spPr>
            <c:extLst>
              <c:ext xmlns:c16="http://schemas.microsoft.com/office/drawing/2014/chart" uri="{C3380CC4-5D6E-409C-BE32-E72D297353CC}">
                <c16:uniqueId val="{00000103-509E-4E07-936B-151E3151442D}"/>
              </c:ext>
            </c:extLst>
          </c:dPt>
          <c:dPt>
            <c:idx val="130"/>
            <c:bubble3D val="0"/>
            <c:spPr>
              <a:solidFill>
                <a:srgbClr val="FCD5B4"/>
              </a:solidFill>
              <a:ln w="12700">
                <a:solidFill>
                  <a:srgbClr val="BFBFBF"/>
                </a:solidFill>
              </a:ln>
            </c:spPr>
            <c:extLst>
              <c:ext xmlns:c16="http://schemas.microsoft.com/office/drawing/2014/chart" uri="{C3380CC4-5D6E-409C-BE32-E72D297353CC}">
                <c16:uniqueId val="{00000105-509E-4E07-936B-151E3151442D}"/>
              </c:ext>
            </c:extLst>
          </c:dPt>
          <c:dPt>
            <c:idx val="131"/>
            <c:bubble3D val="0"/>
            <c:spPr>
              <a:solidFill>
                <a:srgbClr val="B7DEE8"/>
              </a:solidFill>
              <a:ln w="12700">
                <a:solidFill>
                  <a:srgbClr val="BFBFBF"/>
                </a:solidFill>
              </a:ln>
            </c:spPr>
            <c:extLst>
              <c:ext xmlns:c16="http://schemas.microsoft.com/office/drawing/2014/chart" uri="{C3380CC4-5D6E-409C-BE32-E72D297353CC}">
                <c16:uniqueId val="{00000107-509E-4E07-936B-151E3151442D}"/>
              </c:ext>
            </c:extLst>
          </c:dPt>
          <c:dPt>
            <c:idx val="132"/>
            <c:bubble3D val="0"/>
            <c:spPr>
              <a:solidFill>
                <a:srgbClr val="CCC0DA"/>
              </a:solidFill>
              <a:ln w="12700">
                <a:solidFill>
                  <a:srgbClr val="BFBFBF"/>
                </a:solidFill>
              </a:ln>
            </c:spPr>
            <c:extLst>
              <c:ext xmlns:c16="http://schemas.microsoft.com/office/drawing/2014/chart" uri="{C3380CC4-5D6E-409C-BE32-E72D297353CC}">
                <c16:uniqueId val="{00000109-509E-4E07-936B-151E3151442D}"/>
              </c:ext>
            </c:extLst>
          </c:dPt>
          <c:dPt>
            <c:idx val="133"/>
            <c:bubble3D val="0"/>
            <c:spPr>
              <a:solidFill>
                <a:srgbClr val="8DB4E2"/>
              </a:solidFill>
              <a:ln w="12700">
                <a:solidFill>
                  <a:srgbClr val="BFBFBF"/>
                </a:solidFill>
              </a:ln>
            </c:spPr>
            <c:extLst>
              <c:ext xmlns:c16="http://schemas.microsoft.com/office/drawing/2014/chart" uri="{C3380CC4-5D6E-409C-BE32-E72D297353CC}">
                <c16:uniqueId val="{0000010B-509E-4E07-936B-151E3151442D}"/>
              </c:ext>
            </c:extLst>
          </c:dPt>
          <c:dPt>
            <c:idx val="134"/>
            <c:bubble3D val="0"/>
            <c:spPr>
              <a:solidFill>
                <a:srgbClr val="DCE6F1"/>
              </a:solidFill>
              <a:ln w="12700">
                <a:solidFill>
                  <a:srgbClr val="BFBFBF"/>
                </a:solidFill>
              </a:ln>
            </c:spPr>
            <c:extLst>
              <c:ext xmlns:c16="http://schemas.microsoft.com/office/drawing/2014/chart" uri="{C3380CC4-5D6E-409C-BE32-E72D297353CC}">
                <c16:uniqueId val="{0000010D-509E-4E07-936B-151E3151442D}"/>
              </c:ext>
            </c:extLst>
          </c:dPt>
          <c:dPt>
            <c:idx val="135"/>
            <c:bubble3D val="0"/>
            <c:spPr>
              <a:solidFill>
                <a:srgbClr val="F2DCDB"/>
              </a:solidFill>
              <a:ln w="12700">
                <a:solidFill>
                  <a:srgbClr val="BFBFBF"/>
                </a:solidFill>
              </a:ln>
            </c:spPr>
            <c:extLst>
              <c:ext xmlns:c16="http://schemas.microsoft.com/office/drawing/2014/chart" uri="{C3380CC4-5D6E-409C-BE32-E72D297353CC}">
                <c16:uniqueId val="{0000010F-509E-4E07-936B-151E3151442D}"/>
              </c:ext>
            </c:extLst>
          </c:dPt>
          <c:dPt>
            <c:idx val="136"/>
            <c:bubble3D val="0"/>
            <c:spPr>
              <a:solidFill>
                <a:srgbClr val="EBF1DE"/>
              </a:solidFill>
              <a:ln w="12700">
                <a:solidFill>
                  <a:srgbClr val="BFBFBF"/>
                </a:solidFill>
              </a:ln>
            </c:spPr>
            <c:extLst>
              <c:ext xmlns:c16="http://schemas.microsoft.com/office/drawing/2014/chart" uri="{C3380CC4-5D6E-409C-BE32-E72D297353CC}">
                <c16:uniqueId val="{00000111-509E-4E07-936B-151E3151442D}"/>
              </c:ext>
            </c:extLst>
          </c:dPt>
          <c:dPt>
            <c:idx val="137"/>
            <c:bubble3D val="0"/>
            <c:spPr>
              <a:solidFill>
                <a:srgbClr val="FDE9D9"/>
              </a:solidFill>
              <a:ln w="12700">
                <a:solidFill>
                  <a:srgbClr val="BFBFBF"/>
                </a:solidFill>
              </a:ln>
            </c:spPr>
            <c:extLst>
              <c:ext xmlns:c16="http://schemas.microsoft.com/office/drawing/2014/chart" uri="{C3380CC4-5D6E-409C-BE32-E72D297353CC}">
                <c16:uniqueId val="{00000113-509E-4E07-936B-151E3151442D}"/>
              </c:ext>
            </c:extLst>
          </c:dPt>
          <c:dPt>
            <c:idx val="138"/>
            <c:bubble3D val="0"/>
            <c:spPr>
              <a:solidFill>
                <a:srgbClr val="DAEEF3"/>
              </a:solidFill>
              <a:ln w="12700">
                <a:solidFill>
                  <a:srgbClr val="BFBFBF"/>
                </a:solidFill>
              </a:ln>
            </c:spPr>
            <c:extLst>
              <c:ext xmlns:c16="http://schemas.microsoft.com/office/drawing/2014/chart" uri="{C3380CC4-5D6E-409C-BE32-E72D297353CC}">
                <c16:uniqueId val="{00000115-509E-4E07-936B-151E3151442D}"/>
              </c:ext>
            </c:extLst>
          </c:dPt>
          <c:dPt>
            <c:idx val="139"/>
            <c:bubble3D val="0"/>
            <c:spPr>
              <a:solidFill>
                <a:srgbClr val="E4DFEC"/>
              </a:solidFill>
              <a:ln w="12700">
                <a:solidFill>
                  <a:srgbClr val="BFBFBF"/>
                </a:solidFill>
              </a:ln>
            </c:spPr>
            <c:extLst>
              <c:ext xmlns:c16="http://schemas.microsoft.com/office/drawing/2014/chart" uri="{C3380CC4-5D6E-409C-BE32-E72D297353CC}">
                <c16:uniqueId val="{00000117-509E-4E07-936B-151E3151442D}"/>
              </c:ext>
            </c:extLst>
          </c:dPt>
          <c:dPt>
            <c:idx val="140"/>
            <c:bubble3D val="0"/>
            <c:spPr>
              <a:solidFill>
                <a:srgbClr val="95B3D7"/>
              </a:solidFill>
              <a:ln w="12700">
                <a:solidFill>
                  <a:srgbClr val="BFBFBF"/>
                </a:solidFill>
              </a:ln>
            </c:spPr>
            <c:extLst>
              <c:ext xmlns:c16="http://schemas.microsoft.com/office/drawing/2014/chart" uri="{C3380CC4-5D6E-409C-BE32-E72D297353CC}">
                <c16:uniqueId val="{00000119-509E-4E07-936B-151E3151442D}"/>
              </c:ext>
            </c:extLst>
          </c:dPt>
          <c:dPt>
            <c:idx val="141"/>
            <c:bubble3D val="0"/>
            <c:spPr>
              <a:solidFill>
                <a:srgbClr val="DA9694"/>
              </a:solidFill>
              <a:ln w="12700">
                <a:solidFill>
                  <a:srgbClr val="BFBFBF"/>
                </a:solidFill>
              </a:ln>
            </c:spPr>
            <c:extLst>
              <c:ext xmlns:c16="http://schemas.microsoft.com/office/drawing/2014/chart" uri="{C3380CC4-5D6E-409C-BE32-E72D297353CC}">
                <c16:uniqueId val="{0000011B-509E-4E07-936B-151E3151442D}"/>
              </c:ext>
            </c:extLst>
          </c:dPt>
          <c:dPt>
            <c:idx val="142"/>
            <c:bubble3D val="0"/>
            <c:spPr>
              <a:solidFill>
                <a:srgbClr val="C4D79B"/>
              </a:solidFill>
              <a:ln w="12700">
                <a:solidFill>
                  <a:srgbClr val="BFBFBF"/>
                </a:solidFill>
              </a:ln>
            </c:spPr>
            <c:extLst>
              <c:ext xmlns:c16="http://schemas.microsoft.com/office/drawing/2014/chart" uri="{C3380CC4-5D6E-409C-BE32-E72D297353CC}">
                <c16:uniqueId val="{0000011D-509E-4E07-936B-151E3151442D}"/>
              </c:ext>
            </c:extLst>
          </c:dPt>
          <c:dPt>
            <c:idx val="143"/>
            <c:bubble3D val="0"/>
            <c:spPr>
              <a:solidFill>
                <a:srgbClr val="FABF8F"/>
              </a:solidFill>
              <a:ln w="12700">
                <a:solidFill>
                  <a:srgbClr val="BFBFBF"/>
                </a:solidFill>
              </a:ln>
            </c:spPr>
            <c:extLst>
              <c:ext xmlns:c16="http://schemas.microsoft.com/office/drawing/2014/chart" uri="{C3380CC4-5D6E-409C-BE32-E72D297353CC}">
                <c16:uniqueId val="{0000011F-509E-4E07-936B-151E3151442D}"/>
              </c:ext>
            </c:extLst>
          </c:dPt>
          <c:dPt>
            <c:idx val="144"/>
            <c:bubble3D val="0"/>
            <c:spPr>
              <a:solidFill>
                <a:srgbClr val="92CDDC"/>
              </a:solidFill>
              <a:ln w="12700">
                <a:solidFill>
                  <a:srgbClr val="BFBFBF"/>
                </a:solidFill>
              </a:ln>
            </c:spPr>
            <c:extLst>
              <c:ext xmlns:c16="http://schemas.microsoft.com/office/drawing/2014/chart" uri="{C3380CC4-5D6E-409C-BE32-E72D297353CC}">
                <c16:uniqueId val="{00000121-509E-4E07-936B-151E3151442D}"/>
              </c:ext>
            </c:extLst>
          </c:dPt>
          <c:dPt>
            <c:idx val="145"/>
            <c:bubble3D val="0"/>
            <c:spPr>
              <a:solidFill>
                <a:srgbClr val="B1A0C7"/>
              </a:solidFill>
              <a:ln w="12700">
                <a:solidFill>
                  <a:srgbClr val="BFBFBF"/>
                </a:solidFill>
              </a:ln>
            </c:spPr>
            <c:extLst>
              <c:ext xmlns:c16="http://schemas.microsoft.com/office/drawing/2014/chart" uri="{C3380CC4-5D6E-409C-BE32-E72D297353CC}">
                <c16:uniqueId val="{00000123-509E-4E07-936B-151E3151442D}"/>
              </c:ext>
            </c:extLst>
          </c:dPt>
          <c:dPt>
            <c:idx val="146"/>
            <c:bubble3D val="0"/>
            <c:spPr>
              <a:solidFill>
                <a:srgbClr val="538DD5"/>
              </a:solidFill>
              <a:ln w="12700">
                <a:solidFill>
                  <a:srgbClr val="BFBFBF"/>
                </a:solidFill>
              </a:ln>
            </c:spPr>
            <c:extLst>
              <c:ext xmlns:c16="http://schemas.microsoft.com/office/drawing/2014/chart" uri="{C3380CC4-5D6E-409C-BE32-E72D297353CC}">
                <c16:uniqueId val="{00000125-509E-4E07-936B-151E3151442D}"/>
              </c:ext>
            </c:extLst>
          </c:dPt>
          <c:dPt>
            <c:idx val="147"/>
            <c:bubble3D val="0"/>
            <c:spPr>
              <a:solidFill>
                <a:srgbClr val="B8CCE4"/>
              </a:solidFill>
              <a:ln w="12700">
                <a:solidFill>
                  <a:srgbClr val="BFBFBF"/>
                </a:solidFill>
              </a:ln>
            </c:spPr>
            <c:extLst>
              <c:ext xmlns:c16="http://schemas.microsoft.com/office/drawing/2014/chart" uri="{C3380CC4-5D6E-409C-BE32-E72D297353CC}">
                <c16:uniqueId val="{00000127-509E-4E07-936B-151E3151442D}"/>
              </c:ext>
            </c:extLst>
          </c:dPt>
          <c:dPt>
            <c:idx val="148"/>
            <c:bubble3D val="0"/>
            <c:spPr>
              <a:solidFill>
                <a:srgbClr val="E6B8B7"/>
              </a:solidFill>
              <a:ln w="12700">
                <a:solidFill>
                  <a:srgbClr val="BFBFBF"/>
                </a:solidFill>
              </a:ln>
            </c:spPr>
            <c:extLst>
              <c:ext xmlns:c16="http://schemas.microsoft.com/office/drawing/2014/chart" uri="{C3380CC4-5D6E-409C-BE32-E72D297353CC}">
                <c16:uniqueId val="{00000129-509E-4E07-936B-151E3151442D}"/>
              </c:ext>
            </c:extLst>
          </c:dPt>
          <c:dPt>
            <c:idx val="149"/>
            <c:bubble3D val="0"/>
            <c:spPr>
              <a:solidFill>
                <a:srgbClr val="D8E4BC"/>
              </a:solidFill>
              <a:ln w="12700">
                <a:solidFill>
                  <a:srgbClr val="BFBFBF"/>
                </a:solidFill>
              </a:ln>
            </c:spPr>
            <c:extLst>
              <c:ext xmlns:c16="http://schemas.microsoft.com/office/drawing/2014/chart" uri="{C3380CC4-5D6E-409C-BE32-E72D297353CC}">
                <c16:uniqueId val="{0000012B-509E-4E07-936B-151E3151442D}"/>
              </c:ext>
            </c:extLst>
          </c:dPt>
          <c:dPt>
            <c:idx val="150"/>
            <c:bubble3D val="0"/>
            <c:spPr>
              <a:solidFill>
                <a:srgbClr val="FCD5B4"/>
              </a:solidFill>
              <a:ln w="12700">
                <a:solidFill>
                  <a:srgbClr val="BFBFBF"/>
                </a:solidFill>
              </a:ln>
            </c:spPr>
            <c:extLst>
              <c:ext xmlns:c16="http://schemas.microsoft.com/office/drawing/2014/chart" uri="{C3380CC4-5D6E-409C-BE32-E72D297353CC}">
                <c16:uniqueId val="{0000012D-509E-4E07-936B-151E3151442D}"/>
              </c:ext>
            </c:extLst>
          </c:dPt>
          <c:dPt>
            <c:idx val="151"/>
            <c:bubble3D val="0"/>
            <c:spPr>
              <a:solidFill>
                <a:srgbClr val="B7DEE8"/>
              </a:solidFill>
              <a:ln w="12700">
                <a:solidFill>
                  <a:srgbClr val="BFBFBF"/>
                </a:solidFill>
              </a:ln>
            </c:spPr>
            <c:extLst>
              <c:ext xmlns:c16="http://schemas.microsoft.com/office/drawing/2014/chart" uri="{C3380CC4-5D6E-409C-BE32-E72D297353CC}">
                <c16:uniqueId val="{0000012F-509E-4E07-936B-151E3151442D}"/>
              </c:ext>
            </c:extLst>
          </c:dPt>
          <c:dPt>
            <c:idx val="152"/>
            <c:bubble3D val="0"/>
            <c:spPr>
              <a:solidFill>
                <a:srgbClr val="CCC0DA"/>
              </a:solidFill>
              <a:ln w="12700">
                <a:solidFill>
                  <a:srgbClr val="BFBFBF"/>
                </a:solidFill>
              </a:ln>
            </c:spPr>
            <c:extLst>
              <c:ext xmlns:c16="http://schemas.microsoft.com/office/drawing/2014/chart" uri="{C3380CC4-5D6E-409C-BE32-E72D297353CC}">
                <c16:uniqueId val="{00000131-509E-4E07-936B-151E3151442D}"/>
              </c:ext>
            </c:extLst>
          </c:dPt>
          <c:dPt>
            <c:idx val="153"/>
            <c:bubble3D val="0"/>
            <c:spPr>
              <a:solidFill>
                <a:srgbClr val="8DB4E2"/>
              </a:solidFill>
              <a:ln w="12700">
                <a:solidFill>
                  <a:srgbClr val="BFBFBF"/>
                </a:solidFill>
              </a:ln>
            </c:spPr>
            <c:extLst>
              <c:ext xmlns:c16="http://schemas.microsoft.com/office/drawing/2014/chart" uri="{C3380CC4-5D6E-409C-BE32-E72D297353CC}">
                <c16:uniqueId val="{00000133-509E-4E07-936B-151E3151442D}"/>
              </c:ext>
            </c:extLst>
          </c:dPt>
          <c:dPt>
            <c:idx val="154"/>
            <c:bubble3D val="0"/>
            <c:spPr>
              <a:solidFill>
                <a:srgbClr val="DCE6F1"/>
              </a:solidFill>
              <a:ln w="12700">
                <a:solidFill>
                  <a:srgbClr val="BFBFBF"/>
                </a:solidFill>
              </a:ln>
            </c:spPr>
            <c:extLst>
              <c:ext xmlns:c16="http://schemas.microsoft.com/office/drawing/2014/chart" uri="{C3380CC4-5D6E-409C-BE32-E72D297353CC}">
                <c16:uniqueId val="{00000135-509E-4E07-936B-151E3151442D}"/>
              </c:ext>
            </c:extLst>
          </c:dPt>
          <c:dPt>
            <c:idx val="155"/>
            <c:bubble3D val="0"/>
            <c:spPr>
              <a:solidFill>
                <a:srgbClr val="F2DCDB"/>
              </a:solidFill>
              <a:ln w="12700">
                <a:solidFill>
                  <a:srgbClr val="BFBFBF"/>
                </a:solidFill>
              </a:ln>
            </c:spPr>
            <c:extLst>
              <c:ext xmlns:c16="http://schemas.microsoft.com/office/drawing/2014/chart" uri="{C3380CC4-5D6E-409C-BE32-E72D297353CC}">
                <c16:uniqueId val="{00000137-509E-4E07-936B-151E3151442D}"/>
              </c:ext>
            </c:extLst>
          </c:dPt>
          <c:dPt>
            <c:idx val="156"/>
            <c:bubble3D val="0"/>
            <c:spPr>
              <a:solidFill>
                <a:srgbClr val="EBF1DE"/>
              </a:solidFill>
              <a:ln w="12700">
                <a:solidFill>
                  <a:srgbClr val="BFBFBF"/>
                </a:solidFill>
              </a:ln>
            </c:spPr>
            <c:extLst>
              <c:ext xmlns:c16="http://schemas.microsoft.com/office/drawing/2014/chart" uri="{C3380CC4-5D6E-409C-BE32-E72D297353CC}">
                <c16:uniqueId val="{00000139-509E-4E07-936B-151E3151442D}"/>
              </c:ext>
            </c:extLst>
          </c:dPt>
          <c:dPt>
            <c:idx val="157"/>
            <c:bubble3D val="0"/>
            <c:spPr>
              <a:solidFill>
                <a:srgbClr val="FDE9D9"/>
              </a:solidFill>
              <a:ln w="12700">
                <a:solidFill>
                  <a:srgbClr val="BFBFBF"/>
                </a:solidFill>
              </a:ln>
            </c:spPr>
            <c:extLst>
              <c:ext xmlns:c16="http://schemas.microsoft.com/office/drawing/2014/chart" uri="{C3380CC4-5D6E-409C-BE32-E72D297353CC}">
                <c16:uniqueId val="{0000013B-509E-4E07-936B-151E3151442D}"/>
              </c:ext>
            </c:extLst>
          </c:dPt>
          <c:dPt>
            <c:idx val="158"/>
            <c:bubble3D val="0"/>
            <c:spPr>
              <a:solidFill>
                <a:srgbClr val="DAEEF3"/>
              </a:solidFill>
              <a:ln w="12700">
                <a:solidFill>
                  <a:srgbClr val="BFBFBF"/>
                </a:solidFill>
              </a:ln>
            </c:spPr>
            <c:extLst>
              <c:ext xmlns:c16="http://schemas.microsoft.com/office/drawing/2014/chart" uri="{C3380CC4-5D6E-409C-BE32-E72D297353CC}">
                <c16:uniqueId val="{0000013D-509E-4E07-936B-151E3151442D}"/>
              </c:ext>
            </c:extLst>
          </c:dPt>
          <c:dPt>
            <c:idx val="159"/>
            <c:bubble3D val="0"/>
            <c:spPr>
              <a:solidFill>
                <a:srgbClr val="E4DFEC"/>
              </a:solidFill>
              <a:ln w="12700">
                <a:solidFill>
                  <a:srgbClr val="BFBFBF"/>
                </a:solidFill>
              </a:ln>
            </c:spPr>
            <c:extLst>
              <c:ext xmlns:c16="http://schemas.microsoft.com/office/drawing/2014/chart" uri="{C3380CC4-5D6E-409C-BE32-E72D297353CC}">
                <c16:uniqueId val="{0000013F-509E-4E07-936B-151E3151442D}"/>
              </c:ext>
            </c:extLst>
          </c:dPt>
          <c:dPt>
            <c:idx val="160"/>
            <c:bubble3D val="0"/>
            <c:spPr>
              <a:solidFill>
                <a:srgbClr val="95B3D7"/>
              </a:solidFill>
              <a:ln w="12700">
                <a:solidFill>
                  <a:srgbClr val="BFBFBF"/>
                </a:solidFill>
              </a:ln>
            </c:spPr>
            <c:extLst>
              <c:ext xmlns:c16="http://schemas.microsoft.com/office/drawing/2014/chart" uri="{C3380CC4-5D6E-409C-BE32-E72D297353CC}">
                <c16:uniqueId val="{00000141-509E-4E07-936B-151E3151442D}"/>
              </c:ext>
            </c:extLst>
          </c:dPt>
          <c:dPt>
            <c:idx val="161"/>
            <c:bubble3D val="0"/>
            <c:spPr>
              <a:solidFill>
                <a:srgbClr val="DA9694"/>
              </a:solidFill>
              <a:ln w="12700">
                <a:solidFill>
                  <a:srgbClr val="BFBFBF"/>
                </a:solidFill>
              </a:ln>
            </c:spPr>
            <c:extLst>
              <c:ext xmlns:c16="http://schemas.microsoft.com/office/drawing/2014/chart" uri="{C3380CC4-5D6E-409C-BE32-E72D297353CC}">
                <c16:uniqueId val="{00000143-509E-4E07-936B-151E3151442D}"/>
              </c:ext>
            </c:extLst>
          </c:dPt>
          <c:dPt>
            <c:idx val="162"/>
            <c:bubble3D val="0"/>
            <c:spPr>
              <a:solidFill>
                <a:srgbClr val="C4D79B"/>
              </a:solidFill>
              <a:ln w="12700">
                <a:solidFill>
                  <a:srgbClr val="BFBFBF"/>
                </a:solidFill>
              </a:ln>
            </c:spPr>
            <c:extLst>
              <c:ext xmlns:c16="http://schemas.microsoft.com/office/drawing/2014/chart" uri="{C3380CC4-5D6E-409C-BE32-E72D297353CC}">
                <c16:uniqueId val="{00000145-509E-4E07-936B-151E3151442D}"/>
              </c:ext>
            </c:extLst>
          </c:dPt>
          <c:dPt>
            <c:idx val="163"/>
            <c:bubble3D val="0"/>
            <c:spPr>
              <a:solidFill>
                <a:srgbClr val="FABF8F"/>
              </a:solidFill>
              <a:ln w="12700">
                <a:solidFill>
                  <a:srgbClr val="BFBFBF"/>
                </a:solidFill>
              </a:ln>
            </c:spPr>
            <c:extLst>
              <c:ext xmlns:c16="http://schemas.microsoft.com/office/drawing/2014/chart" uri="{C3380CC4-5D6E-409C-BE32-E72D297353CC}">
                <c16:uniqueId val="{00000147-509E-4E07-936B-151E3151442D}"/>
              </c:ext>
            </c:extLst>
          </c:dPt>
          <c:dPt>
            <c:idx val="164"/>
            <c:bubble3D val="0"/>
            <c:spPr>
              <a:solidFill>
                <a:srgbClr val="92CDDC"/>
              </a:solidFill>
              <a:ln w="12700">
                <a:solidFill>
                  <a:srgbClr val="BFBFBF"/>
                </a:solidFill>
              </a:ln>
            </c:spPr>
            <c:extLst>
              <c:ext xmlns:c16="http://schemas.microsoft.com/office/drawing/2014/chart" uri="{C3380CC4-5D6E-409C-BE32-E72D297353CC}">
                <c16:uniqueId val="{00000149-509E-4E07-936B-151E3151442D}"/>
              </c:ext>
            </c:extLst>
          </c:dPt>
          <c:dPt>
            <c:idx val="165"/>
            <c:bubble3D val="0"/>
            <c:spPr>
              <a:solidFill>
                <a:srgbClr val="B1A0C7"/>
              </a:solidFill>
              <a:ln w="12700">
                <a:solidFill>
                  <a:srgbClr val="BFBFBF"/>
                </a:solidFill>
              </a:ln>
            </c:spPr>
            <c:extLst>
              <c:ext xmlns:c16="http://schemas.microsoft.com/office/drawing/2014/chart" uri="{C3380CC4-5D6E-409C-BE32-E72D297353CC}">
                <c16:uniqueId val="{0000014B-509E-4E07-936B-151E3151442D}"/>
              </c:ext>
            </c:extLst>
          </c:dPt>
          <c:dPt>
            <c:idx val="166"/>
            <c:bubble3D val="0"/>
            <c:spPr>
              <a:solidFill>
                <a:srgbClr val="538DD5"/>
              </a:solidFill>
              <a:ln w="12700">
                <a:solidFill>
                  <a:srgbClr val="BFBFBF"/>
                </a:solidFill>
              </a:ln>
            </c:spPr>
            <c:extLst>
              <c:ext xmlns:c16="http://schemas.microsoft.com/office/drawing/2014/chart" uri="{C3380CC4-5D6E-409C-BE32-E72D297353CC}">
                <c16:uniqueId val="{0000014D-509E-4E07-936B-151E3151442D}"/>
              </c:ext>
            </c:extLst>
          </c:dPt>
          <c:dPt>
            <c:idx val="167"/>
            <c:bubble3D val="0"/>
            <c:spPr>
              <a:solidFill>
                <a:srgbClr val="B8CCE4"/>
              </a:solidFill>
              <a:ln w="12700">
                <a:solidFill>
                  <a:srgbClr val="BFBFBF"/>
                </a:solidFill>
              </a:ln>
            </c:spPr>
            <c:extLst>
              <c:ext xmlns:c16="http://schemas.microsoft.com/office/drawing/2014/chart" uri="{C3380CC4-5D6E-409C-BE32-E72D297353CC}">
                <c16:uniqueId val="{0000014F-509E-4E07-936B-151E3151442D}"/>
              </c:ext>
            </c:extLst>
          </c:dPt>
          <c:dPt>
            <c:idx val="168"/>
            <c:bubble3D val="0"/>
            <c:spPr>
              <a:solidFill>
                <a:srgbClr val="E6B8B7"/>
              </a:solidFill>
              <a:ln w="12700">
                <a:solidFill>
                  <a:srgbClr val="BFBFBF"/>
                </a:solidFill>
              </a:ln>
            </c:spPr>
            <c:extLst>
              <c:ext xmlns:c16="http://schemas.microsoft.com/office/drawing/2014/chart" uri="{C3380CC4-5D6E-409C-BE32-E72D297353CC}">
                <c16:uniqueId val="{00000151-509E-4E07-936B-151E3151442D}"/>
              </c:ext>
            </c:extLst>
          </c:dPt>
          <c:dPt>
            <c:idx val="169"/>
            <c:bubble3D val="0"/>
            <c:spPr>
              <a:solidFill>
                <a:srgbClr val="D8E4BC"/>
              </a:solidFill>
              <a:ln w="12700">
                <a:solidFill>
                  <a:srgbClr val="BFBFBF"/>
                </a:solidFill>
              </a:ln>
            </c:spPr>
            <c:extLst>
              <c:ext xmlns:c16="http://schemas.microsoft.com/office/drawing/2014/chart" uri="{C3380CC4-5D6E-409C-BE32-E72D297353CC}">
                <c16:uniqueId val="{00000153-509E-4E07-936B-151E3151442D}"/>
              </c:ext>
            </c:extLst>
          </c:dPt>
          <c:dPt>
            <c:idx val="170"/>
            <c:bubble3D val="0"/>
            <c:spPr>
              <a:solidFill>
                <a:srgbClr val="FCD5B4"/>
              </a:solidFill>
              <a:ln w="12700">
                <a:solidFill>
                  <a:srgbClr val="BFBFBF"/>
                </a:solidFill>
              </a:ln>
            </c:spPr>
            <c:extLst>
              <c:ext xmlns:c16="http://schemas.microsoft.com/office/drawing/2014/chart" uri="{C3380CC4-5D6E-409C-BE32-E72D297353CC}">
                <c16:uniqueId val="{00000155-509E-4E07-936B-151E3151442D}"/>
              </c:ext>
            </c:extLst>
          </c:dPt>
          <c:dPt>
            <c:idx val="171"/>
            <c:bubble3D val="0"/>
            <c:spPr>
              <a:solidFill>
                <a:srgbClr val="B7DEE8"/>
              </a:solidFill>
              <a:ln w="12700">
                <a:solidFill>
                  <a:srgbClr val="BFBFBF"/>
                </a:solidFill>
              </a:ln>
            </c:spPr>
            <c:extLst>
              <c:ext xmlns:c16="http://schemas.microsoft.com/office/drawing/2014/chart" uri="{C3380CC4-5D6E-409C-BE32-E72D297353CC}">
                <c16:uniqueId val="{00000157-509E-4E07-936B-151E3151442D}"/>
              </c:ext>
            </c:extLst>
          </c:dPt>
          <c:dPt>
            <c:idx val="172"/>
            <c:bubble3D val="0"/>
            <c:spPr>
              <a:solidFill>
                <a:srgbClr val="CCC0DA"/>
              </a:solidFill>
              <a:ln w="12700">
                <a:solidFill>
                  <a:srgbClr val="BFBFBF"/>
                </a:solidFill>
              </a:ln>
            </c:spPr>
            <c:extLst>
              <c:ext xmlns:c16="http://schemas.microsoft.com/office/drawing/2014/chart" uri="{C3380CC4-5D6E-409C-BE32-E72D297353CC}">
                <c16:uniqueId val="{00000159-509E-4E07-936B-151E3151442D}"/>
              </c:ext>
            </c:extLst>
          </c:dPt>
          <c:dPt>
            <c:idx val="173"/>
            <c:bubble3D val="0"/>
            <c:spPr>
              <a:solidFill>
                <a:srgbClr val="8DB4E2"/>
              </a:solidFill>
              <a:ln w="12700">
                <a:solidFill>
                  <a:srgbClr val="BFBFBF"/>
                </a:solidFill>
              </a:ln>
            </c:spPr>
            <c:extLst>
              <c:ext xmlns:c16="http://schemas.microsoft.com/office/drawing/2014/chart" uri="{C3380CC4-5D6E-409C-BE32-E72D297353CC}">
                <c16:uniqueId val="{0000015B-509E-4E07-936B-151E3151442D}"/>
              </c:ext>
            </c:extLst>
          </c:dPt>
          <c:dPt>
            <c:idx val="174"/>
            <c:bubble3D val="0"/>
            <c:spPr>
              <a:solidFill>
                <a:srgbClr val="DCE6F1"/>
              </a:solidFill>
              <a:ln w="12700">
                <a:solidFill>
                  <a:srgbClr val="BFBFBF"/>
                </a:solidFill>
              </a:ln>
            </c:spPr>
            <c:extLst>
              <c:ext xmlns:c16="http://schemas.microsoft.com/office/drawing/2014/chart" uri="{C3380CC4-5D6E-409C-BE32-E72D297353CC}">
                <c16:uniqueId val="{0000015D-509E-4E07-936B-151E3151442D}"/>
              </c:ext>
            </c:extLst>
          </c:dPt>
          <c:dPt>
            <c:idx val="175"/>
            <c:bubble3D val="0"/>
            <c:spPr>
              <a:solidFill>
                <a:srgbClr val="F2DCDB"/>
              </a:solidFill>
              <a:ln w="12700">
                <a:solidFill>
                  <a:srgbClr val="BFBFBF"/>
                </a:solidFill>
              </a:ln>
            </c:spPr>
            <c:extLst>
              <c:ext xmlns:c16="http://schemas.microsoft.com/office/drawing/2014/chart" uri="{C3380CC4-5D6E-409C-BE32-E72D297353CC}">
                <c16:uniqueId val="{0000015F-509E-4E07-936B-151E3151442D}"/>
              </c:ext>
            </c:extLst>
          </c:dPt>
          <c:dPt>
            <c:idx val="176"/>
            <c:bubble3D val="0"/>
            <c:spPr>
              <a:solidFill>
                <a:srgbClr val="EBF1DE"/>
              </a:solidFill>
              <a:ln w="12700">
                <a:solidFill>
                  <a:srgbClr val="BFBFBF"/>
                </a:solidFill>
              </a:ln>
            </c:spPr>
            <c:extLst>
              <c:ext xmlns:c16="http://schemas.microsoft.com/office/drawing/2014/chart" uri="{C3380CC4-5D6E-409C-BE32-E72D297353CC}">
                <c16:uniqueId val="{00000161-509E-4E07-936B-151E3151442D}"/>
              </c:ext>
            </c:extLst>
          </c:dPt>
          <c:dPt>
            <c:idx val="177"/>
            <c:bubble3D val="0"/>
            <c:spPr>
              <a:solidFill>
                <a:srgbClr val="FDE9D9"/>
              </a:solidFill>
              <a:ln w="12700">
                <a:solidFill>
                  <a:srgbClr val="BFBFBF"/>
                </a:solidFill>
              </a:ln>
            </c:spPr>
            <c:extLst>
              <c:ext xmlns:c16="http://schemas.microsoft.com/office/drawing/2014/chart" uri="{C3380CC4-5D6E-409C-BE32-E72D297353CC}">
                <c16:uniqueId val="{00000163-509E-4E07-936B-151E3151442D}"/>
              </c:ext>
            </c:extLst>
          </c:dPt>
          <c:dPt>
            <c:idx val="178"/>
            <c:bubble3D val="0"/>
            <c:spPr>
              <a:solidFill>
                <a:srgbClr val="DAEEF3"/>
              </a:solidFill>
              <a:ln w="12700">
                <a:solidFill>
                  <a:srgbClr val="BFBFBF"/>
                </a:solidFill>
              </a:ln>
            </c:spPr>
            <c:extLst>
              <c:ext xmlns:c16="http://schemas.microsoft.com/office/drawing/2014/chart" uri="{C3380CC4-5D6E-409C-BE32-E72D297353CC}">
                <c16:uniqueId val="{00000165-509E-4E07-936B-151E3151442D}"/>
              </c:ext>
            </c:extLst>
          </c:dPt>
          <c:dPt>
            <c:idx val="179"/>
            <c:bubble3D val="0"/>
            <c:spPr>
              <a:solidFill>
                <a:srgbClr val="E4DFEC"/>
              </a:solidFill>
              <a:ln w="12700">
                <a:solidFill>
                  <a:srgbClr val="BFBFBF"/>
                </a:solidFill>
              </a:ln>
            </c:spPr>
            <c:extLst>
              <c:ext xmlns:c16="http://schemas.microsoft.com/office/drawing/2014/chart" uri="{C3380CC4-5D6E-409C-BE32-E72D297353CC}">
                <c16:uniqueId val="{00000167-509E-4E07-936B-151E3151442D}"/>
              </c:ext>
            </c:extLst>
          </c:dPt>
          <c:dPt>
            <c:idx val="180"/>
            <c:bubble3D val="0"/>
            <c:spPr>
              <a:solidFill>
                <a:srgbClr val="95B3D7"/>
              </a:solidFill>
              <a:ln w="12700">
                <a:solidFill>
                  <a:srgbClr val="BFBFBF"/>
                </a:solidFill>
              </a:ln>
            </c:spPr>
            <c:extLst>
              <c:ext xmlns:c16="http://schemas.microsoft.com/office/drawing/2014/chart" uri="{C3380CC4-5D6E-409C-BE32-E72D297353CC}">
                <c16:uniqueId val="{00000169-509E-4E07-936B-151E3151442D}"/>
              </c:ext>
            </c:extLst>
          </c:dPt>
          <c:dPt>
            <c:idx val="181"/>
            <c:bubble3D val="0"/>
            <c:spPr>
              <a:solidFill>
                <a:srgbClr val="DA9694"/>
              </a:solidFill>
              <a:ln w="12700">
                <a:solidFill>
                  <a:srgbClr val="BFBFBF"/>
                </a:solidFill>
              </a:ln>
            </c:spPr>
            <c:extLst>
              <c:ext xmlns:c16="http://schemas.microsoft.com/office/drawing/2014/chart" uri="{C3380CC4-5D6E-409C-BE32-E72D297353CC}">
                <c16:uniqueId val="{0000016B-509E-4E07-936B-151E3151442D}"/>
              </c:ext>
            </c:extLst>
          </c:dPt>
          <c:dPt>
            <c:idx val="182"/>
            <c:bubble3D val="0"/>
            <c:spPr>
              <a:solidFill>
                <a:srgbClr val="C4D79B"/>
              </a:solidFill>
              <a:ln w="12700">
                <a:solidFill>
                  <a:srgbClr val="BFBFBF"/>
                </a:solidFill>
              </a:ln>
            </c:spPr>
            <c:extLst>
              <c:ext xmlns:c16="http://schemas.microsoft.com/office/drawing/2014/chart" uri="{C3380CC4-5D6E-409C-BE32-E72D297353CC}">
                <c16:uniqueId val="{0000016D-509E-4E07-936B-151E3151442D}"/>
              </c:ext>
            </c:extLst>
          </c:dPt>
          <c:dPt>
            <c:idx val="183"/>
            <c:bubble3D val="0"/>
            <c:spPr>
              <a:solidFill>
                <a:srgbClr val="FABF8F"/>
              </a:solidFill>
              <a:ln w="12700">
                <a:solidFill>
                  <a:srgbClr val="BFBFBF"/>
                </a:solidFill>
              </a:ln>
            </c:spPr>
            <c:extLst>
              <c:ext xmlns:c16="http://schemas.microsoft.com/office/drawing/2014/chart" uri="{C3380CC4-5D6E-409C-BE32-E72D297353CC}">
                <c16:uniqueId val="{0000016F-509E-4E07-936B-151E3151442D}"/>
              </c:ext>
            </c:extLst>
          </c:dPt>
          <c:dPt>
            <c:idx val="184"/>
            <c:bubble3D val="0"/>
            <c:spPr>
              <a:solidFill>
                <a:srgbClr val="92CDDC"/>
              </a:solidFill>
              <a:ln w="12700">
                <a:solidFill>
                  <a:srgbClr val="BFBFBF"/>
                </a:solidFill>
              </a:ln>
            </c:spPr>
            <c:extLst>
              <c:ext xmlns:c16="http://schemas.microsoft.com/office/drawing/2014/chart" uri="{C3380CC4-5D6E-409C-BE32-E72D297353CC}">
                <c16:uniqueId val="{00000171-509E-4E07-936B-151E3151442D}"/>
              </c:ext>
            </c:extLst>
          </c:dPt>
          <c:dPt>
            <c:idx val="185"/>
            <c:bubble3D val="0"/>
            <c:spPr>
              <a:solidFill>
                <a:srgbClr val="B1A0C7"/>
              </a:solidFill>
              <a:ln w="12700">
                <a:solidFill>
                  <a:srgbClr val="BFBFBF"/>
                </a:solidFill>
              </a:ln>
            </c:spPr>
            <c:extLst>
              <c:ext xmlns:c16="http://schemas.microsoft.com/office/drawing/2014/chart" uri="{C3380CC4-5D6E-409C-BE32-E72D297353CC}">
                <c16:uniqueId val="{00000173-509E-4E07-936B-151E3151442D}"/>
              </c:ext>
            </c:extLst>
          </c:dPt>
          <c:dPt>
            <c:idx val="186"/>
            <c:bubble3D val="0"/>
            <c:spPr>
              <a:solidFill>
                <a:srgbClr val="538DD5"/>
              </a:solidFill>
              <a:ln w="12700">
                <a:solidFill>
                  <a:srgbClr val="BFBFBF"/>
                </a:solidFill>
              </a:ln>
            </c:spPr>
            <c:extLst>
              <c:ext xmlns:c16="http://schemas.microsoft.com/office/drawing/2014/chart" uri="{C3380CC4-5D6E-409C-BE32-E72D297353CC}">
                <c16:uniqueId val="{00000175-509E-4E07-936B-151E3151442D}"/>
              </c:ext>
            </c:extLst>
          </c:dPt>
          <c:dPt>
            <c:idx val="187"/>
            <c:bubble3D val="0"/>
            <c:spPr>
              <a:solidFill>
                <a:srgbClr val="B8CCE4"/>
              </a:solidFill>
              <a:ln w="12700">
                <a:solidFill>
                  <a:srgbClr val="BFBFBF"/>
                </a:solidFill>
              </a:ln>
            </c:spPr>
            <c:extLst>
              <c:ext xmlns:c16="http://schemas.microsoft.com/office/drawing/2014/chart" uri="{C3380CC4-5D6E-409C-BE32-E72D297353CC}">
                <c16:uniqueId val="{00000177-509E-4E07-936B-151E3151442D}"/>
              </c:ext>
            </c:extLst>
          </c:dPt>
          <c:dPt>
            <c:idx val="188"/>
            <c:bubble3D val="0"/>
            <c:spPr>
              <a:solidFill>
                <a:srgbClr val="E6B8B7"/>
              </a:solidFill>
              <a:ln w="12700">
                <a:solidFill>
                  <a:srgbClr val="BFBFBF"/>
                </a:solidFill>
              </a:ln>
            </c:spPr>
            <c:extLst>
              <c:ext xmlns:c16="http://schemas.microsoft.com/office/drawing/2014/chart" uri="{C3380CC4-5D6E-409C-BE32-E72D297353CC}">
                <c16:uniqueId val="{00000179-509E-4E07-936B-151E3151442D}"/>
              </c:ext>
            </c:extLst>
          </c:dPt>
          <c:dPt>
            <c:idx val="189"/>
            <c:bubble3D val="0"/>
            <c:spPr>
              <a:solidFill>
                <a:srgbClr val="D8E4BC"/>
              </a:solidFill>
              <a:ln w="12700">
                <a:solidFill>
                  <a:srgbClr val="BFBFBF"/>
                </a:solidFill>
              </a:ln>
            </c:spPr>
            <c:extLst>
              <c:ext xmlns:c16="http://schemas.microsoft.com/office/drawing/2014/chart" uri="{C3380CC4-5D6E-409C-BE32-E72D297353CC}">
                <c16:uniqueId val="{0000017B-509E-4E07-936B-151E3151442D}"/>
              </c:ext>
            </c:extLst>
          </c:dPt>
          <c:dPt>
            <c:idx val="190"/>
            <c:bubble3D val="0"/>
            <c:spPr>
              <a:solidFill>
                <a:srgbClr val="FCD5B4"/>
              </a:solidFill>
              <a:ln w="12700">
                <a:solidFill>
                  <a:srgbClr val="BFBFBF"/>
                </a:solidFill>
              </a:ln>
            </c:spPr>
            <c:extLst>
              <c:ext xmlns:c16="http://schemas.microsoft.com/office/drawing/2014/chart" uri="{C3380CC4-5D6E-409C-BE32-E72D297353CC}">
                <c16:uniqueId val="{0000017D-509E-4E07-936B-151E3151442D}"/>
              </c:ext>
            </c:extLst>
          </c:dPt>
          <c:dPt>
            <c:idx val="191"/>
            <c:bubble3D val="0"/>
            <c:spPr>
              <a:solidFill>
                <a:srgbClr val="B7DEE8"/>
              </a:solidFill>
              <a:ln w="12700">
                <a:solidFill>
                  <a:srgbClr val="BFBFBF"/>
                </a:solidFill>
              </a:ln>
            </c:spPr>
            <c:extLst>
              <c:ext xmlns:c16="http://schemas.microsoft.com/office/drawing/2014/chart" uri="{C3380CC4-5D6E-409C-BE32-E72D297353CC}">
                <c16:uniqueId val="{0000017F-509E-4E07-936B-151E3151442D}"/>
              </c:ext>
            </c:extLst>
          </c:dPt>
          <c:dPt>
            <c:idx val="192"/>
            <c:bubble3D val="0"/>
            <c:spPr>
              <a:solidFill>
                <a:srgbClr val="CCC0DA"/>
              </a:solidFill>
              <a:ln w="12700">
                <a:solidFill>
                  <a:srgbClr val="BFBFBF"/>
                </a:solidFill>
              </a:ln>
            </c:spPr>
            <c:extLst>
              <c:ext xmlns:c16="http://schemas.microsoft.com/office/drawing/2014/chart" uri="{C3380CC4-5D6E-409C-BE32-E72D297353CC}">
                <c16:uniqueId val="{00000181-509E-4E07-936B-151E3151442D}"/>
              </c:ext>
            </c:extLst>
          </c:dPt>
          <c:dPt>
            <c:idx val="193"/>
            <c:bubble3D val="0"/>
            <c:spPr>
              <a:solidFill>
                <a:srgbClr val="8DB4E2"/>
              </a:solidFill>
              <a:ln w="12700">
                <a:solidFill>
                  <a:srgbClr val="BFBFBF"/>
                </a:solidFill>
              </a:ln>
            </c:spPr>
            <c:extLst>
              <c:ext xmlns:c16="http://schemas.microsoft.com/office/drawing/2014/chart" uri="{C3380CC4-5D6E-409C-BE32-E72D297353CC}">
                <c16:uniqueId val="{00000183-509E-4E07-936B-151E3151442D}"/>
              </c:ext>
            </c:extLst>
          </c:dPt>
          <c:dPt>
            <c:idx val="194"/>
            <c:bubble3D val="0"/>
            <c:spPr>
              <a:solidFill>
                <a:srgbClr val="DCE6F1"/>
              </a:solidFill>
              <a:ln w="12700">
                <a:solidFill>
                  <a:srgbClr val="BFBFBF"/>
                </a:solidFill>
              </a:ln>
            </c:spPr>
            <c:extLst>
              <c:ext xmlns:c16="http://schemas.microsoft.com/office/drawing/2014/chart" uri="{C3380CC4-5D6E-409C-BE32-E72D297353CC}">
                <c16:uniqueId val="{00000185-509E-4E07-936B-151E3151442D}"/>
              </c:ext>
            </c:extLst>
          </c:dPt>
          <c:dPt>
            <c:idx val="195"/>
            <c:bubble3D val="0"/>
            <c:spPr>
              <a:solidFill>
                <a:srgbClr val="F2DCDB"/>
              </a:solidFill>
              <a:ln w="12700">
                <a:solidFill>
                  <a:srgbClr val="BFBFBF"/>
                </a:solidFill>
              </a:ln>
            </c:spPr>
            <c:extLst>
              <c:ext xmlns:c16="http://schemas.microsoft.com/office/drawing/2014/chart" uri="{C3380CC4-5D6E-409C-BE32-E72D297353CC}">
                <c16:uniqueId val="{00000187-509E-4E07-936B-151E3151442D}"/>
              </c:ext>
            </c:extLst>
          </c:dPt>
          <c:dPt>
            <c:idx val="196"/>
            <c:bubble3D val="0"/>
            <c:spPr>
              <a:solidFill>
                <a:srgbClr val="EBF1DE"/>
              </a:solidFill>
              <a:ln w="12700">
                <a:solidFill>
                  <a:srgbClr val="BFBFBF"/>
                </a:solidFill>
              </a:ln>
            </c:spPr>
            <c:extLst>
              <c:ext xmlns:c16="http://schemas.microsoft.com/office/drawing/2014/chart" uri="{C3380CC4-5D6E-409C-BE32-E72D297353CC}">
                <c16:uniqueId val="{00000189-509E-4E07-936B-151E3151442D}"/>
              </c:ext>
            </c:extLst>
          </c:dPt>
          <c:dPt>
            <c:idx val="197"/>
            <c:bubble3D val="0"/>
            <c:spPr>
              <a:solidFill>
                <a:srgbClr val="FDE9D9"/>
              </a:solidFill>
              <a:ln w="12700">
                <a:solidFill>
                  <a:srgbClr val="BFBFBF"/>
                </a:solidFill>
              </a:ln>
            </c:spPr>
            <c:extLst>
              <c:ext xmlns:c16="http://schemas.microsoft.com/office/drawing/2014/chart" uri="{C3380CC4-5D6E-409C-BE32-E72D297353CC}">
                <c16:uniqueId val="{0000018B-509E-4E07-936B-151E3151442D}"/>
              </c:ext>
            </c:extLst>
          </c:dPt>
          <c:dPt>
            <c:idx val="198"/>
            <c:bubble3D val="0"/>
            <c:spPr>
              <a:solidFill>
                <a:srgbClr val="DAEEF3"/>
              </a:solidFill>
              <a:ln w="12700">
                <a:solidFill>
                  <a:srgbClr val="BFBFBF"/>
                </a:solidFill>
              </a:ln>
            </c:spPr>
            <c:extLst>
              <c:ext xmlns:c16="http://schemas.microsoft.com/office/drawing/2014/chart" uri="{C3380CC4-5D6E-409C-BE32-E72D297353CC}">
                <c16:uniqueId val="{0000018D-509E-4E07-936B-151E3151442D}"/>
              </c:ext>
            </c:extLst>
          </c:dPt>
          <c:dPt>
            <c:idx val="199"/>
            <c:bubble3D val="0"/>
            <c:spPr>
              <a:solidFill>
                <a:srgbClr val="E4DFEC"/>
              </a:solidFill>
              <a:ln w="12700">
                <a:solidFill>
                  <a:srgbClr val="BFBFBF"/>
                </a:solidFill>
              </a:ln>
            </c:spPr>
            <c:extLst>
              <c:ext xmlns:c16="http://schemas.microsoft.com/office/drawing/2014/chart" uri="{C3380CC4-5D6E-409C-BE32-E72D297353CC}">
                <c16:uniqueId val="{0000018F-509E-4E07-936B-151E3151442D}"/>
              </c:ext>
            </c:extLst>
          </c:dPt>
          <c:dPt>
            <c:idx val="200"/>
            <c:bubble3D val="0"/>
            <c:spPr>
              <a:solidFill>
                <a:srgbClr val="95B3D7"/>
              </a:solidFill>
              <a:ln w="12700">
                <a:solidFill>
                  <a:srgbClr val="BFBFBF"/>
                </a:solidFill>
              </a:ln>
            </c:spPr>
            <c:extLst>
              <c:ext xmlns:c16="http://schemas.microsoft.com/office/drawing/2014/chart" uri="{C3380CC4-5D6E-409C-BE32-E72D297353CC}">
                <c16:uniqueId val="{00000191-509E-4E07-936B-151E3151442D}"/>
              </c:ext>
            </c:extLst>
          </c:dPt>
          <c:dPt>
            <c:idx val="201"/>
            <c:bubble3D val="0"/>
            <c:spPr>
              <a:solidFill>
                <a:srgbClr val="DA9694"/>
              </a:solidFill>
              <a:ln w="12700">
                <a:solidFill>
                  <a:srgbClr val="BFBFBF"/>
                </a:solidFill>
              </a:ln>
            </c:spPr>
            <c:extLst>
              <c:ext xmlns:c16="http://schemas.microsoft.com/office/drawing/2014/chart" uri="{C3380CC4-5D6E-409C-BE32-E72D297353CC}">
                <c16:uniqueId val="{00000193-509E-4E07-936B-151E3151442D}"/>
              </c:ext>
            </c:extLst>
          </c:dPt>
          <c:dPt>
            <c:idx val="202"/>
            <c:bubble3D val="0"/>
            <c:spPr>
              <a:solidFill>
                <a:srgbClr val="C4D79B"/>
              </a:solidFill>
              <a:ln w="12700">
                <a:solidFill>
                  <a:srgbClr val="BFBFBF"/>
                </a:solidFill>
              </a:ln>
            </c:spPr>
            <c:extLst>
              <c:ext xmlns:c16="http://schemas.microsoft.com/office/drawing/2014/chart" uri="{C3380CC4-5D6E-409C-BE32-E72D297353CC}">
                <c16:uniqueId val="{00000195-509E-4E07-936B-151E3151442D}"/>
              </c:ext>
            </c:extLst>
          </c:dPt>
          <c:dPt>
            <c:idx val="203"/>
            <c:bubble3D val="0"/>
            <c:spPr>
              <a:solidFill>
                <a:srgbClr val="FABF8F"/>
              </a:solidFill>
              <a:ln w="12700">
                <a:solidFill>
                  <a:srgbClr val="BFBFBF"/>
                </a:solidFill>
              </a:ln>
            </c:spPr>
            <c:extLst>
              <c:ext xmlns:c16="http://schemas.microsoft.com/office/drawing/2014/chart" uri="{C3380CC4-5D6E-409C-BE32-E72D297353CC}">
                <c16:uniqueId val="{00000197-509E-4E07-936B-151E3151442D}"/>
              </c:ext>
            </c:extLst>
          </c:dPt>
          <c:dPt>
            <c:idx val="204"/>
            <c:bubble3D val="0"/>
            <c:spPr>
              <a:solidFill>
                <a:srgbClr val="92CDDC"/>
              </a:solidFill>
              <a:ln w="12700">
                <a:solidFill>
                  <a:srgbClr val="BFBFBF"/>
                </a:solidFill>
              </a:ln>
            </c:spPr>
            <c:extLst>
              <c:ext xmlns:c16="http://schemas.microsoft.com/office/drawing/2014/chart" uri="{C3380CC4-5D6E-409C-BE32-E72D297353CC}">
                <c16:uniqueId val="{00000199-509E-4E07-936B-151E3151442D}"/>
              </c:ext>
            </c:extLst>
          </c:dPt>
          <c:dPt>
            <c:idx val="205"/>
            <c:bubble3D val="0"/>
            <c:spPr>
              <a:solidFill>
                <a:srgbClr val="B1A0C7"/>
              </a:solidFill>
              <a:ln w="12700">
                <a:solidFill>
                  <a:srgbClr val="BFBFBF"/>
                </a:solidFill>
              </a:ln>
            </c:spPr>
            <c:extLst>
              <c:ext xmlns:c16="http://schemas.microsoft.com/office/drawing/2014/chart" uri="{C3380CC4-5D6E-409C-BE32-E72D297353CC}">
                <c16:uniqueId val="{0000019B-509E-4E07-936B-151E3151442D}"/>
              </c:ext>
            </c:extLst>
          </c:dPt>
          <c:dPt>
            <c:idx val="206"/>
            <c:bubble3D val="0"/>
            <c:spPr>
              <a:solidFill>
                <a:srgbClr val="538DD5"/>
              </a:solidFill>
              <a:ln w="12700">
                <a:solidFill>
                  <a:srgbClr val="BFBFBF"/>
                </a:solidFill>
              </a:ln>
            </c:spPr>
            <c:extLst>
              <c:ext xmlns:c16="http://schemas.microsoft.com/office/drawing/2014/chart" uri="{C3380CC4-5D6E-409C-BE32-E72D297353CC}">
                <c16:uniqueId val="{0000019D-509E-4E07-936B-151E3151442D}"/>
              </c:ext>
            </c:extLst>
          </c:dPt>
          <c:dPt>
            <c:idx val="207"/>
            <c:bubble3D val="0"/>
            <c:spPr>
              <a:solidFill>
                <a:srgbClr val="B8CCE4"/>
              </a:solidFill>
              <a:ln w="12700">
                <a:solidFill>
                  <a:srgbClr val="BFBFBF"/>
                </a:solidFill>
              </a:ln>
            </c:spPr>
            <c:extLst>
              <c:ext xmlns:c16="http://schemas.microsoft.com/office/drawing/2014/chart" uri="{C3380CC4-5D6E-409C-BE32-E72D297353CC}">
                <c16:uniqueId val="{0000019F-509E-4E07-936B-151E3151442D}"/>
              </c:ext>
            </c:extLst>
          </c:dPt>
          <c:dPt>
            <c:idx val="208"/>
            <c:bubble3D val="0"/>
            <c:spPr>
              <a:solidFill>
                <a:srgbClr val="E6B8B7"/>
              </a:solidFill>
              <a:ln w="12700">
                <a:solidFill>
                  <a:srgbClr val="BFBFBF"/>
                </a:solidFill>
              </a:ln>
            </c:spPr>
            <c:extLst>
              <c:ext xmlns:c16="http://schemas.microsoft.com/office/drawing/2014/chart" uri="{C3380CC4-5D6E-409C-BE32-E72D297353CC}">
                <c16:uniqueId val="{000001A1-509E-4E07-936B-151E3151442D}"/>
              </c:ext>
            </c:extLst>
          </c:dPt>
          <c:dPt>
            <c:idx val="209"/>
            <c:bubble3D val="0"/>
            <c:spPr>
              <a:solidFill>
                <a:srgbClr val="D8E4BC"/>
              </a:solidFill>
              <a:ln w="12700">
                <a:solidFill>
                  <a:srgbClr val="BFBFBF"/>
                </a:solidFill>
              </a:ln>
            </c:spPr>
            <c:extLst>
              <c:ext xmlns:c16="http://schemas.microsoft.com/office/drawing/2014/chart" uri="{C3380CC4-5D6E-409C-BE32-E72D297353CC}">
                <c16:uniqueId val="{000001A3-509E-4E07-936B-151E3151442D}"/>
              </c:ext>
            </c:extLst>
          </c:dPt>
          <c:dPt>
            <c:idx val="210"/>
            <c:bubble3D val="0"/>
            <c:spPr>
              <a:solidFill>
                <a:srgbClr val="FCD5B4"/>
              </a:solidFill>
              <a:ln w="12700">
                <a:solidFill>
                  <a:srgbClr val="BFBFBF"/>
                </a:solidFill>
              </a:ln>
            </c:spPr>
            <c:extLst>
              <c:ext xmlns:c16="http://schemas.microsoft.com/office/drawing/2014/chart" uri="{C3380CC4-5D6E-409C-BE32-E72D297353CC}">
                <c16:uniqueId val="{000001A5-509E-4E07-936B-151E3151442D}"/>
              </c:ext>
            </c:extLst>
          </c:dPt>
          <c:dPt>
            <c:idx val="211"/>
            <c:bubble3D val="0"/>
            <c:spPr>
              <a:solidFill>
                <a:srgbClr val="B7DEE8"/>
              </a:solidFill>
              <a:ln w="12700">
                <a:solidFill>
                  <a:srgbClr val="BFBFBF"/>
                </a:solidFill>
              </a:ln>
            </c:spPr>
            <c:extLst>
              <c:ext xmlns:c16="http://schemas.microsoft.com/office/drawing/2014/chart" uri="{C3380CC4-5D6E-409C-BE32-E72D297353CC}">
                <c16:uniqueId val="{000001A7-509E-4E07-936B-151E3151442D}"/>
              </c:ext>
            </c:extLst>
          </c:dPt>
          <c:dPt>
            <c:idx val="212"/>
            <c:bubble3D val="0"/>
            <c:spPr>
              <a:solidFill>
                <a:srgbClr val="CCC0DA"/>
              </a:solidFill>
              <a:ln w="12700">
                <a:solidFill>
                  <a:srgbClr val="BFBFBF"/>
                </a:solidFill>
              </a:ln>
            </c:spPr>
            <c:extLst>
              <c:ext xmlns:c16="http://schemas.microsoft.com/office/drawing/2014/chart" uri="{C3380CC4-5D6E-409C-BE32-E72D297353CC}">
                <c16:uniqueId val="{000001A9-509E-4E07-936B-151E3151442D}"/>
              </c:ext>
            </c:extLst>
          </c:dPt>
          <c:dPt>
            <c:idx val="213"/>
            <c:bubble3D val="0"/>
            <c:spPr>
              <a:solidFill>
                <a:srgbClr val="8DB4E2"/>
              </a:solidFill>
              <a:ln w="12700">
                <a:solidFill>
                  <a:srgbClr val="BFBFBF"/>
                </a:solidFill>
              </a:ln>
            </c:spPr>
            <c:extLst>
              <c:ext xmlns:c16="http://schemas.microsoft.com/office/drawing/2014/chart" uri="{C3380CC4-5D6E-409C-BE32-E72D297353CC}">
                <c16:uniqueId val="{000001AB-509E-4E07-936B-151E3151442D}"/>
              </c:ext>
            </c:extLst>
          </c:dPt>
          <c:dPt>
            <c:idx val="214"/>
            <c:bubble3D val="0"/>
            <c:spPr>
              <a:solidFill>
                <a:srgbClr val="DCE6F1"/>
              </a:solidFill>
              <a:ln w="12700">
                <a:solidFill>
                  <a:srgbClr val="BFBFBF"/>
                </a:solidFill>
              </a:ln>
            </c:spPr>
            <c:extLst>
              <c:ext xmlns:c16="http://schemas.microsoft.com/office/drawing/2014/chart" uri="{C3380CC4-5D6E-409C-BE32-E72D297353CC}">
                <c16:uniqueId val="{000001AD-509E-4E07-936B-151E3151442D}"/>
              </c:ext>
            </c:extLst>
          </c:dPt>
          <c:dPt>
            <c:idx val="215"/>
            <c:bubble3D val="0"/>
            <c:spPr>
              <a:solidFill>
                <a:srgbClr val="F2DCDB"/>
              </a:solidFill>
              <a:ln w="12700">
                <a:solidFill>
                  <a:srgbClr val="BFBFBF"/>
                </a:solidFill>
              </a:ln>
            </c:spPr>
            <c:extLst>
              <c:ext xmlns:c16="http://schemas.microsoft.com/office/drawing/2014/chart" uri="{C3380CC4-5D6E-409C-BE32-E72D297353CC}">
                <c16:uniqueId val="{000001AF-509E-4E07-936B-151E3151442D}"/>
              </c:ext>
            </c:extLst>
          </c:dPt>
          <c:dPt>
            <c:idx val="216"/>
            <c:bubble3D val="0"/>
            <c:spPr>
              <a:solidFill>
                <a:srgbClr val="EBF1DE"/>
              </a:solidFill>
              <a:ln w="12700">
                <a:solidFill>
                  <a:srgbClr val="BFBFBF"/>
                </a:solidFill>
              </a:ln>
            </c:spPr>
            <c:extLst>
              <c:ext xmlns:c16="http://schemas.microsoft.com/office/drawing/2014/chart" uri="{C3380CC4-5D6E-409C-BE32-E72D297353CC}">
                <c16:uniqueId val="{000001B1-509E-4E07-936B-151E3151442D}"/>
              </c:ext>
            </c:extLst>
          </c:dPt>
          <c:dPt>
            <c:idx val="217"/>
            <c:bubble3D val="0"/>
            <c:spPr>
              <a:solidFill>
                <a:srgbClr val="FDE9D9"/>
              </a:solidFill>
              <a:ln w="12700">
                <a:solidFill>
                  <a:srgbClr val="BFBFBF"/>
                </a:solidFill>
              </a:ln>
            </c:spPr>
            <c:extLst>
              <c:ext xmlns:c16="http://schemas.microsoft.com/office/drawing/2014/chart" uri="{C3380CC4-5D6E-409C-BE32-E72D297353CC}">
                <c16:uniqueId val="{000001B3-509E-4E07-936B-151E3151442D}"/>
              </c:ext>
            </c:extLst>
          </c:dPt>
          <c:dPt>
            <c:idx val="218"/>
            <c:bubble3D val="0"/>
            <c:spPr>
              <a:solidFill>
                <a:srgbClr val="DAEEF3"/>
              </a:solidFill>
              <a:ln w="12700">
                <a:solidFill>
                  <a:srgbClr val="BFBFBF"/>
                </a:solidFill>
              </a:ln>
            </c:spPr>
            <c:extLst>
              <c:ext xmlns:c16="http://schemas.microsoft.com/office/drawing/2014/chart" uri="{C3380CC4-5D6E-409C-BE32-E72D297353CC}">
                <c16:uniqueId val="{000001B5-509E-4E07-936B-151E3151442D}"/>
              </c:ext>
            </c:extLst>
          </c:dPt>
          <c:dPt>
            <c:idx val="219"/>
            <c:bubble3D val="0"/>
            <c:spPr>
              <a:solidFill>
                <a:srgbClr val="E4DFEC"/>
              </a:solidFill>
              <a:ln w="12700">
                <a:solidFill>
                  <a:srgbClr val="BFBFBF"/>
                </a:solidFill>
              </a:ln>
            </c:spPr>
            <c:extLst>
              <c:ext xmlns:c16="http://schemas.microsoft.com/office/drawing/2014/chart" uri="{C3380CC4-5D6E-409C-BE32-E72D297353CC}">
                <c16:uniqueId val="{000001B7-509E-4E07-936B-151E3151442D}"/>
              </c:ext>
            </c:extLst>
          </c:dPt>
          <c:dPt>
            <c:idx val="220"/>
            <c:bubble3D val="0"/>
            <c:spPr>
              <a:solidFill>
                <a:srgbClr val="95B3D7"/>
              </a:solidFill>
              <a:ln w="12700">
                <a:solidFill>
                  <a:srgbClr val="BFBFBF"/>
                </a:solidFill>
              </a:ln>
            </c:spPr>
            <c:extLst>
              <c:ext xmlns:c16="http://schemas.microsoft.com/office/drawing/2014/chart" uri="{C3380CC4-5D6E-409C-BE32-E72D297353CC}">
                <c16:uniqueId val="{000001B9-509E-4E07-936B-151E3151442D}"/>
              </c:ext>
            </c:extLst>
          </c:dPt>
          <c:dPt>
            <c:idx val="221"/>
            <c:bubble3D val="0"/>
            <c:spPr>
              <a:solidFill>
                <a:srgbClr val="DA9694"/>
              </a:solidFill>
              <a:ln w="12700">
                <a:solidFill>
                  <a:srgbClr val="BFBFBF"/>
                </a:solidFill>
              </a:ln>
            </c:spPr>
            <c:extLst>
              <c:ext xmlns:c16="http://schemas.microsoft.com/office/drawing/2014/chart" uri="{C3380CC4-5D6E-409C-BE32-E72D297353CC}">
                <c16:uniqueId val="{000001BB-509E-4E07-936B-151E3151442D}"/>
              </c:ext>
            </c:extLst>
          </c:dPt>
          <c:dPt>
            <c:idx val="222"/>
            <c:bubble3D val="0"/>
            <c:spPr>
              <a:solidFill>
                <a:srgbClr val="C4D79B"/>
              </a:solidFill>
              <a:ln w="12700">
                <a:solidFill>
                  <a:srgbClr val="BFBFBF"/>
                </a:solidFill>
              </a:ln>
            </c:spPr>
            <c:extLst>
              <c:ext xmlns:c16="http://schemas.microsoft.com/office/drawing/2014/chart" uri="{C3380CC4-5D6E-409C-BE32-E72D297353CC}">
                <c16:uniqueId val="{000001BD-509E-4E07-936B-151E3151442D}"/>
              </c:ext>
            </c:extLst>
          </c:dPt>
          <c:dPt>
            <c:idx val="223"/>
            <c:bubble3D val="0"/>
            <c:spPr>
              <a:solidFill>
                <a:srgbClr val="FABF8F"/>
              </a:solidFill>
              <a:ln w="12700">
                <a:solidFill>
                  <a:srgbClr val="BFBFBF"/>
                </a:solidFill>
              </a:ln>
            </c:spPr>
            <c:extLst>
              <c:ext xmlns:c16="http://schemas.microsoft.com/office/drawing/2014/chart" uri="{C3380CC4-5D6E-409C-BE32-E72D297353CC}">
                <c16:uniqueId val="{000001BF-509E-4E07-936B-151E3151442D}"/>
              </c:ext>
            </c:extLst>
          </c:dPt>
          <c:dPt>
            <c:idx val="224"/>
            <c:bubble3D val="0"/>
            <c:spPr>
              <a:solidFill>
                <a:srgbClr val="92CDDC"/>
              </a:solidFill>
              <a:ln w="12700">
                <a:solidFill>
                  <a:srgbClr val="BFBFBF"/>
                </a:solidFill>
              </a:ln>
            </c:spPr>
            <c:extLst>
              <c:ext xmlns:c16="http://schemas.microsoft.com/office/drawing/2014/chart" uri="{C3380CC4-5D6E-409C-BE32-E72D297353CC}">
                <c16:uniqueId val="{000001C1-509E-4E07-936B-151E3151442D}"/>
              </c:ext>
            </c:extLst>
          </c:dPt>
          <c:dPt>
            <c:idx val="225"/>
            <c:bubble3D val="0"/>
            <c:spPr>
              <a:solidFill>
                <a:srgbClr val="B1A0C7"/>
              </a:solidFill>
              <a:ln w="12700">
                <a:solidFill>
                  <a:srgbClr val="BFBFBF"/>
                </a:solidFill>
              </a:ln>
            </c:spPr>
            <c:extLst>
              <c:ext xmlns:c16="http://schemas.microsoft.com/office/drawing/2014/chart" uri="{C3380CC4-5D6E-409C-BE32-E72D297353CC}">
                <c16:uniqueId val="{000001C3-509E-4E07-936B-151E3151442D}"/>
              </c:ext>
            </c:extLst>
          </c:dPt>
          <c:dPt>
            <c:idx val="226"/>
            <c:bubble3D val="0"/>
            <c:spPr>
              <a:solidFill>
                <a:srgbClr val="538DD5"/>
              </a:solidFill>
              <a:ln w="12700">
                <a:solidFill>
                  <a:srgbClr val="BFBFBF"/>
                </a:solidFill>
              </a:ln>
            </c:spPr>
            <c:extLst>
              <c:ext xmlns:c16="http://schemas.microsoft.com/office/drawing/2014/chart" uri="{C3380CC4-5D6E-409C-BE32-E72D297353CC}">
                <c16:uniqueId val="{000001C5-509E-4E07-936B-151E3151442D}"/>
              </c:ext>
            </c:extLst>
          </c:dPt>
          <c:dPt>
            <c:idx val="227"/>
            <c:bubble3D val="0"/>
            <c:spPr>
              <a:solidFill>
                <a:srgbClr val="B8CCE4"/>
              </a:solidFill>
              <a:ln w="12700">
                <a:solidFill>
                  <a:srgbClr val="BFBFBF"/>
                </a:solidFill>
              </a:ln>
            </c:spPr>
            <c:extLst>
              <c:ext xmlns:c16="http://schemas.microsoft.com/office/drawing/2014/chart" uri="{C3380CC4-5D6E-409C-BE32-E72D297353CC}">
                <c16:uniqueId val="{000001C7-509E-4E07-936B-151E3151442D}"/>
              </c:ext>
            </c:extLst>
          </c:dPt>
          <c:dPt>
            <c:idx val="228"/>
            <c:bubble3D val="0"/>
            <c:spPr>
              <a:solidFill>
                <a:srgbClr val="E6B8B7"/>
              </a:solidFill>
              <a:ln w="12700">
                <a:solidFill>
                  <a:srgbClr val="BFBFBF"/>
                </a:solidFill>
              </a:ln>
            </c:spPr>
            <c:extLst>
              <c:ext xmlns:c16="http://schemas.microsoft.com/office/drawing/2014/chart" uri="{C3380CC4-5D6E-409C-BE32-E72D297353CC}">
                <c16:uniqueId val="{000001C9-509E-4E07-936B-151E3151442D}"/>
              </c:ext>
            </c:extLst>
          </c:dPt>
          <c:dPt>
            <c:idx val="229"/>
            <c:bubble3D val="0"/>
            <c:spPr>
              <a:solidFill>
                <a:srgbClr val="D8E4BC"/>
              </a:solidFill>
              <a:ln w="12700">
                <a:solidFill>
                  <a:srgbClr val="BFBFBF"/>
                </a:solidFill>
              </a:ln>
            </c:spPr>
            <c:extLst>
              <c:ext xmlns:c16="http://schemas.microsoft.com/office/drawing/2014/chart" uri="{C3380CC4-5D6E-409C-BE32-E72D297353CC}">
                <c16:uniqueId val="{000001CB-509E-4E07-936B-151E3151442D}"/>
              </c:ext>
            </c:extLst>
          </c:dPt>
          <c:dPt>
            <c:idx val="230"/>
            <c:bubble3D val="0"/>
            <c:spPr>
              <a:solidFill>
                <a:srgbClr val="FCD5B4"/>
              </a:solidFill>
              <a:ln w="12700">
                <a:solidFill>
                  <a:srgbClr val="BFBFBF"/>
                </a:solidFill>
              </a:ln>
            </c:spPr>
            <c:extLst>
              <c:ext xmlns:c16="http://schemas.microsoft.com/office/drawing/2014/chart" uri="{C3380CC4-5D6E-409C-BE32-E72D297353CC}">
                <c16:uniqueId val="{000001CD-509E-4E07-936B-151E3151442D}"/>
              </c:ext>
            </c:extLst>
          </c:dPt>
          <c:dPt>
            <c:idx val="231"/>
            <c:bubble3D val="0"/>
            <c:spPr>
              <a:solidFill>
                <a:srgbClr val="B7DEE8"/>
              </a:solidFill>
              <a:ln w="12700">
                <a:solidFill>
                  <a:srgbClr val="BFBFBF"/>
                </a:solidFill>
              </a:ln>
            </c:spPr>
            <c:extLst>
              <c:ext xmlns:c16="http://schemas.microsoft.com/office/drawing/2014/chart" uri="{C3380CC4-5D6E-409C-BE32-E72D297353CC}">
                <c16:uniqueId val="{000001CF-509E-4E07-936B-151E3151442D}"/>
              </c:ext>
            </c:extLst>
          </c:dPt>
          <c:dPt>
            <c:idx val="232"/>
            <c:bubble3D val="0"/>
            <c:spPr>
              <a:solidFill>
                <a:srgbClr val="CCC0DA"/>
              </a:solidFill>
              <a:ln w="12700">
                <a:solidFill>
                  <a:srgbClr val="BFBFBF"/>
                </a:solidFill>
              </a:ln>
            </c:spPr>
            <c:extLst>
              <c:ext xmlns:c16="http://schemas.microsoft.com/office/drawing/2014/chart" uri="{C3380CC4-5D6E-409C-BE32-E72D297353CC}">
                <c16:uniqueId val="{000001D1-509E-4E07-936B-151E3151442D}"/>
              </c:ext>
            </c:extLst>
          </c:dPt>
          <c:dPt>
            <c:idx val="233"/>
            <c:bubble3D val="0"/>
            <c:spPr>
              <a:solidFill>
                <a:srgbClr val="8DB4E2"/>
              </a:solidFill>
              <a:ln w="12700">
                <a:solidFill>
                  <a:srgbClr val="BFBFBF"/>
                </a:solidFill>
              </a:ln>
            </c:spPr>
            <c:extLst>
              <c:ext xmlns:c16="http://schemas.microsoft.com/office/drawing/2014/chart" uri="{C3380CC4-5D6E-409C-BE32-E72D297353CC}">
                <c16:uniqueId val="{000001D3-509E-4E07-936B-151E3151442D}"/>
              </c:ext>
            </c:extLst>
          </c:dPt>
          <c:dPt>
            <c:idx val="234"/>
            <c:bubble3D val="0"/>
            <c:spPr>
              <a:solidFill>
                <a:srgbClr val="DCE6F1"/>
              </a:solidFill>
              <a:ln w="12700">
                <a:solidFill>
                  <a:srgbClr val="BFBFBF"/>
                </a:solidFill>
              </a:ln>
            </c:spPr>
            <c:extLst>
              <c:ext xmlns:c16="http://schemas.microsoft.com/office/drawing/2014/chart" uri="{C3380CC4-5D6E-409C-BE32-E72D297353CC}">
                <c16:uniqueId val="{000001D5-509E-4E07-936B-151E3151442D}"/>
              </c:ext>
            </c:extLst>
          </c:dPt>
          <c:dPt>
            <c:idx val="235"/>
            <c:bubble3D val="0"/>
            <c:spPr>
              <a:solidFill>
                <a:srgbClr val="F2DCDB"/>
              </a:solidFill>
              <a:ln w="12700">
                <a:solidFill>
                  <a:srgbClr val="BFBFBF"/>
                </a:solidFill>
              </a:ln>
            </c:spPr>
            <c:extLst>
              <c:ext xmlns:c16="http://schemas.microsoft.com/office/drawing/2014/chart" uri="{C3380CC4-5D6E-409C-BE32-E72D297353CC}">
                <c16:uniqueId val="{000001D7-509E-4E07-936B-151E3151442D}"/>
              </c:ext>
            </c:extLst>
          </c:dPt>
          <c:dPt>
            <c:idx val="236"/>
            <c:bubble3D val="0"/>
            <c:spPr>
              <a:solidFill>
                <a:srgbClr val="EBF1DE"/>
              </a:solidFill>
              <a:ln w="12700">
                <a:solidFill>
                  <a:srgbClr val="BFBFBF"/>
                </a:solidFill>
              </a:ln>
            </c:spPr>
            <c:extLst>
              <c:ext xmlns:c16="http://schemas.microsoft.com/office/drawing/2014/chart" uri="{C3380CC4-5D6E-409C-BE32-E72D297353CC}">
                <c16:uniqueId val="{000001D9-509E-4E07-936B-151E3151442D}"/>
              </c:ext>
            </c:extLst>
          </c:dPt>
          <c:dPt>
            <c:idx val="237"/>
            <c:bubble3D val="0"/>
            <c:spPr>
              <a:solidFill>
                <a:srgbClr val="FDE9D9"/>
              </a:solidFill>
              <a:ln w="12700">
                <a:solidFill>
                  <a:srgbClr val="BFBFBF"/>
                </a:solidFill>
              </a:ln>
            </c:spPr>
            <c:extLst>
              <c:ext xmlns:c16="http://schemas.microsoft.com/office/drawing/2014/chart" uri="{C3380CC4-5D6E-409C-BE32-E72D297353CC}">
                <c16:uniqueId val="{000001DB-509E-4E07-936B-151E3151442D}"/>
              </c:ext>
            </c:extLst>
          </c:dPt>
          <c:dPt>
            <c:idx val="238"/>
            <c:bubble3D val="0"/>
            <c:spPr>
              <a:solidFill>
                <a:srgbClr val="DAEEF3"/>
              </a:solidFill>
              <a:ln w="12700">
                <a:solidFill>
                  <a:srgbClr val="BFBFBF"/>
                </a:solidFill>
              </a:ln>
            </c:spPr>
            <c:extLst>
              <c:ext xmlns:c16="http://schemas.microsoft.com/office/drawing/2014/chart" uri="{C3380CC4-5D6E-409C-BE32-E72D297353CC}">
                <c16:uniqueId val="{000001DD-509E-4E07-936B-151E3151442D}"/>
              </c:ext>
            </c:extLst>
          </c:dPt>
          <c:dPt>
            <c:idx val="239"/>
            <c:bubble3D val="0"/>
            <c:spPr>
              <a:solidFill>
                <a:srgbClr val="E4DFEC"/>
              </a:solidFill>
              <a:ln w="12700">
                <a:solidFill>
                  <a:srgbClr val="BFBFBF"/>
                </a:solidFill>
              </a:ln>
            </c:spPr>
            <c:extLst>
              <c:ext xmlns:c16="http://schemas.microsoft.com/office/drawing/2014/chart" uri="{C3380CC4-5D6E-409C-BE32-E72D297353CC}">
                <c16:uniqueId val="{000001DF-509E-4E07-936B-151E3151442D}"/>
              </c:ext>
            </c:extLst>
          </c:dPt>
          <c:dPt>
            <c:idx val="240"/>
            <c:bubble3D val="0"/>
            <c:spPr>
              <a:solidFill>
                <a:srgbClr val="95B3D7"/>
              </a:solidFill>
              <a:ln w="12700">
                <a:solidFill>
                  <a:srgbClr val="BFBFBF"/>
                </a:solidFill>
              </a:ln>
            </c:spPr>
            <c:extLst>
              <c:ext xmlns:c16="http://schemas.microsoft.com/office/drawing/2014/chart" uri="{C3380CC4-5D6E-409C-BE32-E72D297353CC}">
                <c16:uniqueId val="{000001E1-509E-4E07-936B-151E3151442D}"/>
              </c:ext>
            </c:extLst>
          </c:dPt>
          <c:dPt>
            <c:idx val="241"/>
            <c:bubble3D val="0"/>
            <c:spPr>
              <a:solidFill>
                <a:srgbClr val="DA9694"/>
              </a:solidFill>
              <a:ln w="12700">
                <a:solidFill>
                  <a:srgbClr val="BFBFBF"/>
                </a:solidFill>
              </a:ln>
            </c:spPr>
            <c:extLst>
              <c:ext xmlns:c16="http://schemas.microsoft.com/office/drawing/2014/chart" uri="{C3380CC4-5D6E-409C-BE32-E72D297353CC}">
                <c16:uniqueId val="{000001E3-509E-4E07-936B-151E3151442D}"/>
              </c:ext>
            </c:extLst>
          </c:dPt>
          <c:dPt>
            <c:idx val="242"/>
            <c:bubble3D val="0"/>
            <c:spPr>
              <a:solidFill>
                <a:srgbClr val="C4D79B"/>
              </a:solidFill>
              <a:ln w="12700">
                <a:solidFill>
                  <a:srgbClr val="BFBFBF"/>
                </a:solidFill>
              </a:ln>
            </c:spPr>
            <c:extLst>
              <c:ext xmlns:c16="http://schemas.microsoft.com/office/drawing/2014/chart" uri="{C3380CC4-5D6E-409C-BE32-E72D297353CC}">
                <c16:uniqueId val="{000001E5-509E-4E07-936B-151E3151442D}"/>
              </c:ext>
            </c:extLst>
          </c:dPt>
          <c:dPt>
            <c:idx val="243"/>
            <c:bubble3D val="0"/>
            <c:spPr>
              <a:solidFill>
                <a:srgbClr val="FABF8F"/>
              </a:solidFill>
              <a:ln w="12700">
                <a:solidFill>
                  <a:srgbClr val="BFBFBF"/>
                </a:solidFill>
              </a:ln>
            </c:spPr>
            <c:extLst>
              <c:ext xmlns:c16="http://schemas.microsoft.com/office/drawing/2014/chart" uri="{C3380CC4-5D6E-409C-BE32-E72D297353CC}">
                <c16:uniqueId val="{000001E7-509E-4E07-936B-151E3151442D}"/>
              </c:ext>
            </c:extLst>
          </c:dPt>
          <c:dPt>
            <c:idx val="244"/>
            <c:bubble3D val="0"/>
            <c:spPr>
              <a:solidFill>
                <a:srgbClr val="92CDDC"/>
              </a:solidFill>
              <a:ln w="12700">
                <a:solidFill>
                  <a:srgbClr val="BFBFBF"/>
                </a:solidFill>
              </a:ln>
            </c:spPr>
            <c:extLst>
              <c:ext xmlns:c16="http://schemas.microsoft.com/office/drawing/2014/chart" uri="{C3380CC4-5D6E-409C-BE32-E72D297353CC}">
                <c16:uniqueId val="{000001E9-509E-4E07-936B-151E3151442D}"/>
              </c:ext>
            </c:extLst>
          </c:dPt>
          <c:dPt>
            <c:idx val="245"/>
            <c:bubble3D val="0"/>
            <c:spPr>
              <a:solidFill>
                <a:srgbClr val="B1A0C7"/>
              </a:solidFill>
              <a:ln w="12700">
                <a:solidFill>
                  <a:srgbClr val="BFBFBF"/>
                </a:solidFill>
              </a:ln>
            </c:spPr>
            <c:extLst>
              <c:ext xmlns:c16="http://schemas.microsoft.com/office/drawing/2014/chart" uri="{C3380CC4-5D6E-409C-BE32-E72D297353CC}">
                <c16:uniqueId val="{000001EB-509E-4E07-936B-151E3151442D}"/>
              </c:ext>
            </c:extLst>
          </c:dPt>
          <c:dPt>
            <c:idx val="246"/>
            <c:bubble3D val="0"/>
            <c:spPr>
              <a:solidFill>
                <a:srgbClr val="538DD5"/>
              </a:solidFill>
              <a:ln w="12700">
                <a:solidFill>
                  <a:srgbClr val="BFBFBF"/>
                </a:solidFill>
              </a:ln>
            </c:spPr>
            <c:extLst>
              <c:ext xmlns:c16="http://schemas.microsoft.com/office/drawing/2014/chart" uri="{C3380CC4-5D6E-409C-BE32-E72D297353CC}">
                <c16:uniqueId val="{000001ED-509E-4E07-936B-151E3151442D}"/>
              </c:ext>
            </c:extLst>
          </c:dPt>
          <c:dPt>
            <c:idx val="247"/>
            <c:bubble3D val="0"/>
            <c:spPr>
              <a:solidFill>
                <a:srgbClr val="B8CCE4"/>
              </a:solidFill>
              <a:ln w="12700">
                <a:solidFill>
                  <a:srgbClr val="BFBFBF"/>
                </a:solidFill>
              </a:ln>
            </c:spPr>
            <c:extLst>
              <c:ext xmlns:c16="http://schemas.microsoft.com/office/drawing/2014/chart" uri="{C3380CC4-5D6E-409C-BE32-E72D297353CC}">
                <c16:uniqueId val="{000001EF-509E-4E07-936B-151E3151442D}"/>
              </c:ext>
            </c:extLst>
          </c:dPt>
          <c:dPt>
            <c:idx val="248"/>
            <c:bubble3D val="0"/>
            <c:spPr>
              <a:solidFill>
                <a:srgbClr val="E6B8B7"/>
              </a:solidFill>
              <a:ln w="12700">
                <a:solidFill>
                  <a:srgbClr val="BFBFBF"/>
                </a:solidFill>
              </a:ln>
            </c:spPr>
            <c:extLst>
              <c:ext xmlns:c16="http://schemas.microsoft.com/office/drawing/2014/chart" uri="{C3380CC4-5D6E-409C-BE32-E72D297353CC}">
                <c16:uniqueId val="{000001F1-509E-4E07-936B-151E3151442D}"/>
              </c:ext>
            </c:extLst>
          </c:dPt>
          <c:dPt>
            <c:idx val="249"/>
            <c:bubble3D val="0"/>
            <c:spPr>
              <a:solidFill>
                <a:srgbClr val="D8E4BC"/>
              </a:solidFill>
              <a:ln w="12700">
                <a:solidFill>
                  <a:srgbClr val="BFBFBF"/>
                </a:solidFill>
              </a:ln>
            </c:spPr>
            <c:extLst>
              <c:ext xmlns:c16="http://schemas.microsoft.com/office/drawing/2014/chart" uri="{C3380CC4-5D6E-409C-BE32-E72D297353CC}">
                <c16:uniqueId val="{000001F3-509E-4E07-936B-151E3151442D}"/>
              </c:ext>
            </c:extLst>
          </c:dPt>
          <c:dPt>
            <c:idx val="250"/>
            <c:bubble3D val="0"/>
            <c:spPr>
              <a:solidFill>
                <a:srgbClr val="FCD5B4"/>
              </a:solidFill>
              <a:ln w="12700">
                <a:solidFill>
                  <a:srgbClr val="BFBFBF"/>
                </a:solidFill>
              </a:ln>
            </c:spPr>
            <c:extLst>
              <c:ext xmlns:c16="http://schemas.microsoft.com/office/drawing/2014/chart" uri="{C3380CC4-5D6E-409C-BE32-E72D297353CC}">
                <c16:uniqueId val="{000001F5-509E-4E07-936B-151E3151442D}"/>
              </c:ext>
            </c:extLst>
          </c:dPt>
          <c:dPt>
            <c:idx val="251"/>
            <c:bubble3D val="0"/>
            <c:spPr>
              <a:solidFill>
                <a:srgbClr val="B7DEE8"/>
              </a:solidFill>
              <a:ln w="12700">
                <a:solidFill>
                  <a:srgbClr val="BFBFBF"/>
                </a:solidFill>
              </a:ln>
            </c:spPr>
            <c:extLst>
              <c:ext xmlns:c16="http://schemas.microsoft.com/office/drawing/2014/chart" uri="{C3380CC4-5D6E-409C-BE32-E72D297353CC}">
                <c16:uniqueId val="{000001F7-509E-4E07-936B-151E3151442D}"/>
              </c:ext>
            </c:extLst>
          </c:dPt>
          <c:dPt>
            <c:idx val="252"/>
            <c:bubble3D val="0"/>
            <c:spPr>
              <a:solidFill>
                <a:srgbClr val="CCC0DA"/>
              </a:solidFill>
              <a:ln w="12700">
                <a:solidFill>
                  <a:srgbClr val="BFBFBF"/>
                </a:solidFill>
              </a:ln>
            </c:spPr>
            <c:extLst>
              <c:ext xmlns:c16="http://schemas.microsoft.com/office/drawing/2014/chart" uri="{C3380CC4-5D6E-409C-BE32-E72D297353CC}">
                <c16:uniqueId val="{000001F9-509E-4E07-936B-151E3151442D}"/>
              </c:ext>
            </c:extLst>
          </c:dPt>
          <c:dPt>
            <c:idx val="253"/>
            <c:bubble3D val="0"/>
            <c:spPr>
              <a:solidFill>
                <a:srgbClr val="8DB4E2"/>
              </a:solidFill>
              <a:ln w="12700">
                <a:solidFill>
                  <a:srgbClr val="BFBFBF"/>
                </a:solidFill>
              </a:ln>
            </c:spPr>
            <c:extLst>
              <c:ext xmlns:c16="http://schemas.microsoft.com/office/drawing/2014/chart" uri="{C3380CC4-5D6E-409C-BE32-E72D297353CC}">
                <c16:uniqueId val="{000001FB-509E-4E07-936B-151E3151442D}"/>
              </c:ext>
            </c:extLst>
          </c:dPt>
          <c:dPt>
            <c:idx val="254"/>
            <c:bubble3D val="0"/>
            <c:spPr>
              <a:solidFill>
                <a:srgbClr val="DCE6F1"/>
              </a:solidFill>
              <a:ln w="12700">
                <a:solidFill>
                  <a:srgbClr val="BFBFBF"/>
                </a:solidFill>
              </a:ln>
            </c:spPr>
            <c:extLst>
              <c:ext xmlns:c16="http://schemas.microsoft.com/office/drawing/2014/chart" uri="{C3380CC4-5D6E-409C-BE32-E72D297353CC}">
                <c16:uniqueId val="{000001FD-509E-4E07-936B-151E3151442D}"/>
              </c:ext>
            </c:extLst>
          </c:dPt>
          <c:dPt>
            <c:idx val="255"/>
            <c:bubble3D val="0"/>
            <c:spPr>
              <a:solidFill>
                <a:srgbClr val="F2DCDB"/>
              </a:solidFill>
              <a:ln w="12700">
                <a:solidFill>
                  <a:srgbClr val="BFBFBF"/>
                </a:solidFill>
              </a:ln>
            </c:spPr>
            <c:extLst>
              <c:ext xmlns:c16="http://schemas.microsoft.com/office/drawing/2014/chart" uri="{C3380CC4-5D6E-409C-BE32-E72D297353CC}">
                <c16:uniqueId val="{000001FF-509E-4E07-936B-151E3151442D}"/>
              </c:ext>
            </c:extLst>
          </c:dPt>
          <c:dPt>
            <c:idx val="256"/>
            <c:bubble3D val="0"/>
            <c:spPr>
              <a:solidFill>
                <a:srgbClr val="EBF1DE"/>
              </a:solidFill>
              <a:ln w="12700">
                <a:solidFill>
                  <a:srgbClr val="BFBFBF"/>
                </a:solidFill>
              </a:ln>
            </c:spPr>
            <c:extLst>
              <c:ext xmlns:c16="http://schemas.microsoft.com/office/drawing/2014/chart" uri="{C3380CC4-5D6E-409C-BE32-E72D297353CC}">
                <c16:uniqueId val="{00000201-509E-4E07-936B-151E3151442D}"/>
              </c:ext>
            </c:extLst>
          </c:dPt>
          <c:dPt>
            <c:idx val="257"/>
            <c:bubble3D val="0"/>
            <c:spPr>
              <a:solidFill>
                <a:srgbClr val="FDE9D9"/>
              </a:solidFill>
              <a:ln w="12700">
                <a:solidFill>
                  <a:srgbClr val="BFBFBF"/>
                </a:solidFill>
              </a:ln>
            </c:spPr>
            <c:extLst>
              <c:ext xmlns:c16="http://schemas.microsoft.com/office/drawing/2014/chart" uri="{C3380CC4-5D6E-409C-BE32-E72D297353CC}">
                <c16:uniqueId val="{00000203-509E-4E07-936B-151E3151442D}"/>
              </c:ext>
            </c:extLst>
          </c:dPt>
          <c:dPt>
            <c:idx val="258"/>
            <c:bubble3D val="0"/>
            <c:spPr>
              <a:solidFill>
                <a:srgbClr val="DAEEF3"/>
              </a:solidFill>
              <a:ln w="12700">
                <a:solidFill>
                  <a:srgbClr val="BFBFBF"/>
                </a:solidFill>
              </a:ln>
            </c:spPr>
            <c:extLst>
              <c:ext xmlns:c16="http://schemas.microsoft.com/office/drawing/2014/chart" uri="{C3380CC4-5D6E-409C-BE32-E72D297353CC}">
                <c16:uniqueId val="{00000205-509E-4E07-936B-151E3151442D}"/>
              </c:ext>
            </c:extLst>
          </c:dPt>
          <c:dPt>
            <c:idx val="259"/>
            <c:bubble3D val="0"/>
            <c:spPr>
              <a:solidFill>
                <a:srgbClr val="E4DFEC"/>
              </a:solidFill>
              <a:ln w="12700">
                <a:solidFill>
                  <a:srgbClr val="BFBFBF"/>
                </a:solidFill>
              </a:ln>
            </c:spPr>
            <c:extLst>
              <c:ext xmlns:c16="http://schemas.microsoft.com/office/drawing/2014/chart" uri="{C3380CC4-5D6E-409C-BE32-E72D297353CC}">
                <c16:uniqueId val="{00000207-509E-4E07-936B-151E3151442D}"/>
              </c:ext>
            </c:extLst>
          </c:dPt>
          <c:dPt>
            <c:idx val="260"/>
            <c:bubble3D val="0"/>
            <c:spPr>
              <a:solidFill>
                <a:srgbClr val="95B3D7"/>
              </a:solidFill>
              <a:ln w="12700">
                <a:solidFill>
                  <a:srgbClr val="BFBFBF"/>
                </a:solidFill>
              </a:ln>
            </c:spPr>
            <c:extLst>
              <c:ext xmlns:c16="http://schemas.microsoft.com/office/drawing/2014/chart" uri="{C3380CC4-5D6E-409C-BE32-E72D297353CC}">
                <c16:uniqueId val="{00000209-509E-4E07-936B-151E3151442D}"/>
              </c:ext>
            </c:extLst>
          </c:dPt>
          <c:dPt>
            <c:idx val="261"/>
            <c:bubble3D val="0"/>
            <c:spPr>
              <a:solidFill>
                <a:srgbClr val="DA9694"/>
              </a:solidFill>
              <a:ln w="12700">
                <a:solidFill>
                  <a:srgbClr val="BFBFBF"/>
                </a:solidFill>
              </a:ln>
            </c:spPr>
            <c:extLst>
              <c:ext xmlns:c16="http://schemas.microsoft.com/office/drawing/2014/chart" uri="{C3380CC4-5D6E-409C-BE32-E72D297353CC}">
                <c16:uniqueId val="{0000020B-509E-4E07-936B-151E3151442D}"/>
              </c:ext>
            </c:extLst>
          </c:dPt>
          <c:dPt>
            <c:idx val="262"/>
            <c:bubble3D val="0"/>
            <c:spPr>
              <a:solidFill>
                <a:srgbClr val="C4D79B"/>
              </a:solidFill>
              <a:ln w="12700">
                <a:solidFill>
                  <a:srgbClr val="BFBFBF"/>
                </a:solidFill>
              </a:ln>
            </c:spPr>
            <c:extLst>
              <c:ext xmlns:c16="http://schemas.microsoft.com/office/drawing/2014/chart" uri="{C3380CC4-5D6E-409C-BE32-E72D297353CC}">
                <c16:uniqueId val="{0000020D-509E-4E07-936B-151E3151442D}"/>
              </c:ext>
            </c:extLst>
          </c:dPt>
          <c:dPt>
            <c:idx val="263"/>
            <c:bubble3D val="0"/>
            <c:spPr>
              <a:solidFill>
                <a:srgbClr val="FABF8F"/>
              </a:solidFill>
              <a:ln w="12700">
                <a:solidFill>
                  <a:srgbClr val="BFBFBF"/>
                </a:solidFill>
              </a:ln>
            </c:spPr>
            <c:extLst>
              <c:ext xmlns:c16="http://schemas.microsoft.com/office/drawing/2014/chart" uri="{C3380CC4-5D6E-409C-BE32-E72D297353CC}">
                <c16:uniqueId val="{0000020F-509E-4E07-936B-151E3151442D}"/>
              </c:ext>
            </c:extLst>
          </c:dPt>
          <c:dPt>
            <c:idx val="264"/>
            <c:bubble3D val="0"/>
            <c:spPr>
              <a:solidFill>
                <a:srgbClr val="92CDDC"/>
              </a:solidFill>
              <a:ln w="12700">
                <a:solidFill>
                  <a:srgbClr val="BFBFBF"/>
                </a:solidFill>
              </a:ln>
            </c:spPr>
            <c:extLst>
              <c:ext xmlns:c16="http://schemas.microsoft.com/office/drawing/2014/chart" uri="{C3380CC4-5D6E-409C-BE32-E72D297353CC}">
                <c16:uniqueId val="{00000211-509E-4E07-936B-151E3151442D}"/>
              </c:ext>
            </c:extLst>
          </c:dPt>
          <c:dPt>
            <c:idx val="265"/>
            <c:bubble3D val="0"/>
            <c:spPr>
              <a:solidFill>
                <a:srgbClr val="B1A0C7"/>
              </a:solidFill>
              <a:ln w="12700">
                <a:solidFill>
                  <a:srgbClr val="BFBFBF"/>
                </a:solidFill>
              </a:ln>
            </c:spPr>
            <c:extLst>
              <c:ext xmlns:c16="http://schemas.microsoft.com/office/drawing/2014/chart" uri="{C3380CC4-5D6E-409C-BE32-E72D297353CC}">
                <c16:uniqueId val="{00000213-509E-4E07-936B-151E3151442D}"/>
              </c:ext>
            </c:extLst>
          </c:dPt>
          <c:dPt>
            <c:idx val="266"/>
            <c:bubble3D val="0"/>
            <c:spPr>
              <a:solidFill>
                <a:srgbClr val="538DD5"/>
              </a:solidFill>
              <a:ln w="12700">
                <a:solidFill>
                  <a:srgbClr val="BFBFBF"/>
                </a:solidFill>
              </a:ln>
            </c:spPr>
            <c:extLst>
              <c:ext xmlns:c16="http://schemas.microsoft.com/office/drawing/2014/chart" uri="{C3380CC4-5D6E-409C-BE32-E72D297353CC}">
                <c16:uniqueId val="{00000215-509E-4E07-936B-151E3151442D}"/>
              </c:ext>
            </c:extLst>
          </c:dPt>
          <c:dPt>
            <c:idx val="267"/>
            <c:bubble3D val="0"/>
            <c:spPr>
              <a:solidFill>
                <a:srgbClr val="B8CCE4"/>
              </a:solidFill>
              <a:ln w="12700">
                <a:solidFill>
                  <a:srgbClr val="BFBFBF"/>
                </a:solidFill>
              </a:ln>
            </c:spPr>
            <c:extLst>
              <c:ext xmlns:c16="http://schemas.microsoft.com/office/drawing/2014/chart" uri="{C3380CC4-5D6E-409C-BE32-E72D297353CC}">
                <c16:uniqueId val="{00000217-509E-4E07-936B-151E3151442D}"/>
              </c:ext>
            </c:extLst>
          </c:dPt>
          <c:dPt>
            <c:idx val="268"/>
            <c:bubble3D val="0"/>
            <c:spPr>
              <a:solidFill>
                <a:srgbClr val="E6B8B7"/>
              </a:solidFill>
              <a:ln w="12700">
                <a:solidFill>
                  <a:srgbClr val="BFBFBF"/>
                </a:solidFill>
              </a:ln>
            </c:spPr>
            <c:extLst>
              <c:ext xmlns:c16="http://schemas.microsoft.com/office/drawing/2014/chart" uri="{C3380CC4-5D6E-409C-BE32-E72D297353CC}">
                <c16:uniqueId val="{00000219-509E-4E07-936B-151E3151442D}"/>
              </c:ext>
            </c:extLst>
          </c:dPt>
          <c:dPt>
            <c:idx val="269"/>
            <c:bubble3D val="0"/>
            <c:spPr>
              <a:solidFill>
                <a:srgbClr val="D8E4BC"/>
              </a:solidFill>
              <a:ln w="12700">
                <a:solidFill>
                  <a:srgbClr val="BFBFBF"/>
                </a:solidFill>
              </a:ln>
            </c:spPr>
            <c:extLst>
              <c:ext xmlns:c16="http://schemas.microsoft.com/office/drawing/2014/chart" uri="{C3380CC4-5D6E-409C-BE32-E72D297353CC}">
                <c16:uniqueId val="{0000021B-509E-4E07-936B-151E3151442D}"/>
              </c:ext>
            </c:extLst>
          </c:dPt>
          <c:dPt>
            <c:idx val="270"/>
            <c:bubble3D val="0"/>
            <c:spPr>
              <a:solidFill>
                <a:srgbClr val="FCD5B4"/>
              </a:solidFill>
              <a:ln w="12700">
                <a:solidFill>
                  <a:srgbClr val="BFBFBF"/>
                </a:solidFill>
              </a:ln>
            </c:spPr>
            <c:extLst>
              <c:ext xmlns:c16="http://schemas.microsoft.com/office/drawing/2014/chart" uri="{C3380CC4-5D6E-409C-BE32-E72D297353CC}">
                <c16:uniqueId val="{0000021D-509E-4E07-936B-151E3151442D}"/>
              </c:ext>
            </c:extLst>
          </c:dPt>
          <c:dPt>
            <c:idx val="271"/>
            <c:bubble3D val="0"/>
            <c:spPr>
              <a:solidFill>
                <a:srgbClr val="B7DEE8"/>
              </a:solidFill>
              <a:ln w="12700">
                <a:solidFill>
                  <a:srgbClr val="BFBFBF"/>
                </a:solidFill>
              </a:ln>
            </c:spPr>
            <c:extLst>
              <c:ext xmlns:c16="http://schemas.microsoft.com/office/drawing/2014/chart" uri="{C3380CC4-5D6E-409C-BE32-E72D297353CC}">
                <c16:uniqueId val="{0000021F-509E-4E07-936B-151E3151442D}"/>
              </c:ext>
            </c:extLst>
          </c:dPt>
          <c:dPt>
            <c:idx val="272"/>
            <c:bubble3D val="0"/>
            <c:spPr>
              <a:solidFill>
                <a:srgbClr val="CCC0DA"/>
              </a:solidFill>
              <a:ln w="12700">
                <a:solidFill>
                  <a:srgbClr val="BFBFBF"/>
                </a:solidFill>
              </a:ln>
            </c:spPr>
            <c:extLst>
              <c:ext xmlns:c16="http://schemas.microsoft.com/office/drawing/2014/chart" uri="{C3380CC4-5D6E-409C-BE32-E72D297353CC}">
                <c16:uniqueId val="{00000221-509E-4E07-936B-151E3151442D}"/>
              </c:ext>
            </c:extLst>
          </c:dPt>
          <c:dPt>
            <c:idx val="273"/>
            <c:bubble3D val="0"/>
            <c:spPr>
              <a:solidFill>
                <a:srgbClr val="8DB4E2"/>
              </a:solidFill>
              <a:ln w="12700">
                <a:solidFill>
                  <a:srgbClr val="BFBFBF"/>
                </a:solidFill>
              </a:ln>
            </c:spPr>
            <c:extLst>
              <c:ext xmlns:c16="http://schemas.microsoft.com/office/drawing/2014/chart" uri="{C3380CC4-5D6E-409C-BE32-E72D297353CC}">
                <c16:uniqueId val="{00000223-509E-4E07-936B-151E3151442D}"/>
              </c:ext>
            </c:extLst>
          </c:dPt>
          <c:dPt>
            <c:idx val="274"/>
            <c:bubble3D val="0"/>
            <c:spPr>
              <a:solidFill>
                <a:srgbClr val="DCE6F1"/>
              </a:solidFill>
              <a:ln w="12700">
                <a:solidFill>
                  <a:srgbClr val="BFBFBF"/>
                </a:solidFill>
              </a:ln>
            </c:spPr>
            <c:extLst>
              <c:ext xmlns:c16="http://schemas.microsoft.com/office/drawing/2014/chart" uri="{C3380CC4-5D6E-409C-BE32-E72D297353CC}">
                <c16:uniqueId val="{00000225-509E-4E07-936B-151E3151442D}"/>
              </c:ext>
            </c:extLst>
          </c:dPt>
          <c:dPt>
            <c:idx val="275"/>
            <c:bubble3D val="0"/>
            <c:spPr>
              <a:solidFill>
                <a:srgbClr val="F2DCDB"/>
              </a:solidFill>
              <a:ln w="12700">
                <a:solidFill>
                  <a:srgbClr val="BFBFBF"/>
                </a:solidFill>
              </a:ln>
            </c:spPr>
            <c:extLst>
              <c:ext xmlns:c16="http://schemas.microsoft.com/office/drawing/2014/chart" uri="{C3380CC4-5D6E-409C-BE32-E72D297353CC}">
                <c16:uniqueId val="{00000227-509E-4E07-936B-151E3151442D}"/>
              </c:ext>
            </c:extLst>
          </c:dPt>
          <c:dPt>
            <c:idx val="276"/>
            <c:bubble3D val="0"/>
            <c:spPr>
              <a:solidFill>
                <a:srgbClr val="EBF1DE"/>
              </a:solidFill>
              <a:ln w="12700">
                <a:solidFill>
                  <a:srgbClr val="BFBFBF"/>
                </a:solidFill>
              </a:ln>
            </c:spPr>
            <c:extLst>
              <c:ext xmlns:c16="http://schemas.microsoft.com/office/drawing/2014/chart" uri="{C3380CC4-5D6E-409C-BE32-E72D297353CC}">
                <c16:uniqueId val="{00000229-509E-4E07-936B-151E3151442D}"/>
              </c:ext>
            </c:extLst>
          </c:dPt>
          <c:dPt>
            <c:idx val="277"/>
            <c:bubble3D val="0"/>
            <c:spPr>
              <a:solidFill>
                <a:srgbClr val="FDE9D9"/>
              </a:solidFill>
              <a:ln w="12700">
                <a:solidFill>
                  <a:srgbClr val="BFBFBF"/>
                </a:solidFill>
              </a:ln>
            </c:spPr>
            <c:extLst>
              <c:ext xmlns:c16="http://schemas.microsoft.com/office/drawing/2014/chart" uri="{C3380CC4-5D6E-409C-BE32-E72D297353CC}">
                <c16:uniqueId val="{0000022B-509E-4E07-936B-151E3151442D}"/>
              </c:ext>
            </c:extLst>
          </c:dPt>
          <c:dPt>
            <c:idx val="278"/>
            <c:bubble3D val="0"/>
            <c:spPr>
              <a:solidFill>
                <a:srgbClr val="DAEEF3"/>
              </a:solidFill>
              <a:ln w="12700">
                <a:solidFill>
                  <a:srgbClr val="BFBFBF"/>
                </a:solidFill>
              </a:ln>
            </c:spPr>
            <c:extLst>
              <c:ext xmlns:c16="http://schemas.microsoft.com/office/drawing/2014/chart" uri="{C3380CC4-5D6E-409C-BE32-E72D297353CC}">
                <c16:uniqueId val="{0000022D-509E-4E07-936B-151E3151442D}"/>
              </c:ext>
            </c:extLst>
          </c:dPt>
          <c:dPt>
            <c:idx val="279"/>
            <c:bubble3D val="0"/>
            <c:spPr>
              <a:solidFill>
                <a:srgbClr val="E4DFEC"/>
              </a:solidFill>
              <a:ln w="12700">
                <a:solidFill>
                  <a:srgbClr val="BFBFBF"/>
                </a:solidFill>
              </a:ln>
            </c:spPr>
            <c:extLst>
              <c:ext xmlns:c16="http://schemas.microsoft.com/office/drawing/2014/chart" uri="{C3380CC4-5D6E-409C-BE32-E72D297353CC}">
                <c16:uniqueId val="{0000022F-509E-4E07-936B-151E3151442D}"/>
              </c:ext>
            </c:extLst>
          </c:dPt>
          <c:dPt>
            <c:idx val="280"/>
            <c:bubble3D val="0"/>
            <c:spPr>
              <a:solidFill>
                <a:srgbClr val="95B3D7"/>
              </a:solidFill>
              <a:ln w="12700">
                <a:solidFill>
                  <a:srgbClr val="BFBFBF"/>
                </a:solidFill>
              </a:ln>
            </c:spPr>
            <c:extLst>
              <c:ext xmlns:c16="http://schemas.microsoft.com/office/drawing/2014/chart" uri="{C3380CC4-5D6E-409C-BE32-E72D297353CC}">
                <c16:uniqueId val="{00000231-509E-4E07-936B-151E3151442D}"/>
              </c:ext>
            </c:extLst>
          </c:dPt>
          <c:dPt>
            <c:idx val="281"/>
            <c:bubble3D val="0"/>
            <c:spPr>
              <a:solidFill>
                <a:srgbClr val="DA9694"/>
              </a:solidFill>
              <a:ln w="12700">
                <a:solidFill>
                  <a:srgbClr val="BFBFBF"/>
                </a:solidFill>
              </a:ln>
            </c:spPr>
            <c:extLst>
              <c:ext xmlns:c16="http://schemas.microsoft.com/office/drawing/2014/chart" uri="{C3380CC4-5D6E-409C-BE32-E72D297353CC}">
                <c16:uniqueId val="{00000233-509E-4E07-936B-151E3151442D}"/>
              </c:ext>
            </c:extLst>
          </c:dPt>
          <c:dPt>
            <c:idx val="282"/>
            <c:bubble3D val="0"/>
            <c:spPr>
              <a:solidFill>
                <a:srgbClr val="C4D79B"/>
              </a:solidFill>
              <a:ln w="12700">
                <a:solidFill>
                  <a:srgbClr val="BFBFBF"/>
                </a:solidFill>
              </a:ln>
            </c:spPr>
            <c:extLst>
              <c:ext xmlns:c16="http://schemas.microsoft.com/office/drawing/2014/chart" uri="{C3380CC4-5D6E-409C-BE32-E72D297353CC}">
                <c16:uniqueId val="{00000235-509E-4E07-936B-151E3151442D}"/>
              </c:ext>
            </c:extLst>
          </c:dPt>
          <c:dPt>
            <c:idx val="283"/>
            <c:bubble3D val="0"/>
            <c:spPr>
              <a:solidFill>
                <a:srgbClr val="FABF8F"/>
              </a:solidFill>
              <a:ln w="12700">
                <a:solidFill>
                  <a:srgbClr val="BFBFBF"/>
                </a:solidFill>
              </a:ln>
            </c:spPr>
            <c:extLst>
              <c:ext xmlns:c16="http://schemas.microsoft.com/office/drawing/2014/chart" uri="{C3380CC4-5D6E-409C-BE32-E72D297353CC}">
                <c16:uniqueId val="{00000237-509E-4E07-936B-151E3151442D}"/>
              </c:ext>
            </c:extLst>
          </c:dPt>
          <c:dPt>
            <c:idx val="284"/>
            <c:bubble3D val="0"/>
            <c:spPr>
              <a:solidFill>
                <a:srgbClr val="92CDDC"/>
              </a:solidFill>
              <a:ln w="12700">
                <a:solidFill>
                  <a:srgbClr val="BFBFBF"/>
                </a:solidFill>
              </a:ln>
            </c:spPr>
            <c:extLst>
              <c:ext xmlns:c16="http://schemas.microsoft.com/office/drawing/2014/chart" uri="{C3380CC4-5D6E-409C-BE32-E72D297353CC}">
                <c16:uniqueId val="{00000239-509E-4E07-936B-151E3151442D}"/>
              </c:ext>
            </c:extLst>
          </c:dPt>
          <c:dPt>
            <c:idx val="285"/>
            <c:bubble3D val="0"/>
            <c:spPr>
              <a:solidFill>
                <a:srgbClr val="B1A0C7"/>
              </a:solidFill>
              <a:ln w="12700">
                <a:solidFill>
                  <a:srgbClr val="BFBFBF"/>
                </a:solidFill>
              </a:ln>
            </c:spPr>
            <c:extLst>
              <c:ext xmlns:c16="http://schemas.microsoft.com/office/drawing/2014/chart" uri="{C3380CC4-5D6E-409C-BE32-E72D297353CC}">
                <c16:uniqueId val="{0000023B-509E-4E07-936B-151E3151442D}"/>
              </c:ext>
            </c:extLst>
          </c:dPt>
          <c:dPt>
            <c:idx val="286"/>
            <c:bubble3D val="0"/>
            <c:spPr>
              <a:solidFill>
                <a:srgbClr val="538DD5"/>
              </a:solidFill>
              <a:ln w="12700">
                <a:solidFill>
                  <a:srgbClr val="BFBFBF"/>
                </a:solidFill>
              </a:ln>
            </c:spPr>
            <c:extLst>
              <c:ext xmlns:c16="http://schemas.microsoft.com/office/drawing/2014/chart" uri="{C3380CC4-5D6E-409C-BE32-E72D297353CC}">
                <c16:uniqueId val="{0000023D-509E-4E07-936B-151E3151442D}"/>
              </c:ext>
            </c:extLst>
          </c:dPt>
          <c:dPt>
            <c:idx val="287"/>
            <c:bubble3D val="0"/>
            <c:spPr>
              <a:solidFill>
                <a:srgbClr val="B8CCE4"/>
              </a:solidFill>
              <a:ln w="12700">
                <a:solidFill>
                  <a:srgbClr val="BFBFBF"/>
                </a:solidFill>
              </a:ln>
            </c:spPr>
            <c:extLst>
              <c:ext xmlns:c16="http://schemas.microsoft.com/office/drawing/2014/chart" uri="{C3380CC4-5D6E-409C-BE32-E72D297353CC}">
                <c16:uniqueId val="{0000023F-509E-4E07-936B-151E3151442D}"/>
              </c:ext>
            </c:extLst>
          </c:dPt>
          <c:dPt>
            <c:idx val="288"/>
            <c:bubble3D val="0"/>
            <c:spPr>
              <a:solidFill>
                <a:srgbClr val="E6B8B7"/>
              </a:solidFill>
              <a:ln w="12700">
                <a:solidFill>
                  <a:srgbClr val="BFBFBF"/>
                </a:solidFill>
              </a:ln>
            </c:spPr>
            <c:extLst>
              <c:ext xmlns:c16="http://schemas.microsoft.com/office/drawing/2014/chart" uri="{C3380CC4-5D6E-409C-BE32-E72D297353CC}">
                <c16:uniqueId val="{00000241-509E-4E07-936B-151E3151442D}"/>
              </c:ext>
            </c:extLst>
          </c:dPt>
          <c:dPt>
            <c:idx val="289"/>
            <c:bubble3D val="0"/>
            <c:spPr>
              <a:solidFill>
                <a:srgbClr val="D8E4BC"/>
              </a:solidFill>
              <a:ln w="12700">
                <a:solidFill>
                  <a:srgbClr val="BFBFBF"/>
                </a:solidFill>
              </a:ln>
            </c:spPr>
            <c:extLst>
              <c:ext xmlns:c16="http://schemas.microsoft.com/office/drawing/2014/chart" uri="{C3380CC4-5D6E-409C-BE32-E72D297353CC}">
                <c16:uniqueId val="{00000243-509E-4E07-936B-151E3151442D}"/>
              </c:ext>
            </c:extLst>
          </c:dPt>
          <c:dPt>
            <c:idx val="290"/>
            <c:bubble3D val="0"/>
            <c:spPr>
              <a:solidFill>
                <a:srgbClr val="FCD5B4"/>
              </a:solidFill>
              <a:ln w="12700">
                <a:solidFill>
                  <a:srgbClr val="BFBFBF"/>
                </a:solidFill>
              </a:ln>
            </c:spPr>
            <c:extLst>
              <c:ext xmlns:c16="http://schemas.microsoft.com/office/drawing/2014/chart" uri="{C3380CC4-5D6E-409C-BE32-E72D297353CC}">
                <c16:uniqueId val="{00000245-509E-4E07-936B-151E3151442D}"/>
              </c:ext>
            </c:extLst>
          </c:dPt>
          <c:dPt>
            <c:idx val="291"/>
            <c:bubble3D val="0"/>
            <c:spPr>
              <a:solidFill>
                <a:srgbClr val="B7DEE8"/>
              </a:solidFill>
              <a:ln w="12700">
                <a:solidFill>
                  <a:srgbClr val="BFBFBF"/>
                </a:solidFill>
              </a:ln>
            </c:spPr>
            <c:extLst>
              <c:ext xmlns:c16="http://schemas.microsoft.com/office/drawing/2014/chart" uri="{C3380CC4-5D6E-409C-BE32-E72D297353CC}">
                <c16:uniqueId val="{00000247-509E-4E07-936B-151E3151442D}"/>
              </c:ext>
            </c:extLst>
          </c:dPt>
          <c:dPt>
            <c:idx val="292"/>
            <c:bubble3D val="0"/>
            <c:spPr>
              <a:solidFill>
                <a:srgbClr val="CCC0DA"/>
              </a:solidFill>
              <a:ln w="12700">
                <a:solidFill>
                  <a:srgbClr val="BFBFBF"/>
                </a:solidFill>
              </a:ln>
            </c:spPr>
            <c:extLst>
              <c:ext xmlns:c16="http://schemas.microsoft.com/office/drawing/2014/chart" uri="{C3380CC4-5D6E-409C-BE32-E72D297353CC}">
                <c16:uniqueId val="{00000249-509E-4E07-936B-151E3151442D}"/>
              </c:ext>
            </c:extLst>
          </c:dPt>
          <c:dPt>
            <c:idx val="293"/>
            <c:bubble3D val="0"/>
            <c:spPr>
              <a:solidFill>
                <a:srgbClr val="8DB4E2"/>
              </a:solidFill>
              <a:ln w="12700">
                <a:solidFill>
                  <a:srgbClr val="BFBFBF"/>
                </a:solidFill>
              </a:ln>
            </c:spPr>
            <c:extLst>
              <c:ext xmlns:c16="http://schemas.microsoft.com/office/drawing/2014/chart" uri="{C3380CC4-5D6E-409C-BE32-E72D297353CC}">
                <c16:uniqueId val="{0000024B-509E-4E07-936B-151E3151442D}"/>
              </c:ext>
            </c:extLst>
          </c:dPt>
          <c:dPt>
            <c:idx val="294"/>
            <c:bubble3D val="0"/>
            <c:spPr>
              <a:solidFill>
                <a:srgbClr val="DCE6F1"/>
              </a:solidFill>
              <a:ln w="12700">
                <a:solidFill>
                  <a:srgbClr val="BFBFBF"/>
                </a:solidFill>
              </a:ln>
            </c:spPr>
            <c:extLst>
              <c:ext xmlns:c16="http://schemas.microsoft.com/office/drawing/2014/chart" uri="{C3380CC4-5D6E-409C-BE32-E72D297353CC}">
                <c16:uniqueId val="{0000024D-509E-4E07-936B-151E3151442D}"/>
              </c:ext>
            </c:extLst>
          </c:dPt>
          <c:dPt>
            <c:idx val="295"/>
            <c:bubble3D val="0"/>
            <c:spPr>
              <a:solidFill>
                <a:srgbClr val="F2DCDB"/>
              </a:solidFill>
              <a:ln w="12700">
                <a:solidFill>
                  <a:srgbClr val="BFBFBF"/>
                </a:solidFill>
              </a:ln>
            </c:spPr>
            <c:extLst>
              <c:ext xmlns:c16="http://schemas.microsoft.com/office/drawing/2014/chart" uri="{C3380CC4-5D6E-409C-BE32-E72D297353CC}">
                <c16:uniqueId val="{0000024F-509E-4E07-936B-151E3151442D}"/>
              </c:ext>
            </c:extLst>
          </c:dPt>
          <c:dPt>
            <c:idx val="296"/>
            <c:bubble3D val="0"/>
            <c:spPr>
              <a:solidFill>
                <a:srgbClr val="EBF1DE"/>
              </a:solidFill>
              <a:ln w="12700">
                <a:solidFill>
                  <a:srgbClr val="BFBFBF"/>
                </a:solidFill>
              </a:ln>
            </c:spPr>
            <c:extLst>
              <c:ext xmlns:c16="http://schemas.microsoft.com/office/drawing/2014/chart" uri="{C3380CC4-5D6E-409C-BE32-E72D297353CC}">
                <c16:uniqueId val="{00000251-509E-4E07-936B-151E3151442D}"/>
              </c:ext>
            </c:extLst>
          </c:dPt>
          <c:dPt>
            <c:idx val="297"/>
            <c:bubble3D val="0"/>
            <c:spPr>
              <a:solidFill>
                <a:srgbClr val="FDE9D9"/>
              </a:solidFill>
              <a:ln w="12700">
                <a:solidFill>
                  <a:srgbClr val="BFBFBF"/>
                </a:solidFill>
              </a:ln>
            </c:spPr>
            <c:extLst>
              <c:ext xmlns:c16="http://schemas.microsoft.com/office/drawing/2014/chart" uri="{C3380CC4-5D6E-409C-BE32-E72D297353CC}">
                <c16:uniqueId val="{00000253-509E-4E07-936B-151E3151442D}"/>
              </c:ext>
            </c:extLst>
          </c:dPt>
          <c:dPt>
            <c:idx val="298"/>
            <c:bubble3D val="0"/>
            <c:spPr>
              <a:solidFill>
                <a:srgbClr val="DAEEF3"/>
              </a:solidFill>
              <a:ln w="12700">
                <a:solidFill>
                  <a:srgbClr val="BFBFBF"/>
                </a:solidFill>
              </a:ln>
            </c:spPr>
            <c:extLst>
              <c:ext xmlns:c16="http://schemas.microsoft.com/office/drawing/2014/chart" uri="{C3380CC4-5D6E-409C-BE32-E72D297353CC}">
                <c16:uniqueId val="{00000255-509E-4E07-936B-151E3151442D}"/>
              </c:ext>
            </c:extLst>
          </c:dPt>
          <c:dPt>
            <c:idx val="299"/>
            <c:bubble3D val="0"/>
            <c:spPr>
              <a:solidFill>
                <a:srgbClr val="E4DFEC"/>
              </a:solidFill>
              <a:ln w="12700">
                <a:solidFill>
                  <a:srgbClr val="BFBFBF"/>
                </a:solidFill>
              </a:ln>
            </c:spPr>
            <c:extLst>
              <c:ext xmlns:c16="http://schemas.microsoft.com/office/drawing/2014/chart" uri="{C3380CC4-5D6E-409C-BE32-E72D297353CC}">
                <c16:uniqueId val="{00000257-509E-4E07-936B-151E3151442D}"/>
              </c:ext>
            </c:extLst>
          </c:dPt>
          <c:dPt>
            <c:idx val="300"/>
            <c:bubble3D val="0"/>
            <c:spPr>
              <a:solidFill>
                <a:srgbClr val="95B3D7"/>
              </a:solidFill>
              <a:ln w="12700">
                <a:solidFill>
                  <a:srgbClr val="BFBFBF"/>
                </a:solidFill>
              </a:ln>
            </c:spPr>
            <c:extLst>
              <c:ext xmlns:c16="http://schemas.microsoft.com/office/drawing/2014/chart" uri="{C3380CC4-5D6E-409C-BE32-E72D297353CC}">
                <c16:uniqueId val="{00000259-509E-4E07-936B-151E3151442D}"/>
              </c:ext>
            </c:extLst>
          </c:dPt>
          <c:dPt>
            <c:idx val="301"/>
            <c:bubble3D val="0"/>
            <c:spPr>
              <a:solidFill>
                <a:srgbClr val="DA9694"/>
              </a:solidFill>
              <a:ln w="12700">
                <a:solidFill>
                  <a:srgbClr val="BFBFBF"/>
                </a:solidFill>
              </a:ln>
            </c:spPr>
            <c:extLst>
              <c:ext xmlns:c16="http://schemas.microsoft.com/office/drawing/2014/chart" uri="{C3380CC4-5D6E-409C-BE32-E72D297353CC}">
                <c16:uniqueId val="{0000025B-509E-4E07-936B-151E3151442D}"/>
              </c:ext>
            </c:extLst>
          </c:dPt>
          <c:dPt>
            <c:idx val="302"/>
            <c:bubble3D val="0"/>
            <c:spPr>
              <a:solidFill>
                <a:srgbClr val="C4D79B"/>
              </a:solidFill>
              <a:ln w="12700">
                <a:solidFill>
                  <a:srgbClr val="BFBFBF"/>
                </a:solidFill>
              </a:ln>
            </c:spPr>
            <c:extLst>
              <c:ext xmlns:c16="http://schemas.microsoft.com/office/drawing/2014/chart" uri="{C3380CC4-5D6E-409C-BE32-E72D297353CC}">
                <c16:uniqueId val="{0000025D-509E-4E07-936B-151E3151442D}"/>
              </c:ext>
            </c:extLst>
          </c:dPt>
          <c:dPt>
            <c:idx val="303"/>
            <c:bubble3D val="0"/>
            <c:spPr>
              <a:solidFill>
                <a:srgbClr val="FABF8F"/>
              </a:solidFill>
              <a:ln w="12700">
                <a:solidFill>
                  <a:srgbClr val="BFBFBF"/>
                </a:solidFill>
              </a:ln>
            </c:spPr>
            <c:extLst>
              <c:ext xmlns:c16="http://schemas.microsoft.com/office/drawing/2014/chart" uri="{C3380CC4-5D6E-409C-BE32-E72D297353CC}">
                <c16:uniqueId val="{0000025F-509E-4E07-936B-151E3151442D}"/>
              </c:ext>
            </c:extLst>
          </c:dPt>
          <c:dPt>
            <c:idx val="304"/>
            <c:bubble3D val="0"/>
            <c:spPr>
              <a:solidFill>
                <a:srgbClr val="92CDDC"/>
              </a:solidFill>
              <a:ln w="12700">
                <a:solidFill>
                  <a:srgbClr val="BFBFBF"/>
                </a:solidFill>
              </a:ln>
            </c:spPr>
            <c:extLst>
              <c:ext xmlns:c16="http://schemas.microsoft.com/office/drawing/2014/chart" uri="{C3380CC4-5D6E-409C-BE32-E72D297353CC}">
                <c16:uniqueId val="{00000261-509E-4E07-936B-151E3151442D}"/>
              </c:ext>
            </c:extLst>
          </c:dPt>
          <c:dPt>
            <c:idx val="305"/>
            <c:bubble3D val="0"/>
            <c:spPr>
              <a:solidFill>
                <a:srgbClr val="B1A0C7"/>
              </a:solidFill>
              <a:ln w="12700">
                <a:solidFill>
                  <a:srgbClr val="BFBFBF"/>
                </a:solidFill>
              </a:ln>
            </c:spPr>
            <c:extLst>
              <c:ext xmlns:c16="http://schemas.microsoft.com/office/drawing/2014/chart" uri="{C3380CC4-5D6E-409C-BE32-E72D297353CC}">
                <c16:uniqueId val="{00000263-509E-4E07-936B-151E3151442D}"/>
              </c:ext>
            </c:extLst>
          </c:dPt>
          <c:dPt>
            <c:idx val="306"/>
            <c:bubble3D val="0"/>
            <c:spPr>
              <a:solidFill>
                <a:srgbClr val="538DD5"/>
              </a:solidFill>
              <a:ln w="12700">
                <a:solidFill>
                  <a:srgbClr val="BFBFBF"/>
                </a:solidFill>
              </a:ln>
            </c:spPr>
            <c:extLst>
              <c:ext xmlns:c16="http://schemas.microsoft.com/office/drawing/2014/chart" uri="{C3380CC4-5D6E-409C-BE32-E72D297353CC}">
                <c16:uniqueId val="{00000265-509E-4E07-936B-151E3151442D}"/>
              </c:ext>
            </c:extLst>
          </c:dPt>
          <c:dPt>
            <c:idx val="307"/>
            <c:bubble3D val="0"/>
            <c:spPr>
              <a:solidFill>
                <a:srgbClr val="B8CCE4"/>
              </a:solidFill>
              <a:ln w="12700">
                <a:solidFill>
                  <a:srgbClr val="BFBFBF"/>
                </a:solidFill>
              </a:ln>
            </c:spPr>
            <c:extLst>
              <c:ext xmlns:c16="http://schemas.microsoft.com/office/drawing/2014/chart" uri="{C3380CC4-5D6E-409C-BE32-E72D297353CC}">
                <c16:uniqueId val="{00000267-509E-4E07-936B-151E3151442D}"/>
              </c:ext>
            </c:extLst>
          </c:dPt>
          <c:dPt>
            <c:idx val="308"/>
            <c:bubble3D val="0"/>
            <c:spPr>
              <a:solidFill>
                <a:srgbClr val="E6B8B7"/>
              </a:solidFill>
              <a:ln w="12700">
                <a:solidFill>
                  <a:srgbClr val="BFBFBF"/>
                </a:solidFill>
              </a:ln>
            </c:spPr>
            <c:extLst>
              <c:ext xmlns:c16="http://schemas.microsoft.com/office/drawing/2014/chart" uri="{C3380CC4-5D6E-409C-BE32-E72D297353CC}">
                <c16:uniqueId val="{00000269-509E-4E07-936B-151E3151442D}"/>
              </c:ext>
            </c:extLst>
          </c:dPt>
          <c:dPt>
            <c:idx val="309"/>
            <c:bubble3D val="0"/>
            <c:spPr>
              <a:solidFill>
                <a:srgbClr val="D8E4BC"/>
              </a:solidFill>
              <a:ln w="12700">
                <a:solidFill>
                  <a:srgbClr val="BFBFBF"/>
                </a:solidFill>
              </a:ln>
            </c:spPr>
            <c:extLst>
              <c:ext xmlns:c16="http://schemas.microsoft.com/office/drawing/2014/chart" uri="{C3380CC4-5D6E-409C-BE32-E72D297353CC}">
                <c16:uniqueId val="{0000026B-509E-4E07-936B-151E3151442D}"/>
              </c:ext>
            </c:extLst>
          </c:dPt>
          <c:dPt>
            <c:idx val="310"/>
            <c:bubble3D val="0"/>
            <c:spPr>
              <a:solidFill>
                <a:srgbClr val="FCD5B4"/>
              </a:solidFill>
              <a:ln w="12700">
                <a:solidFill>
                  <a:srgbClr val="BFBFBF"/>
                </a:solidFill>
              </a:ln>
            </c:spPr>
            <c:extLst>
              <c:ext xmlns:c16="http://schemas.microsoft.com/office/drawing/2014/chart" uri="{C3380CC4-5D6E-409C-BE32-E72D297353CC}">
                <c16:uniqueId val="{0000026D-509E-4E07-936B-151E3151442D}"/>
              </c:ext>
            </c:extLst>
          </c:dPt>
          <c:dPt>
            <c:idx val="311"/>
            <c:bubble3D val="0"/>
            <c:spPr>
              <a:solidFill>
                <a:srgbClr val="B7DEE8"/>
              </a:solidFill>
              <a:ln w="12700">
                <a:solidFill>
                  <a:srgbClr val="BFBFBF"/>
                </a:solidFill>
              </a:ln>
            </c:spPr>
            <c:extLst>
              <c:ext xmlns:c16="http://schemas.microsoft.com/office/drawing/2014/chart" uri="{C3380CC4-5D6E-409C-BE32-E72D297353CC}">
                <c16:uniqueId val="{0000026F-509E-4E07-936B-151E3151442D}"/>
              </c:ext>
            </c:extLst>
          </c:dPt>
          <c:dPt>
            <c:idx val="312"/>
            <c:bubble3D val="0"/>
            <c:spPr>
              <a:solidFill>
                <a:srgbClr val="CCC0DA"/>
              </a:solidFill>
              <a:ln w="12700">
                <a:solidFill>
                  <a:srgbClr val="BFBFBF"/>
                </a:solidFill>
              </a:ln>
            </c:spPr>
            <c:extLst>
              <c:ext xmlns:c16="http://schemas.microsoft.com/office/drawing/2014/chart" uri="{C3380CC4-5D6E-409C-BE32-E72D297353CC}">
                <c16:uniqueId val="{00000271-509E-4E07-936B-151E3151442D}"/>
              </c:ext>
            </c:extLst>
          </c:dPt>
          <c:dPt>
            <c:idx val="313"/>
            <c:bubble3D val="0"/>
            <c:spPr>
              <a:solidFill>
                <a:srgbClr val="8DB4E2"/>
              </a:solidFill>
              <a:ln w="12700">
                <a:solidFill>
                  <a:srgbClr val="BFBFBF"/>
                </a:solidFill>
              </a:ln>
            </c:spPr>
            <c:extLst>
              <c:ext xmlns:c16="http://schemas.microsoft.com/office/drawing/2014/chart" uri="{C3380CC4-5D6E-409C-BE32-E72D297353CC}">
                <c16:uniqueId val="{00000273-509E-4E07-936B-151E3151442D}"/>
              </c:ext>
            </c:extLst>
          </c:dPt>
          <c:dPt>
            <c:idx val="314"/>
            <c:bubble3D val="0"/>
            <c:spPr>
              <a:solidFill>
                <a:srgbClr val="DCE6F1"/>
              </a:solidFill>
              <a:ln w="12700">
                <a:solidFill>
                  <a:srgbClr val="BFBFBF"/>
                </a:solidFill>
              </a:ln>
            </c:spPr>
            <c:extLst>
              <c:ext xmlns:c16="http://schemas.microsoft.com/office/drawing/2014/chart" uri="{C3380CC4-5D6E-409C-BE32-E72D297353CC}">
                <c16:uniqueId val="{00000275-509E-4E07-936B-151E3151442D}"/>
              </c:ext>
            </c:extLst>
          </c:dPt>
          <c:dPt>
            <c:idx val="315"/>
            <c:bubble3D val="0"/>
            <c:spPr>
              <a:solidFill>
                <a:srgbClr val="F2DCDB"/>
              </a:solidFill>
              <a:ln w="12700">
                <a:solidFill>
                  <a:srgbClr val="BFBFBF"/>
                </a:solidFill>
              </a:ln>
            </c:spPr>
            <c:extLst>
              <c:ext xmlns:c16="http://schemas.microsoft.com/office/drawing/2014/chart" uri="{C3380CC4-5D6E-409C-BE32-E72D297353CC}">
                <c16:uniqueId val="{00000277-509E-4E07-936B-151E3151442D}"/>
              </c:ext>
            </c:extLst>
          </c:dPt>
          <c:dPt>
            <c:idx val="316"/>
            <c:bubble3D val="0"/>
            <c:spPr>
              <a:solidFill>
                <a:srgbClr val="EBF1DE"/>
              </a:solidFill>
              <a:ln w="12700">
                <a:solidFill>
                  <a:srgbClr val="BFBFBF"/>
                </a:solidFill>
              </a:ln>
            </c:spPr>
            <c:extLst>
              <c:ext xmlns:c16="http://schemas.microsoft.com/office/drawing/2014/chart" uri="{C3380CC4-5D6E-409C-BE32-E72D297353CC}">
                <c16:uniqueId val="{00000279-509E-4E07-936B-151E3151442D}"/>
              </c:ext>
            </c:extLst>
          </c:dPt>
          <c:dPt>
            <c:idx val="317"/>
            <c:bubble3D val="0"/>
            <c:spPr>
              <a:solidFill>
                <a:srgbClr val="FDE9D9"/>
              </a:solidFill>
              <a:ln w="12700">
                <a:solidFill>
                  <a:srgbClr val="BFBFBF"/>
                </a:solidFill>
              </a:ln>
            </c:spPr>
            <c:extLst>
              <c:ext xmlns:c16="http://schemas.microsoft.com/office/drawing/2014/chart" uri="{C3380CC4-5D6E-409C-BE32-E72D297353CC}">
                <c16:uniqueId val="{0000027B-509E-4E07-936B-151E3151442D}"/>
              </c:ext>
            </c:extLst>
          </c:dPt>
          <c:dPt>
            <c:idx val="318"/>
            <c:bubble3D val="0"/>
            <c:spPr>
              <a:solidFill>
                <a:srgbClr val="DAEEF3"/>
              </a:solidFill>
              <a:ln w="12700">
                <a:solidFill>
                  <a:srgbClr val="BFBFBF"/>
                </a:solidFill>
              </a:ln>
            </c:spPr>
            <c:extLst>
              <c:ext xmlns:c16="http://schemas.microsoft.com/office/drawing/2014/chart" uri="{C3380CC4-5D6E-409C-BE32-E72D297353CC}">
                <c16:uniqueId val="{0000027D-509E-4E07-936B-151E3151442D}"/>
              </c:ext>
            </c:extLst>
          </c:dPt>
          <c:dPt>
            <c:idx val="319"/>
            <c:bubble3D val="0"/>
            <c:spPr>
              <a:solidFill>
                <a:srgbClr val="E4DFEC"/>
              </a:solidFill>
              <a:ln w="12700">
                <a:solidFill>
                  <a:srgbClr val="BFBFBF"/>
                </a:solidFill>
              </a:ln>
            </c:spPr>
            <c:extLst>
              <c:ext xmlns:c16="http://schemas.microsoft.com/office/drawing/2014/chart" uri="{C3380CC4-5D6E-409C-BE32-E72D297353CC}">
                <c16:uniqueId val="{0000027F-509E-4E07-936B-151E3151442D}"/>
              </c:ext>
            </c:extLst>
          </c:dPt>
          <c:dPt>
            <c:idx val="320"/>
            <c:bubble3D val="0"/>
            <c:spPr>
              <a:solidFill>
                <a:srgbClr val="95B3D7"/>
              </a:solidFill>
              <a:ln w="12700">
                <a:solidFill>
                  <a:srgbClr val="BFBFBF"/>
                </a:solidFill>
              </a:ln>
            </c:spPr>
            <c:extLst>
              <c:ext xmlns:c16="http://schemas.microsoft.com/office/drawing/2014/chart" uri="{C3380CC4-5D6E-409C-BE32-E72D297353CC}">
                <c16:uniqueId val="{00000281-509E-4E07-936B-151E3151442D}"/>
              </c:ext>
            </c:extLst>
          </c:dPt>
          <c:dPt>
            <c:idx val="321"/>
            <c:bubble3D val="0"/>
            <c:spPr>
              <a:solidFill>
                <a:srgbClr val="DA9694"/>
              </a:solidFill>
              <a:ln w="12700">
                <a:solidFill>
                  <a:srgbClr val="BFBFBF"/>
                </a:solidFill>
              </a:ln>
            </c:spPr>
            <c:extLst>
              <c:ext xmlns:c16="http://schemas.microsoft.com/office/drawing/2014/chart" uri="{C3380CC4-5D6E-409C-BE32-E72D297353CC}">
                <c16:uniqueId val="{00000283-509E-4E07-936B-151E3151442D}"/>
              </c:ext>
            </c:extLst>
          </c:dPt>
          <c:dPt>
            <c:idx val="322"/>
            <c:bubble3D val="0"/>
            <c:spPr>
              <a:solidFill>
                <a:srgbClr val="C4D79B"/>
              </a:solidFill>
              <a:ln w="12700">
                <a:solidFill>
                  <a:srgbClr val="BFBFBF"/>
                </a:solidFill>
              </a:ln>
            </c:spPr>
            <c:extLst>
              <c:ext xmlns:c16="http://schemas.microsoft.com/office/drawing/2014/chart" uri="{C3380CC4-5D6E-409C-BE32-E72D297353CC}">
                <c16:uniqueId val="{00000285-509E-4E07-936B-151E3151442D}"/>
              </c:ext>
            </c:extLst>
          </c:dPt>
          <c:dPt>
            <c:idx val="323"/>
            <c:bubble3D val="0"/>
            <c:spPr>
              <a:solidFill>
                <a:srgbClr val="FABF8F"/>
              </a:solidFill>
              <a:ln w="12700">
                <a:solidFill>
                  <a:srgbClr val="BFBFBF"/>
                </a:solidFill>
              </a:ln>
            </c:spPr>
            <c:extLst>
              <c:ext xmlns:c16="http://schemas.microsoft.com/office/drawing/2014/chart" uri="{C3380CC4-5D6E-409C-BE32-E72D297353CC}">
                <c16:uniqueId val="{00000287-509E-4E07-936B-151E3151442D}"/>
              </c:ext>
            </c:extLst>
          </c:dPt>
          <c:dPt>
            <c:idx val="324"/>
            <c:bubble3D val="0"/>
            <c:spPr>
              <a:solidFill>
                <a:srgbClr val="92CDDC"/>
              </a:solidFill>
              <a:ln w="12700">
                <a:solidFill>
                  <a:srgbClr val="BFBFBF"/>
                </a:solidFill>
              </a:ln>
            </c:spPr>
            <c:extLst>
              <c:ext xmlns:c16="http://schemas.microsoft.com/office/drawing/2014/chart" uri="{C3380CC4-5D6E-409C-BE32-E72D297353CC}">
                <c16:uniqueId val="{00000289-509E-4E07-936B-151E3151442D}"/>
              </c:ext>
            </c:extLst>
          </c:dPt>
          <c:dPt>
            <c:idx val="325"/>
            <c:bubble3D val="0"/>
            <c:spPr>
              <a:solidFill>
                <a:srgbClr val="B1A0C7"/>
              </a:solidFill>
              <a:ln w="12700">
                <a:solidFill>
                  <a:srgbClr val="BFBFBF"/>
                </a:solidFill>
              </a:ln>
            </c:spPr>
            <c:extLst>
              <c:ext xmlns:c16="http://schemas.microsoft.com/office/drawing/2014/chart" uri="{C3380CC4-5D6E-409C-BE32-E72D297353CC}">
                <c16:uniqueId val="{0000028B-509E-4E07-936B-151E3151442D}"/>
              </c:ext>
            </c:extLst>
          </c:dPt>
          <c:dPt>
            <c:idx val="326"/>
            <c:bubble3D val="0"/>
            <c:spPr>
              <a:solidFill>
                <a:srgbClr val="538DD5"/>
              </a:solidFill>
              <a:ln w="12700">
                <a:solidFill>
                  <a:srgbClr val="BFBFBF"/>
                </a:solidFill>
              </a:ln>
            </c:spPr>
            <c:extLst>
              <c:ext xmlns:c16="http://schemas.microsoft.com/office/drawing/2014/chart" uri="{C3380CC4-5D6E-409C-BE32-E72D297353CC}">
                <c16:uniqueId val="{0000028D-509E-4E07-936B-151E3151442D}"/>
              </c:ext>
            </c:extLst>
          </c:dPt>
          <c:dPt>
            <c:idx val="327"/>
            <c:bubble3D val="0"/>
            <c:spPr>
              <a:solidFill>
                <a:srgbClr val="B8CCE4"/>
              </a:solidFill>
              <a:ln w="12700">
                <a:solidFill>
                  <a:srgbClr val="BFBFBF"/>
                </a:solidFill>
              </a:ln>
            </c:spPr>
            <c:extLst>
              <c:ext xmlns:c16="http://schemas.microsoft.com/office/drawing/2014/chart" uri="{C3380CC4-5D6E-409C-BE32-E72D297353CC}">
                <c16:uniqueId val="{0000028F-509E-4E07-936B-151E3151442D}"/>
              </c:ext>
            </c:extLst>
          </c:dPt>
          <c:dPt>
            <c:idx val="328"/>
            <c:bubble3D val="0"/>
            <c:spPr>
              <a:solidFill>
                <a:srgbClr val="E6B8B7"/>
              </a:solidFill>
              <a:ln w="12700">
                <a:solidFill>
                  <a:srgbClr val="BFBFBF"/>
                </a:solidFill>
              </a:ln>
            </c:spPr>
            <c:extLst>
              <c:ext xmlns:c16="http://schemas.microsoft.com/office/drawing/2014/chart" uri="{C3380CC4-5D6E-409C-BE32-E72D297353CC}">
                <c16:uniqueId val="{00000291-509E-4E07-936B-151E3151442D}"/>
              </c:ext>
            </c:extLst>
          </c:dPt>
          <c:dPt>
            <c:idx val="329"/>
            <c:bubble3D val="0"/>
            <c:spPr>
              <a:solidFill>
                <a:srgbClr val="D8E4BC"/>
              </a:solidFill>
              <a:ln w="12700">
                <a:solidFill>
                  <a:srgbClr val="BFBFBF"/>
                </a:solidFill>
              </a:ln>
            </c:spPr>
            <c:extLst>
              <c:ext xmlns:c16="http://schemas.microsoft.com/office/drawing/2014/chart" uri="{C3380CC4-5D6E-409C-BE32-E72D297353CC}">
                <c16:uniqueId val="{00000293-509E-4E07-936B-151E3151442D}"/>
              </c:ext>
            </c:extLst>
          </c:dPt>
          <c:dPt>
            <c:idx val="330"/>
            <c:bubble3D val="0"/>
            <c:spPr>
              <a:solidFill>
                <a:srgbClr val="FCD5B4"/>
              </a:solidFill>
              <a:ln w="12700">
                <a:solidFill>
                  <a:srgbClr val="BFBFBF"/>
                </a:solidFill>
              </a:ln>
            </c:spPr>
            <c:extLst>
              <c:ext xmlns:c16="http://schemas.microsoft.com/office/drawing/2014/chart" uri="{C3380CC4-5D6E-409C-BE32-E72D297353CC}">
                <c16:uniqueId val="{00000295-509E-4E07-936B-151E3151442D}"/>
              </c:ext>
            </c:extLst>
          </c:dPt>
          <c:dPt>
            <c:idx val="331"/>
            <c:bubble3D val="0"/>
            <c:spPr>
              <a:solidFill>
                <a:srgbClr val="B7DEE8"/>
              </a:solidFill>
              <a:ln w="12700">
                <a:solidFill>
                  <a:srgbClr val="BFBFBF"/>
                </a:solidFill>
              </a:ln>
            </c:spPr>
            <c:extLst>
              <c:ext xmlns:c16="http://schemas.microsoft.com/office/drawing/2014/chart" uri="{C3380CC4-5D6E-409C-BE32-E72D297353CC}">
                <c16:uniqueId val="{00000297-509E-4E07-936B-151E3151442D}"/>
              </c:ext>
            </c:extLst>
          </c:dPt>
          <c:dPt>
            <c:idx val="332"/>
            <c:bubble3D val="0"/>
            <c:spPr>
              <a:solidFill>
                <a:srgbClr val="CCC0DA"/>
              </a:solidFill>
              <a:ln w="12700">
                <a:solidFill>
                  <a:srgbClr val="BFBFBF"/>
                </a:solidFill>
              </a:ln>
            </c:spPr>
            <c:extLst>
              <c:ext xmlns:c16="http://schemas.microsoft.com/office/drawing/2014/chart" uri="{C3380CC4-5D6E-409C-BE32-E72D297353CC}">
                <c16:uniqueId val="{00000299-509E-4E07-936B-151E3151442D}"/>
              </c:ext>
            </c:extLst>
          </c:dPt>
          <c:dPt>
            <c:idx val="333"/>
            <c:bubble3D val="0"/>
            <c:spPr>
              <a:solidFill>
                <a:srgbClr val="8DB4E2"/>
              </a:solidFill>
              <a:ln w="12700">
                <a:solidFill>
                  <a:srgbClr val="BFBFBF"/>
                </a:solidFill>
              </a:ln>
            </c:spPr>
            <c:extLst>
              <c:ext xmlns:c16="http://schemas.microsoft.com/office/drawing/2014/chart" uri="{C3380CC4-5D6E-409C-BE32-E72D297353CC}">
                <c16:uniqueId val="{0000029B-509E-4E07-936B-151E3151442D}"/>
              </c:ext>
            </c:extLst>
          </c:dPt>
          <c:dPt>
            <c:idx val="334"/>
            <c:bubble3D val="0"/>
            <c:spPr>
              <a:solidFill>
                <a:srgbClr val="DCE6F1"/>
              </a:solidFill>
              <a:ln w="12700">
                <a:solidFill>
                  <a:srgbClr val="BFBFBF"/>
                </a:solidFill>
              </a:ln>
            </c:spPr>
            <c:extLst>
              <c:ext xmlns:c16="http://schemas.microsoft.com/office/drawing/2014/chart" uri="{C3380CC4-5D6E-409C-BE32-E72D297353CC}">
                <c16:uniqueId val="{0000029D-509E-4E07-936B-151E3151442D}"/>
              </c:ext>
            </c:extLst>
          </c:dPt>
          <c:dPt>
            <c:idx val="335"/>
            <c:bubble3D val="0"/>
            <c:spPr>
              <a:solidFill>
                <a:srgbClr val="F2DCDB"/>
              </a:solidFill>
              <a:ln w="12700">
                <a:solidFill>
                  <a:srgbClr val="BFBFBF"/>
                </a:solidFill>
              </a:ln>
            </c:spPr>
            <c:extLst>
              <c:ext xmlns:c16="http://schemas.microsoft.com/office/drawing/2014/chart" uri="{C3380CC4-5D6E-409C-BE32-E72D297353CC}">
                <c16:uniqueId val="{0000029F-509E-4E07-936B-151E3151442D}"/>
              </c:ext>
            </c:extLst>
          </c:dPt>
          <c:dPt>
            <c:idx val="336"/>
            <c:bubble3D val="0"/>
            <c:spPr>
              <a:solidFill>
                <a:srgbClr val="EBF1DE"/>
              </a:solidFill>
              <a:ln w="12700">
                <a:solidFill>
                  <a:srgbClr val="BFBFBF"/>
                </a:solidFill>
              </a:ln>
            </c:spPr>
            <c:extLst>
              <c:ext xmlns:c16="http://schemas.microsoft.com/office/drawing/2014/chart" uri="{C3380CC4-5D6E-409C-BE32-E72D297353CC}">
                <c16:uniqueId val="{000002A1-509E-4E07-936B-151E3151442D}"/>
              </c:ext>
            </c:extLst>
          </c:dPt>
          <c:dPt>
            <c:idx val="337"/>
            <c:bubble3D val="0"/>
            <c:spPr>
              <a:solidFill>
                <a:srgbClr val="FDE9D9"/>
              </a:solidFill>
              <a:ln w="12700">
                <a:solidFill>
                  <a:srgbClr val="BFBFBF"/>
                </a:solidFill>
              </a:ln>
            </c:spPr>
            <c:extLst>
              <c:ext xmlns:c16="http://schemas.microsoft.com/office/drawing/2014/chart" uri="{C3380CC4-5D6E-409C-BE32-E72D297353CC}">
                <c16:uniqueId val="{000002A3-509E-4E07-936B-151E3151442D}"/>
              </c:ext>
            </c:extLst>
          </c:dPt>
          <c:dPt>
            <c:idx val="338"/>
            <c:bubble3D val="0"/>
            <c:spPr>
              <a:solidFill>
                <a:srgbClr val="DAEEF3"/>
              </a:solidFill>
              <a:ln w="12700">
                <a:solidFill>
                  <a:srgbClr val="BFBFBF"/>
                </a:solidFill>
              </a:ln>
            </c:spPr>
            <c:extLst>
              <c:ext xmlns:c16="http://schemas.microsoft.com/office/drawing/2014/chart" uri="{C3380CC4-5D6E-409C-BE32-E72D297353CC}">
                <c16:uniqueId val="{000002A5-509E-4E07-936B-151E3151442D}"/>
              </c:ext>
            </c:extLst>
          </c:dPt>
          <c:dPt>
            <c:idx val="339"/>
            <c:bubble3D val="0"/>
            <c:spPr>
              <a:solidFill>
                <a:srgbClr val="E4DFEC"/>
              </a:solidFill>
              <a:ln w="12700">
                <a:solidFill>
                  <a:srgbClr val="BFBFBF"/>
                </a:solidFill>
              </a:ln>
            </c:spPr>
            <c:extLst>
              <c:ext xmlns:c16="http://schemas.microsoft.com/office/drawing/2014/chart" uri="{C3380CC4-5D6E-409C-BE32-E72D297353CC}">
                <c16:uniqueId val="{000002A7-509E-4E07-936B-151E3151442D}"/>
              </c:ext>
            </c:extLst>
          </c:dPt>
          <c:dPt>
            <c:idx val="340"/>
            <c:bubble3D val="0"/>
            <c:spPr>
              <a:solidFill>
                <a:srgbClr val="95B3D7"/>
              </a:solidFill>
              <a:ln w="12700">
                <a:solidFill>
                  <a:srgbClr val="BFBFBF"/>
                </a:solidFill>
              </a:ln>
            </c:spPr>
            <c:extLst>
              <c:ext xmlns:c16="http://schemas.microsoft.com/office/drawing/2014/chart" uri="{C3380CC4-5D6E-409C-BE32-E72D297353CC}">
                <c16:uniqueId val="{000002A9-509E-4E07-936B-151E3151442D}"/>
              </c:ext>
            </c:extLst>
          </c:dPt>
          <c:dPt>
            <c:idx val="341"/>
            <c:bubble3D val="0"/>
            <c:spPr>
              <a:solidFill>
                <a:srgbClr val="DA9694"/>
              </a:solidFill>
              <a:ln w="12700">
                <a:solidFill>
                  <a:srgbClr val="BFBFBF"/>
                </a:solidFill>
              </a:ln>
            </c:spPr>
            <c:extLst>
              <c:ext xmlns:c16="http://schemas.microsoft.com/office/drawing/2014/chart" uri="{C3380CC4-5D6E-409C-BE32-E72D297353CC}">
                <c16:uniqueId val="{000002AB-509E-4E07-936B-151E3151442D}"/>
              </c:ext>
            </c:extLst>
          </c:dPt>
          <c:dPt>
            <c:idx val="342"/>
            <c:bubble3D val="0"/>
            <c:spPr>
              <a:solidFill>
                <a:srgbClr val="C4D79B"/>
              </a:solidFill>
              <a:ln w="12700">
                <a:solidFill>
                  <a:srgbClr val="BFBFBF"/>
                </a:solidFill>
              </a:ln>
            </c:spPr>
            <c:extLst>
              <c:ext xmlns:c16="http://schemas.microsoft.com/office/drawing/2014/chart" uri="{C3380CC4-5D6E-409C-BE32-E72D297353CC}">
                <c16:uniqueId val="{000002AD-509E-4E07-936B-151E3151442D}"/>
              </c:ext>
            </c:extLst>
          </c:dPt>
          <c:dPt>
            <c:idx val="343"/>
            <c:bubble3D val="0"/>
            <c:spPr>
              <a:solidFill>
                <a:srgbClr val="FABF8F"/>
              </a:solidFill>
              <a:ln w="12700">
                <a:solidFill>
                  <a:srgbClr val="BFBFBF"/>
                </a:solidFill>
              </a:ln>
            </c:spPr>
            <c:extLst>
              <c:ext xmlns:c16="http://schemas.microsoft.com/office/drawing/2014/chart" uri="{C3380CC4-5D6E-409C-BE32-E72D297353CC}">
                <c16:uniqueId val="{000002AF-509E-4E07-936B-151E3151442D}"/>
              </c:ext>
            </c:extLst>
          </c:dPt>
          <c:dPt>
            <c:idx val="344"/>
            <c:bubble3D val="0"/>
            <c:spPr>
              <a:solidFill>
                <a:srgbClr val="92CDDC"/>
              </a:solidFill>
              <a:ln w="12700">
                <a:solidFill>
                  <a:srgbClr val="BFBFBF"/>
                </a:solidFill>
              </a:ln>
            </c:spPr>
            <c:extLst>
              <c:ext xmlns:c16="http://schemas.microsoft.com/office/drawing/2014/chart" uri="{C3380CC4-5D6E-409C-BE32-E72D297353CC}">
                <c16:uniqueId val="{000002B1-509E-4E07-936B-151E3151442D}"/>
              </c:ext>
            </c:extLst>
          </c:dPt>
          <c:dPt>
            <c:idx val="345"/>
            <c:bubble3D val="0"/>
            <c:spPr>
              <a:solidFill>
                <a:srgbClr val="B1A0C7"/>
              </a:solidFill>
              <a:ln w="12700">
                <a:solidFill>
                  <a:srgbClr val="BFBFBF"/>
                </a:solidFill>
              </a:ln>
            </c:spPr>
            <c:extLst>
              <c:ext xmlns:c16="http://schemas.microsoft.com/office/drawing/2014/chart" uri="{C3380CC4-5D6E-409C-BE32-E72D297353CC}">
                <c16:uniqueId val="{000002B3-509E-4E07-936B-151E3151442D}"/>
              </c:ext>
            </c:extLst>
          </c:dPt>
          <c:dPt>
            <c:idx val="346"/>
            <c:bubble3D val="0"/>
            <c:spPr>
              <a:solidFill>
                <a:srgbClr val="538DD5"/>
              </a:solidFill>
              <a:ln w="12700">
                <a:solidFill>
                  <a:srgbClr val="BFBFBF"/>
                </a:solidFill>
              </a:ln>
            </c:spPr>
            <c:extLst>
              <c:ext xmlns:c16="http://schemas.microsoft.com/office/drawing/2014/chart" uri="{C3380CC4-5D6E-409C-BE32-E72D297353CC}">
                <c16:uniqueId val="{000002B5-509E-4E07-936B-151E3151442D}"/>
              </c:ext>
            </c:extLst>
          </c:dPt>
          <c:dPt>
            <c:idx val="347"/>
            <c:bubble3D val="0"/>
            <c:spPr>
              <a:solidFill>
                <a:srgbClr val="B8CCE4"/>
              </a:solidFill>
              <a:ln w="12700">
                <a:solidFill>
                  <a:srgbClr val="BFBFBF"/>
                </a:solidFill>
              </a:ln>
            </c:spPr>
            <c:extLst>
              <c:ext xmlns:c16="http://schemas.microsoft.com/office/drawing/2014/chart" uri="{C3380CC4-5D6E-409C-BE32-E72D297353CC}">
                <c16:uniqueId val="{000002B7-509E-4E07-936B-151E3151442D}"/>
              </c:ext>
            </c:extLst>
          </c:dPt>
          <c:dPt>
            <c:idx val="348"/>
            <c:bubble3D val="0"/>
            <c:spPr>
              <a:solidFill>
                <a:srgbClr val="E6B8B7"/>
              </a:solidFill>
              <a:ln w="12700">
                <a:solidFill>
                  <a:srgbClr val="BFBFBF"/>
                </a:solidFill>
              </a:ln>
            </c:spPr>
            <c:extLst>
              <c:ext xmlns:c16="http://schemas.microsoft.com/office/drawing/2014/chart" uri="{C3380CC4-5D6E-409C-BE32-E72D297353CC}">
                <c16:uniqueId val="{000002B9-509E-4E07-936B-151E3151442D}"/>
              </c:ext>
            </c:extLst>
          </c:dPt>
          <c:dPt>
            <c:idx val="349"/>
            <c:bubble3D val="0"/>
            <c:spPr>
              <a:solidFill>
                <a:srgbClr val="D8E4BC"/>
              </a:solidFill>
              <a:ln w="12700">
                <a:solidFill>
                  <a:srgbClr val="BFBFBF"/>
                </a:solidFill>
              </a:ln>
            </c:spPr>
            <c:extLst>
              <c:ext xmlns:c16="http://schemas.microsoft.com/office/drawing/2014/chart" uri="{C3380CC4-5D6E-409C-BE32-E72D297353CC}">
                <c16:uniqueId val="{000002BB-509E-4E07-936B-151E3151442D}"/>
              </c:ext>
            </c:extLst>
          </c:dPt>
          <c:dPt>
            <c:idx val="350"/>
            <c:bubble3D val="0"/>
            <c:spPr>
              <a:solidFill>
                <a:srgbClr val="FCD5B4"/>
              </a:solidFill>
              <a:ln w="12700">
                <a:solidFill>
                  <a:srgbClr val="BFBFBF"/>
                </a:solidFill>
              </a:ln>
            </c:spPr>
            <c:extLst>
              <c:ext xmlns:c16="http://schemas.microsoft.com/office/drawing/2014/chart" uri="{C3380CC4-5D6E-409C-BE32-E72D297353CC}">
                <c16:uniqueId val="{000002BD-509E-4E07-936B-151E3151442D}"/>
              </c:ext>
            </c:extLst>
          </c:dPt>
          <c:dPt>
            <c:idx val="351"/>
            <c:bubble3D val="0"/>
            <c:spPr>
              <a:solidFill>
                <a:srgbClr val="B7DEE8"/>
              </a:solidFill>
              <a:ln w="12700">
                <a:solidFill>
                  <a:srgbClr val="BFBFBF"/>
                </a:solidFill>
              </a:ln>
            </c:spPr>
            <c:extLst>
              <c:ext xmlns:c16="http://schemas.microsoft.com/office/drawing/2014/chart" uri="{C3380CC4-5D6E-409C-BE32-E72D297353CC}">
                <c16:uniqueId val="{000002BF-509E-4E07-936B-151E3151442D}"/>
              </c:ext>
            </c:extLst>
          </c:dPt>
          <c:dPt>
            <c:idx val="352"/>
            <c:bubble3D val="0"/>
            <c:spPr>
              <a:solidFill>
                <a:srgbClr val="CCC0DA"/>
              </a:solidFill>
              <a:ln w="12700">
                <a:solidFill>
                  <a:srgbClr val="BFBFBF"/>
                </a:solidFill>
              </a:ln>
            </c:spPr>
            <c:extLst>
              <c:ext xmlns:c16="http://schemas.microsoft.com/office/drawing/2014/chart" uri="{C3380CC4-5D6E-409C-BE32-E72D297353CC}">
                <c16:uniqueId val="{000002C1-509E-4E07-936B-151E3151442D}"/>
              </c:ext>
            </c:extLst>
          </c:dPt>
          <c:dPt>
            <c:idx val="353"/>
            <c:bubble3D val="0"/>
            <c:spPr>
              <a:solidFill>
                <a:srgbClr val="8DB4E2"/>
              </a:solidFill>
              <a:ln w="12700">
                <a:solidFill>
                  <a:srgbClr val="BFBFBF"/>
                </a:solidFill>
              </a:ln>
            </c:spPr>
            <c:extLst>
              <c:ext xmlns:c16="http://schemas.microsoft.com/office/drawing/2014/chart" uri="{C3380CC4-5D6E-409C-BE32-E72D297353CC}">
                <c16:uniqueId val="{000002C3-509E-4E07-936B-151E3151442D}"/>
              </c:ext>
            </c:extLst>
          </c:dPt>
          <c:dPt>
            <c:idx val="354"/>
            <c:bubble3D val="0"/>
            <c:spPr>
              <a:solidFill>
                <a:srgbClr val="DCE6F1"/>
              </a:solidFill>
              <a:ln w="12700">
                <a:solidFill>
                  <a:srgbClr val="BFBFBF"/>
                </a:solidFill>
              </a:ln>
            </c:spPr>
            <c:extLst>
              <c:ext xmlns:c16="http://schemas.microsoft.com/office/drawing/2014/chart" uri="{C3380CC4-5D6E-409C-BE32-E72D297353CC}">
                <c16:uniqueId val="{000002C5-509E-4E07-936B-151E3151442D}"/>
              </c:ext>
            </c:extLst>
          </c:dPt>
          <c:dPt>
            <c:idx val="355"/>
            <c:bubble3D val="0"/>
            <c:spPr>
              <a:solidFill>
                <a:srgbClr val="F2DCDB"/>
              </a:solidFill>
              <a:ln w="12700">
                <a:solidFill>
                  <a:srgbClr val="BFBFBF"/>
                </a:solidFill>
              </a:ln>
            </c:spPr>
            <c:extLst>
              <c:ext xmlns:c16="http://schemas.microsoft.com/office/drawing/2014/chart" uri="{C3380CC4-5D6E-409C-BE32-E72D297353CC}">
                <c16:uniqueId val="{000002C7-509E-4E07-936B-151E3151442D}"/>
              </c:ext>
            </c:extLst>
          </c:dPt>
          <c:dPt>
            <c:idx val="356"/>
            <c:bubble3D val="0"/>
            <c:spPr>
              <a:solidFill>
                <a:srgbClr val="EBF1DE"/>
              </a:solidFill>
              <a:ln w="12700">
                <a:solidFill>
                  <a:srgbClr val="BFBFBF"/>
                </a:solidFill>
              </a:ln>
            </c:spPr>
            <c:extLst>
              <c:ext xmlns:c16="http://schemas.microsoft.com/office/drawing/2014/chart" uri="{C3380CC4-5D6E-409C-BE32-E72D297353CC}">
                <c16:uniqueId val="{000002C9-509E-4E07-936B-151E3151442D}"/>
              </c:ext>
            </c:extLst>
          </c:dPt>
          <c:dPt>
            <c:idx val="357"/>
            <c:bubble3D val="0"/>
            <c:spPr>
              <a:solidFill>
                <a:srgbClr val="FDE9D9"/>
              </a:solidFill>
              <a:ln w="12700">
                <a:solidFill>
                  <a:srgbClr val="BFBFBF"/>
                </a:solidFill>
              </a:ln>
            </c:spPr>
            <c:extLst>
              <c:ext xmlns:c16="http://schemas.microsoft.com/office/drawing/2014/chart" uri="{C3380CC4-5D6E-409C-BE32-E72D297353CC}">
                <c16:uniqueId val="{000002CB-509E-4E07-936B-151E3151442D}"/>
              </c:ext>
            </c:extLst>
          </c:dPt>
          <c:dPt>
            <c:idx val="358"/>
            <c:bubble3D val="0"/>
            <c:spPr>
              <a:solidFill>
                <a:srgbClr val="DAEEF3"/>
              </a:solidFill>
              <a:ln w="12700">
                <a:solidFill>
                  <a:srgbClr val="BFBFBF"/>
                </a:solidFill>
              </a:ln>
            </c:spPr>
            <c:extLst>
              <c:ext xmlns:c16="http://schemas.microsoft.com/office/drawing/2014/chart" uri="{C3380CC4-5D6E-409C-BE32-E72D297353CC}">
                <c16:uniqueId val="{000002CD-509E-4E07-936B-151E3151442D}"/>
              </c:ext>
            </c:extLst>
          </c:dPt>
          <c:dPt>
            <c:idx val="359"/>
            <c:bubble3D val="0"/>
            <c:spPr>
              <a:solidFill>
                <a:srgbClr val="E4DFEC"/>
              </a:solidFill>
              <a:ln w="12700">
                <a:solidFill>
                  <a:srgbClr val="BFBFBF"/>
                </a:solidFill>
              </a:ln>
            </c:spPr>
            <c:extLst>
              <c:ext xmlns:c16="http://schemas.microsoft.com/office/drawing/2014/chart" uri="{C3380CC4-5D6E-409C-BE32-E72D297353CC}">
                <c16:uniqueId val="{000002CF-509E-4E07-936B-151E3151442D}"/>
              </c:ext>
            </c:extLst>
          </c:dPt>
          <c:dPt>
            <c:idx val="360"/>
            <c:bubble3D val="0"/>
            <c:spPr>
              <a:solidFill>
                <a:srgbClr val="95B3D7"/>
              </a:solidFill>
              <a:ln w="12700">
                <a:solidFill>
                  <a:srgbClr val="BFBFBF"/>
                </a:solidFill>
              </a:ln>
            </c:spPr>
            <c:extLst>
              <c:ext xmlns:c16="http://schemas.microsoft.com/office/drawing/2014/chart" uri="{C3380CC4-5D6E-409C-BE32-E72D297353CC}">
                <c16:uniqueId val="{000002D1-509E-4E07-936B-151E3151442D}"/>
              </c:ext>
            </c:extLst>
          </c:dPt>
          <c:dPt>
            <c:idx val="361"/>
            <c:bubble3D val="0"/>
            <c:spPr>
              <a:solidFill>
                <a:srgbClr val="DA9694"/>
              </a:solidFill>
              <a:ln w="12700">
                <a:solidFill>
                  <a:srgbClr val="BFBFBF"/>
                </a:solidFill>
              </a:ln>
            </c:spPr>
            <c:extLst>
              <c:ext xmlns:c16="http://schemas.microsoft.com/office/drawing/2014/chart" uri="{C3380CC4-5D6E-409C-BE32-E72D297353CC}">
                <c16:uniqueId val="{000002D3-509E-4E07-936B-151E3151442D}"/>
              </c:ext>
            </c:extLst>
          </c:dPt>
          <c:dPt>
            <c:idx val="362"/>
            <c:bubble3D val="0"/>
            <c:spPr>
              <a:solidFill>
                <a:srgbClr val="C4D79B"/>
              </a:solidFill>
              <a:ln w="12700">
                <a:solidFill>
                  <a:srgbClr val="BFBFBF"/>
                </a:solidFill>
              </a:ln>
            </c:spPr>
            <c:extLst>
              <c:ext xmlns:c16="http://schemas.microsoft.com/office/drawing/2014/chart" uri="{C3380CC4-5D6E-409C-BE32-E72D297353CC}">
                <c16:uniqueId val="{000002D5-509E-4E07-936B-151E3151442D}"/>
              </c:ext>
            </c:extLst>
          </c:dPt>
          <c:dPt>
            <c:idx val="363"/>
            <c:bubble3D val="0"/>
            <c:spPr>
              <a:solidFill>
                <a:srgbClr val="FABF8F"/>
              </a:solidFill>
              <a:ln w="12700">
                <a:solidFill>
                  <a:srgbClr val="BFBFBF"/>
                </a:solidFill>
              </a:ln>
            </c:spPr>
            <c:extLst>
              <c:ext xmlns:c16="http://schemas.microsoft.com/office/drawing/2014/chart" uri="{C3380CC4-5D6E-409C-BE32-E72D297353CC}">
                <c16:uniqueId val="{000002D7-509E-4E07-936B-151E3151442D}"/>
              </c:ext>
            </c:extLst>
          </c:dPt>
          <c:dPt>
            <c:idx val="364"/>
            <c:bubble3D val="0"/>
            <c:spPr>
              <a:solidFill>
                <a:srgbClr val="92CDDC"/>
              </a:solidFill>
              <a:ln w="12700">
                <a:solidFill>
                  <a:srgbClr val="BFBFBF"/>
                </a:solidFill>
              </a:ln>
            </c:spPr>
            <c:extLst>
              <c:ext xmlns:c16="http://schemas.microsoft.com/office/drawing/2014/chart" uri="{C3380CC4-5D6E-409C-BE32-E72D297353CC}">
                <c16:uniqueId val="{000002D9-509E-4E07-936B-151E3151442D}"/>
              </c:ext>
            </c:extLst>
          </c:dPt>
          <c:dPt>
            <c:idx val="365"/>
            <c:bubble3D val="0"/>
            <c:spPr>
              <a:solidFill>
                <a:srgbClr val="B1A0C7"/>
              </a:solidFill>
              <a:ln w="12700">
                <a:solidFill>
                  <a:srgbClr val="BFBFBF"/>
                </a:solidFill>
              </a:ln>
            </c:spPr>
            <c:extLst>
              <c:ext xmlns:c16="http://schemas.microsoft.com/office/drawing/2014/chart" uri="{C3380CC4-5D6E-409C-BE32-E72D297353CC}">
                <c16:uniqueId val="{000002DB-509E-4E07-936B-151E3151442D}"/>
              </c:ext>
            </c:extLst>
          </c:dPt>
          <c:dPt>
            <c:idx val="366"/>
            <c:bubble3D val="0"/>
            <c:spPr>
              <a:solidFill>
                <a:srgbClr val="538DD5"/>
              </a:solidFill>
              <a:ln w="12700">
                <a:solidFill>
                  <a:srgbClr val="BFBFBF"/>
                </a:solidFill>
              </a:ln>
            </c:spPr>
            <c:extLst>
              <c:ext xmlns:c16="http://schemas.microsoft.com/office/drawing/2014/chart" uri="{C3380CC4-5D6E-409C-BE32-E72D297353CC}">
                <c16:uniqueId val="{000002DD-509E-4E07-936B-151E3151442D}"/>
              </c:ext>
            </c:extLst>
          </c:dPt>
          <c:dPt>
            <c:idx val="367"/>
            <c:bubble3D val="0"/>
            <c:spPr>
              <a:solidFill>
                <a:srgbClr val="B8CCE4"/>
              </a:solidFill>
              <a:ln w="12700">
                <a:solidFill>
                  <a:srgbClr val="BFBFBF"/>
                </a:solidFill>
              </a:ln>
            </c:spPr>
            <c:extLst>
              <c:ext xmlns:c16="http://schemas.microsoft.com/office/drawing/2014/chart" uri="{C3380CC4-5D6E-409C-BE32-E72D297353CC}">
                <c16:uniqueId val="{000002DF-509E-4E07-936B-151E3151442D}"/>
              </c:ext>
            </c:extLst>
          </c:dPt>
          <c:dPt>
            <c:idx val="368"/>
            <c:bubble3D val="0"/>
            <c:spPr>
              <a:solidFill>
                <a:srgbClr val="E6B8B7"/>
              </a:solidFill>
              <a:ln w="12700">
                <a:solidFill>
                  <a:srgbClr val="BFBFBF"/>
                </a:solidFill>
              </a:ln>
            </c:spPr>
            <c:extLst>
              <c:ext xmlns:c16="http://schemas.microsoft.com/office/drawing/2014/chart" uri="{C3380CC4-5D6E-409C-BE32-E72D297353CC}">
                <c16:uniqueId val="{000002E1-509E-4E07-936B-151E3151442D}"/>
              </c:ext>
            </c:extLst>
          </c:dPt>
          <c:dPt>
            <c:idx val="369"/>
            <c:bubble3D val="0"/>
            <c:spPr>
              <a:solidFill>
                <a:srgbClr val="D8E4BC"/>
              </a:solidFill>
              <a:ln w="12700">
                <a:solidFill>
                  <a:srgbClr val="BFBFBF"/>
                </a:solidFill>
              </a:ln>
            </c:spPr>
            <c:extLst>
              <c:ext xmlns:c16="http://schemas.microsoft.com/office/drawing/2014/chart" uri="{C3380CC4-5D6E-409C-BE32-E72D297353CC}">
                <c16:uniqueId val="{000002E3-509E-4E07-936B-151E3151442D}"/>
              </c:ext>
            </c:extLst>
          </c:dPt>
          <c:dPt>
            <c:idx val="370"/>
            <c:bubble3D val="0"/>
            <c:spPr>
              <a:solidFill>
                <a:srgbClr val="FCD5B4"/>
              </a:solidFill>
              <a:ln w="12700">
                <a:solidFill>
                  <a:srgbClr val="BFBFBF"/>
                </a:solidFill>
              </a:ln>
            </c:spPr>
            <c:extLst>
              <c:ext xmlns:c16="http://schemas.microsoft.com/office/drawing/2014/chart" uri="{C3380CC4-5D6E-409C-BE32-E72D297353CC}">
                <c16:uniqueId val="{000002E5-509E-4E07-936B-151E3151442D}"/>
              </c:ext>
            </c:extLst>
          </c:dPt>
          <c:dPt>
            <c:idx val="371"/>
            <c:bubble3D val="0"/>
            <c:spPr>
              <a:solidFill>
                <a:srgbClr val="B7DEE8"/>
              </a:solidFill>
              <a:ln w="12700">
                <a:solidFill>
                  <a:srgbClr val="BFBFBF"/>
                </a:solidFill>
              </a:ln>
            </c:spPr>
            <c:extLst>
              <c:ext xmlns:c16="http://schemas.microsoft.com/office/drawing/2014/chart" uri="{C3380CC4-5D6E-409C-BE32-E72D297353CC}">
                <c16:uniqueId val="{000002E7-509E-4E07-936B-151E3151442D}"/>
              </c:ext>
            </c:extLst>
          </c:dPt>
          <c:dPt>
            <c:idx val="372"/>
            <c:bubble3D val="0"/>
            <c:spPr>
              <a:solidFill>
                <a:srgbClr val="CCC0DA"/>
              </a:solidFill>
              <a:ln w="12700">
                <a:solidFill>
                  <a:srgbClr val="BFBFBF"/>
                </a:solidFill>
              </a:ln>
            </c:spPr>
            <c:extLst>
              <c:ext xmlns:c16="http://schemas.microsoft.com/office/drawing/2014/chart" uri="{C3380CC4-5D6E-409C-BE32-E72D297353CC}">
                <c16:uniqueId val="{000002E9-509E-4E07-936B-151E3151442D}"/>
              </c:ext>
            </c:extLst>
          </c:dPt>
          <c:dPt>
            <c:idx val="373"/>
            <c:bubble3D val="0"/>
            <c:spPr>
              <a:solidFill>
                <a:srgbClr val="8DB4E2"/>
              </a:solidFill>
              <a:ln w="12700">
                <a:solidFill>
                  <a:srgbClr val="BFBFBF"/>
                </a:solidFill>
              </a:ln>
            </c:spPr>
            <c:extLst>
              <c:ext xmlns:c16="http://schemas.microsoft.com/office/drawing/2014/chart" uri="{C3380CC4-5D6E-409C-BE32-E72D297353CC}">
                <c16:uniqueId val="{000002EB-509E-4E07-936B-151E3151442D}"/>
              </c:ext>
            </c:extLst>
          </c:dPt>
          <c:dPt>
            <c:idx val="374"/>
            <c:bubble3D val="0"/>
            <c:spPr>
              <a:solidFill>
                <a:srgbClr val="DCE6F1"/>
              </a:solidFill>
              <a:ln w="12700">
                <a:solidFill>
                  <a:srgbClr val="BFBFBF"/>
                </a:solidFill>
              </a:ln>
            </c:spPr>
            <c:extLst>
              <c:ext xmlns:c16="http://schemas.microsoft.com/office/drawing/2014/chart" uri="{C3380CC4-5D6E-409C-BE32-E72D297353CC}">
                <c16:uniqueId val="{000002ED-509E-4E07-936B-151E3151442D}"/>
              </c:ext>
            </c:extLst>
          </c:dPt>
          <c:dPt>
            <c:idx val="375"/>
            <c:bubble3D val="0"/>
            <c:spPr>
              <a:solidFill>
                <a:srgbClr val="F2DCDB"/>
              </a:solidFill>
              <a:ln w="12700">
                <a:solidFill>
                  <a:srgbClr val="BFBFBF"/>
                </a:solidFill>
              </a:ln>
            </c:spPr>
            <c:extLst>
              <c:ext xmlns:c16="http://schemas.microsoft.com/office/drawing/2014/chart" uri="{C3380CC4-5D6E-409C-BE32-E72D297353CC}">
                <c16:uniqueId val="{000002EF-509E-4E07-936B-151E3151442D}"/>
              </c:ext>
            </c:extLst>
          </c:dPt>
          <c:dPt>
            <c:idx val="376"/>
            <c:bubble3D val="0"/>
            <c:spPr>
              <a:solidFill>
                <a:srgbClr val="EBF1DE"/>
              </a:solidFill>
              <a:ln w="12700">
                <a:solidFill>
                  <a:srgbClr val="BFBFBF"/>
                </a:solidFill>
              </a:ln>
            </c:spPr>
            <c:extLst>
              <c:ext xmlns:c16="http://schemas.microsoft.com/office/drawing/2014/chart" uri="{C3380CC4-5D6E-409C-BE32-E72D297353CC}">
                <c16:uniqueId val="{000002F1-509E-4E07-936B-151E3151442D}"/>
              </c:ext>
            </c:extLst>
          </c:dPt>
          <c:dPt>
            <c:idx val="377"/>
            <c:bubble3D val="0"/>
            <c:spPr>
              <a:solidFill>
                <a:srgbClr val="FDE9D9"/>
              </a:solidFill>
              <a:ln w="12700">
                <a:solidFill>
                  <a:srgbClr val="BFBFBF"/>
                </a:solidFill>
              </a:ln>
            </c:spPr>
            <c:extLst>
              <c:ext xmlns:c16="http://schemas.microsoft.com/office/drawing/2014/chart" uri="{C3380CC4-5D6E-409C-BE32-E72D297353CC}">
                <c16:uniqueId val="{000002F3-509E-4E07-936B-151E3151442D}"/>
              </c:ext>
            </c:extLst>
          </c:dPt>
          <c:dPt>
            <c:idx val="378"/>
            <c:bubble3D val="0"/>
            <c:spPr>
              <a:solidFill>
                <a:srgbClr val="DAEEF3"/>
              </a:solidFill>
              <a:ln w="12700">
                <a:solidFill>
                  <a:srgbClr val="BFBFBF"/>
                </a:solidFill>
              </a:ln>
            </c:spPr>
            <c:extLst>
              <c:ext xmlns:c16="http://schemas.microsoft.com/office/drawing/2014/chart" uri="{C3380CC4-5D6E-409C-BE32-E72D297353CC}">
                <c16:uniqueId val="{000002F5-509E-4E07-936B-151E3151442D}"/>
              </c:ext>
            </c:extLst>
          </c:dPt>
          <c:dPt>
            <c:idx val="379"/>
            <c:bubble3D val="0"/>
            <c:spPr>
              <a:solidFill>
                <a:srgbClr val="E4DFEC"/>
              </a:solidFill>
              <a:ln w="12700">
                <a:solidFill>
                  <a:srgbClr val="BFBFBF"/>
                </a:solidFill>
              </a:ln>
            </c:spPr>
            <c:extLst>
              <c:ext xmlns:c16="http://schemas.microsoft.com/office/drawing/2014/chart" uri="{C3380CC4-5D6E-409C-BE32-E72D297353CC}">
                <c16:uniqueId val="{000002F7-509E-4E07-936B-151E3151442D}"/>
              </c:ext>
            </c:extLst>
          </c:dPt>
          <c:dPt>
            <c:idx val="380"/>
            <c:bubble3D val="0"/>
            <c:spPr>
              <a:solidFill>
                <a:srgbClr val="95B3D7"/>
              </a:solidFill>
              <a:ln w="12700">
                <a:solidFill>
                  <a:srgbClr val="BFBFBF"/>
                </a:solidFill>
              </a:ln>
            </c:spPr>
            <c:extLst>
              <c:ext xmlns:c16="http://schemas.microsoft.com/office/drawing/2014/chart" uri="{C3380CC4-5D6E-409C-BE32-E72D297353CC}">
                <c16:uniqueId val="{000002F9-509E-4E07-936B-151E3151442D}"/>
              </c:ext>
            </c:extLst>
          </c:dPt>
          <c:dPt>
            <c:idx val="381"/>
            <c:bubble3D val="0"/>
            <c:spPr>
              <a:solidFill>
                <a:srgbClr val="DA9694"/>
              </a:solidFill>
              <a:ln w="12700">
                <a:solidFill>
                  <a:srgbClr val="BFBFBF"/>
                </a:solidFill>
              </a:ln>
            </c:spPr>
            <c:extLst>
              <c:ext xmlns:c16="http://schemas.microsoft.com/office/drawing/2014/chart" uri="{C3380CC4-5D6E-409C-BE32-E72D297353CC}">
                <c16:uniqueId val="{000002FB-509E-4E07-936B-151E3151442D}"/>
              </c:ext>
            </c:extLst>
          </c:dPt>
          <c:dPt>
            <c:idx val="382"/>
            <c:bubble3D val="0"/>
            <c:spPr>
              <a:solidFill>
                <a:srgbClr val="C4D79B"/>
              </a:solidFill>
              <a:ln w="12700">
                <a:solidFill>
                  <a:srgbClr val="BFBFBF"/>
                </a:solidFill>
              </a:ln>
            </c:spPr>
            <c:extLst>
              <c:ext xmlns:c16="http://schemas.microsoft.com/office/drawing/2014/chart" uri="{C3380CC4-5D6E-409C-BE32-E72D297353CC}">
                <c16:uniqueId val="{000002FD-509E-4E07-936B-151E3151442D}"/>
              </c:ext>
            </c:extLst>
          </c:dPt>
          <c:dPt>
            <c:idx val="383"/>
            <c:bubble3D val="0"/>
            <c:spPr>
              <a:solidFill>
                <a:srgbClr val="FABF8F"/>
              </a:solidFill>
              <a:ln w="12700">
                <a:solidFill>
                  <a:srgbClr val="BFBFBF"/>
                </a:solidFill>
              </a:ln>
            </c:spPr>
            <c:extLst>
              <c:ext xmlns:c16="http://schemas.microsoft.com/office/drawing/2014/chart" uri="{C3380CC4-5D6E-409C-BE32-E72D297353CC}">
                <c16:uniqueId val="{000002FF-509E-4E07-936B-151E3151442D}"/>
              </c:ext>
            </c:extLst>
          </c:dPt>
          <c:dPt>
            <c:idx val="384"/>
            <c:bubble3D val="0"/>
            <c:spPr>
              <a:solidFill>
                <a:srgbClr val="92CDDC"/>
              </a:solidFill>
              <a:ln w="12700">
                <a:solidFill>
                  <a:srgbClr val="BFBFBF"/>
                </a:solidFill>
              </a:ln>
            </c:spPr>
            <c:extLst>
              <c:ext xmlns:c16="http://schemas.microsoft.com/office/drawing/2014/chart" uri="{C3380CC4-5D6E-409C-BE32-E72D297353CC}">
                <c16:uniqueId val="{00000301-509E-4E07-936B-151E3151442D}"/>
              </c:ext>
            </c:extLst>
          </c:dPt>
          <c:dPt>
            <c:idx val="385"/>
            <c:bubble3D val="0"/>
            <c:spPr>
              <a:solidFill>
                <a:srgbClr val="B1A0C7"/>
              </a:solidFill>
              <a:ln w="12700">
                <a:solidFill>
                  <a:srgbClr val="BFBFBF"/>
                </a:solidFill>
              </a:ln>
            </c:spPr>
            <c:extLst>
              <c:ext xmlns:c16="http://schemas.microsoft.com/office/drawing/2014/chart" uri="{C3380CC4-5D6E-409C-BE32-E72D297353CC}">
                <c16:uniqueId val="{00000303-509E-4E07-936B-151E3151442D}"/>
              </c:ext>
            </c:extLst>
          </c:dPt>
          <c:dPt>
            <c:idx val="386"/>
            <c:bubble3D val="0"/>
            <c:spPr>
              <a:solidFill>
                <a:srgbClr val="538DD5"/>
              </a:solidFill>
              <a:ln w="12700">
                <a:solidFill>
                  <a:srgbClr val="BFBFBF"/>
                </a:solidFill>
              </a:ln>
            </c:spPr>
            <c:extLst>
              <c:ext xmlns:c16="http://schemas.microsoft.com/office/drawing/2014/chart" uri="{C3380CC4-5D6E-409C-BE32-E72D297353CC}">
                <c16:uniqueId val="{00000305-509E-4E07-936B-151E3151442D}"/>
              </c:ext>
            </c:extLst>
          </c:dPt>
          <c:dPt>
            <c:idx val="387"/>
            <c:bubble3D val="0"/>
            <c:spPr>
              <a:solidFill>
                <a:srgbClr val="B8CCE4"/>
              </a:solidFill>
              <a:ln w="12700">
                <a:solidFill>
                  <a:srgbClr val="BFBFBF"/>
                </a:solidFill>
              </a:ln>
            </c:spPr>
            <c:extLst>
              <c:ext xmlns:c16="http://schemas.microsoft.com/office/drawing/2014/chart" uri="{C3380CC4-5D6E-409C-BE32-E72D297353CC}">
                <c16:uniqueId val="{00000307-509E-4E07-936B-151E3151442D}"/>
              </c:ext>
            </c:extLst>
          </c:dPt>
          <c:dPt>
            <c:idx val="388"/>
            <c:bubble3D val="0"/>
            <c:spPr>
              <a:solidFill>
                <a:srgbClr val="E6B8B7"/>
              </a:solidFill>
              <a:ln w="12700">
                <a:solidFill>
                  <a:srgbClr val="BFBFBF"/>
                </a:solidFill>
              </a:ln>
            </c:spPr>
            <c:extLst>
              <c:ext xmlns:c16="http://schemas.microsoft.com/office/drawing/2014/chart" uri="{C3380CC4-5D6E-409C-BE32-E72D297353CC}">
                <c16:uniqueId val="{00000309-509E-4E07-936B-151E3151442D}"/>
              </c:ext>
            </c:extLst>
          </c:dPt>
          <c:dPt>
            <c:idx val="389"/>
            <c:bubble3D val="0"/>
            <c:spPr>
              <a:solidFill>
                <a:srgbClr val="D8E4BC"/>
              </a:solidFill>
              <a:ln w="12700">
                <a:solidFill>
                  <a:srgbClr val="BFBFBF"/>
                </a:solidFill>
              </a:ln>
            </c:spPr>
            <c:extLst>
              <c:ext xmlns:c16="http://schemas.microsoft.com/office/drawing/2014/chart" uri="{C3380CC4-5D6E-409C-BE32-E72D297353CC}">
                <c16:uniqueId val="{0000030B-509E-4E07-936B-151E3151442D}"/>
              </c:ext>
            </c:extLst>
          </c:dPt>
          <c:dPt>
            <c:idx val="390"/>
            <c:bubble3D val="0"/>
            <c:spPr>
              <a:solidFill>
                <a:srgbClr val="FCD5B4"/>
              </a:solidFill>
              <a:ln w="12700">
                <a:solidFill>
                  <a:srgbClr val="BFBFBF"/>
                </a:solidFill>
              </a:ln>
            </c:spPr>
            <c:extLst>
              <c:ext xmlns:c16="http://schemas.microsoft.com/office/drawing/2014/chart" uri="{C3380CC4-5D6E-409C-BE32-E72D297353CC}">
                <c16:uniqueId val="{0000030D-509E-4E07-936B-151E3151442D}"/>
              </c:ext>
            </c:extLst>
          </c:dPt>
          <c:dPt>
            <c:idx val="391"/>
            <c:bubble3D val="0"/>
            <c:spPr>
              <a:solidFill>
                <a:srgbClr val="B7DEE8"/>
              </a:solidFill>
              <a:ln w="12700">
                <a:solidFill>
                  <a:srgbClr val="BFBFBF"/>
                </a:solidFill>
              </a:ln>
            </c:spPr>
            <c:extLst>
              <c:ext xmlns:c16="http://schemas.microsoft.com/office/drawing/2014/chart" uri="{C3380CC4-5D6E-409C-BE32-E72D297353CC}">
                <c16:uniqueId val="{0000030F-509E-4E07-936B-151E3151442D}"/>
              </c:ext>
            </c:extLst>
          </c:dPt>
          <c:dPt>
            <c:idx val="392"/>
            <c:bubble3D val="0"/>
            <c:spPr>
              <a:solidFill>
                <a:srgbClr val="CCC0DA"/>
              </a:solidFill>
              <a:ln w="12700">
                <a:solidFill>
                  <a:srgbClr val="BFBFBF"/>
                </a:solidFill>
              </a:ln>
            </c:spPr>
            <c:extLst>
              <c:ext xmlns:c16="http://schemas.microsoft.com/office/drawing/2014/chart" uri="{C3380CC4-5D6E-409C-BE32-E72D297353CC}">
                <c16:uniqueId val="{00000311-509E-4E07-936B-151E3151442D}"/>
              </c:ext>
            </c:extLst>
          </c:dPt>
          <c:dPt>
            <c:idx val="393"/>
            <c:bubble3D val="0"/>
            <c:spPr>
              <a:solidFill>
                <a:srgbClr val="8DB4E2"/>
              </a:solidFill>
              <a:ln w="12700">
                <a:solidFill>
                  <a:srgbClr val="BFBFBF"/>
                </a:solidFill>
              </a:ln>
            </c:spPr>
            <c:extLst>
              <c:ext xmlns:c16="http://schemas.microsoft.com/office/drawing/2014/chart" uri="{C3380CC4-5D6E-409C-BE32-E72D297353CC}">
                <c16:uniqueId val="{00000313-509E-4E07-936B-151E3151442D}"/>
              </c:ext>
            </c:extLst>
          </c:dPt>
          <c:dPt>
            <c:idx val="394"/>
            <c:bubble3D val="0"/>
            <c:spPr>
              <a:solidFill>
                <a:srgbClr val="DCE6F1"/>
              </a:solidFill>
              <a:ln w="12700">
                <a:solidFill>
                  <a:srgbClr val="BFBFBF"/>
                </a:solidFill>
              </a:ln>
            </c:spPr>
            <c:extLst>
              <c:ext xmlns:c16="http://schemas.microsoft.com/office/drawing/2014/chart" uri="{C3380CC4-5D6E-409C-BE32-E72D297353CC}">
                <c16:uniqueId val="{00000315-509E-4E07-936B-151E3151442D}"/>
              </c:ext>
            </c:extLst>
          </c:dPt>
          <c:dPt>
            <c:idx val="395"/>
            <c:bubble3D val="0"/>
            <c:spPr>
              <a:solidFill>
                <a:srgbClr val="F2DCDB"/>
              </a:solidFill>
              <a:ln w="12700">
                <a:solidFill>
                  <a:srgbClr val="BFBFBF"/>
                </a:solidFill>
              </a:ln>
            </c:spPr>
            <c:extLst>
              <c:ext xmlns:c16="http://schemas.microsoft.com/office/drawing/2014/chart" uri="{C3380CC4-5D6E-409C-BE32-E72D297353CC}">
                <c16:uniqueId val="{00000317-509E-4E07-936B-151E3151442D}"/>
              </c:ext>
            </c:extLst>
          </c:dPt>
          <c:dPt>
            <c:idx val="396"/>
            <c:bubble3D val="0"/>
            <c:spPr>
              <a:solidFill>
                <a:srgbClr val="EBF1DE"/>
              </a:solidFill>
              <a:ln w="12700">
                <a:solidFill>
                  <a:srgbClr val="BFBFBF"/>
                </a:solidFill>
              </a:ln>
            </c:spPr>
            <c:extLst>
              <c:ext xmlns:c16="http://schemas.microsoft.com/office/drawing/2014/chart" uri="{C3380CC4-5D6E-409C-BE32-E72D297353CC}">
                <c16:uniqueId val="{00000319-509E-4E07-936B-151E3151442D}"/>
              </c:ext>
            </c:extLst>
          </c:dPt>
          <c:dPt>
            <c:idx val="397"/>
            <c:bubble3D val="0"/>
            <c:spPr>
              <a:solidFill>
                <a:srgbClr val="FDE9D9"/>
              </a:solidFill>
              <a:ln w="12700">
                <a:solidFill>
                  <a:srgbClr val="BFBFBF"/>
                </a:solidFill>
              </a:ln>
            </c:spPr>
            <c:extLst>
              <c:ext xmlns:c16="http://schemas.microsoft.com/office/drawing/2014/chart" uri="{C3380CC4-5D6E-409C-BE32-E72D297353CC}">
                <c16:uniqueId val="{0000031B-509E-4E07-936B-151E3151442D}"/>
              </c:ext>
            </c:extLst>
          </c:dPt>
          <c:dPt>
            <c:idx val="398"/>
            <c:bubble3D val="0"/>
            <c:spPr>
              <a:solidFill>
                <a:srgbClr val="DAEEF3"/>
              </a:solidFill>
              <a:ln w="12700">
                <a:solidFill>
                  <a:srgbClr val="BFBFBF"/>
                </a:solidFill>
              </a:ln>
            </c:spPr>
            <c:extLst>
              <c:ext xmlns:c16="http://schemas.microsoft.com/office/drawing/2014/chart" uri="{C3380CC4-5D6E-409C-BE32-E72D297353CC}">
                <c16:uniqueId val="{0000031D-509E-4E07-936B-151E3151442D}"/>
              </c:ext>
            </c:extLst>
          </c:dPt>
          <c:dPt>
            <c:idx val="399"/>
            <c:bubble3D val="0"/>
            <c:spPr>
              <a:solidFill>
                <a:srgbClr val="E4DFEC"/>
              </a:solidFill>
              <a:ln w="12700">
                <a:solidFill>
                  <a:srgbClr val="BFBFBF"/>
                </a:solidFill>
              </a:ln>
            </c:spPr>
            <c:extLst>
              <c:ext xmlns:c16="http://schemas.microsoft.com/office/drawing/2014/chart" uri="{C3380CC4-5D6E-409C-BE32-E72D297353CC}">
                <c16:uniqueId val="{0000031F-509E-4E07-936B-151E3151442D}"/>
              </c:ext>
            </c:extLst>
          </c:dPt>
          <c:dPt>
            <c:idx val="400"/>
            <c:bubble3D val="0"/>
            <c:spPr>
              <a:solidFill>
                <a:srgbClr val="95B3D7"/>
              </a:solidFill>
              <a:ln w="12700">
                <a:solidFill>
                  <a:srgbClr val="BFBFBF"/>
                </a:solidFill>
              </a:ln>
            </c:spPr>
            <c:extLst>
              <c:ext xmlns:c16="http://schemas.microsoft.com/office/drawing/2014/chart" uri="{C3380CC4-5D6E-409C-BE32-E72D297353CC}">
                <c16:uniqueId val="{00000321-509E-4E07-936B-151E3151442D}"/>
              </c:ext>
            </c:extLst>
          </c:dPt>
          <c:dPt>
            <c:idx val="401"/>
            <c:bubble3D val="0"/>
            <c:spPr>
              <a:solidFill>
                <a:srgbClr val="DA9694"/>
              </a:solidFill>
              <a:ln w="12700">
                <a:solidFill>
                  <a:srgbClr val="BFBFBF"/>
                </a:solidFill>
              </a:ln>
            </c:spPr>
            <c:extLst>
              <c:ext xmlns:c16="http://schemas.microsoft.com/office/drawing/2014/chart" uri="{C3380CC4-5D6E-409C-BE32-E72D297353CC}">
                <c16:uniqueId val="{00000323-509E-4E07-936B-151E3151442D}"/>
              </c:ext>
            </c:extLst>
          </c:dPt>
          <c:dPt>
            <c:idx val="402"/>
            <c:bubble3D val="0"/>
            <c:spPr>
              <a:solidFill>
                <a:srgbClr val="C4D79B"/>
              </a:solidFill>
              <a:ln w="12700">
                <a:solidFill>
                  <a:srgbClr val="BFBFBF"/>
                </a:solidFill>
              </a:ln>
            </c:spPr>
            <c:extLst>
              <c:ext xmlns:c16="http://schemas.microsoft.com/office/drawing/2014/chart" uri="{C3380CC4-5D6E-409C-BE32-E72D297353CC}">
                <c16:uniqueId val="{00000325-509E-4E07-936B-151E3151442D}"/>
              </c:ext>
            </c:extLst>
          </c:dPt>
          <c:dPt>
            <c:idx val="403"/>
            <c:bubble3D val="0"/>
            <c:spPr>
              <a:solidFill>
                <a:srgbClr val="FABF8F"/>
              </a:solidFill>
              <a:ln w="12700">
                <a:solidFill>
                  <a:srgbClr val="BFBFBF"/>
                </a:solidFill>
              </a:ln>
            </c:spPr>
            <c:extLst>
              <c:ext xmlns:c16="http://schemas.microsoft.com/office/drawing/2014/chart" uri="{C3380CC4-5D6E-409C-BE32-E72D297353CC}">
                <c16:uniqueId val="{00000327-509E-4E07-936B-151E3151442D}"/>
              </c:ext>
            </c:extLst>
          </c:dPt>
          <c:dPt>
            <c:idx val="404"/>
            <c:bubble3D val="0"/>
            <c:spPr>
              <a:solidFill>
                <a:srgbClr val="92CDDC"/>
              </a:solidFill>
              <a:ln w="12700">
                <a:solidFill>
                  <a:srgbClr val="BFBFBF"/>
                </a:solidFill>
              </a:ln>
            </c:spPr>
            <c:extLst>
              <c:ext xmlns:c16="http://schemas.microsoft.com/office/drawing/2014/chart" uri="{C3380CC4-5D6E-409C-BE32-E72D297353CC}">
                <c16:uniqueId val="{00000329-509E-4E07-936B-151E3151442D}"/>
              </c:ext>
            </c:extLst>
          </c:dPt>
          <c:dPt>
            <c:idx val="405"/>
            <c:bubble3D val="0"/>
            <c:spPr>
              <a:solidFill>
                <a:srgbClr val="B1A0C7"/>
              </a:solidFill>
              <a:ln w="12700">
                <a:solidFill>
                  <a:srgbClr val="BFBFBF"/>
                </a:solidFill>
              </a:ln>
            </c:spPr>
            <c:extLst>
              <c:ext xmlns:c16="http://schemas.microsoft.com/office/drawing/2014/chart" uri="{C3380CC4-5D6E-409C-BE32-E72D297353CC}">
                <c16:uniqueId val="{0000032B-509E-4E07-936B-151E3151442D}"/>
              </c:ext>
            </c:extLst>
          </c:dPt>
          <c:dPt>
            <c:idx val="406"/>
            <c:bubble3D val="0"/>
            <c:spPr>
              <a:solidFill>
                <a:srgbClr val="538DD5"/>
              </a:solidFill>
              <a:ln w="12700">
                <a:solidFill>
                  <a:srgbClr val="BFBFBF"/>
                </a:solidFill>
              </a:ln>
            </c:spPr>
            <c:extLst>
              <c:ext xmlns:c16="http://schemas.microsoft.com/office/drawing/2014/chart" uri="{C3380CC4-5D6E-409C-BE32-E72D297353CC}">
                <c16:uniqueId val="{0000032D-509E-4E07-936B-151E3151442D}"/>
              </c:ext>
            </c:extLst>
          </c:dPt>
          <c:dPt>
            <c:idx val="407"/>
            <c:bubble3D val="0"/>
            <c:spPr>
              <a:solidFill>
                <a:srgbClr val="B8CCE4"/>
              </a:solidFill>
              <a:ln w="12700">
                <a:solidFill>
                  <a:srgbClr val="BFBFBF"/>
                </a:solidFill>
              </a:ln>
            </c:spPr>
            <c:extLst>
              <c:ext xmlns:c16="http://schemas.microsoft.com/office/drawing/2014/chart" uri="{C3380CC4-5D6E-409C-BE32-E72D297353CC}">
                <c16:uniqueId val="{0000032F-509E-4E07-936B-151E3151442D}"/>
              </c:ext>
            </c:extLst>
          </c:dPt>
          <c:dPt>
            <c:idx val="408"/>
            <c:bubble3D val="0"/>
            <c:spPr>
              <a:solidFill>
                <a:srgbClr val="E6B8B7"/>
              </a:solidFill>
              <a:ln w="12700">
                <a:solidFill>
                  <a:srgbClr val="BFBFBF"/>
                </a:solidFill>
              </a:ln>
            </c:spPr>
            <c:extLst>
              <c:ext xmlns:c16="http://schemas.microsoft.com/office/drawing/2014/chart" uri="{C3380CC4-5D6E-409C-BE32-E72D297353CC}">
                <c16:uniqueId val="{00000331-509E-4E07-936B-151E3151442D}"/>
              </c:ext>
            </c:extLst>
          </c:dPt>
          <c:dPt>
            <c:idx val="409"/>
            <c:bubble3D val="0"/>
            <c:spPr>
              <a:solidFill>
                <a:srgbClr val="D8E4BC"/>
              </a:solidFill>
              <a:ln w="12700">
                <a:solidFill>
                  <a:srgbClr val="BFBFBF"/>
                </a:solidFill>
              </a:ln>
            </c:spPr>
            <c:extLst>
              <c:ext xmlns:c16="http://schemas.microsoft.com/office/drawing/2014/chart" uri="{C3380CC4-5D6E-409C-BE32-E72D297353CC}">
                <c16:uniqueId val="{00000333-509E-4E07-936B-151E3151442D}"/>
              </c:ext>
            </c:extLst>
          </c:dPt>
          <c:dPt>
            <c:idx val="410"/>
            <c:bubble3D val="0"/>
            <c:spPr>
              <a:solidFill>
                <a:srgbClr val="FCD5B4"/>
              </a:solidFill>
              <a:ln w="12700">
                <a:solidFill>
                  <a:srgbClr val="BFBFBF"/>
                </a:solidFill>
              </a:ln>
            </c:spPr>
            <c:extLst>
              <c:ext xmlns:c16="http://schemas.microsoft.com/office/drawing/2014/chart" uri="{C3380CC4-5D6E-409C-BE32-E72D297353CC}">
                <c16:uniqueId val="{00000335-509E-4E07-936B-151E3151442D}"/>
              </c:ext>
            </c:extLst>
          </c:dPt>
          <c:dPt>
            <c:idx val="411"/>
            <c:bubble3D val="0"/>
            <c:spPr>
              <a:solidFill>
                <a:srgbClr val="B7DEE8"/>
              </a:solidFill>
              <a:ln w="12700">
                <a:solidFill>
                  <a:srgbClr val="BFBFBF"/>
                </a:solidFill>
              </a:ln>
            </c:spPr>
            <c:extLst>
              <c:ext xmlns:c16="http://schemas.microsoft.com/office/drawing/2014/chart" uri="{C3380CC4-5D6E-409C-BE32-E72D297353CC}">
                <c16:uniqueId val="{00000337-509E-4E07-936B-151E3151442D}"/>
              </c:ext>
            </c:extLst>
          </c:dPt>
          <c:dPt>
            <c:idx val="412"/>
            <c:bubble3D val="0"/>
            <c:spPr>
              <a:solidFill>
                <a:srgbClr val="CCC0DA"/>
              </a:solidFill>
              <a:ln w="12700">
                <a:solidFill>
                  <a:srgbClr val="BFBFBF"/>
                </a:solidFill>
              </a:ln>
            </c:spPr>
            <c:extLst>
              <c:ext xmlns:c16="http://schemas.microsoft.com/office/drawing/2014/chart" uri="{C3380CC4-5D6E-409C-BE32-E72D297353CC}">
                <c16:uniqueId val="{00000339-509E-4E07-936B-151E3151442D}"/>
              </c:ext>
            </c:extLst>
          </c:dPt>
          <c:dPt>
            <c:idx val="413"/>
            <c:bubble3D val="0"/>
            <c:spPr>
              <a:solidFill>
                <a:srgbClr val="8DB4E2"/>
              </a:solidFill>
              <a:ln w="12700">
                <a:solidFill>
                  <a:srgbClr val="BFBFBF"/>
                </a:solidFill>
              </a:ln>
            </c:spPr>
            <c:extLst>
              <c:ext xmlns:c16="http://schemas.microsoft.com/office/drawing/2014/chart" uri="{C3380CC4-5D6E-409C-BE32-E72D297353CC}">
                <c16:uniqueId val="{0000033B-509E-4E07-936B-151E3151442D}"/>
              </c:ext>
            </c:extLst>
          </c:dPt>
          <c:dPt>
            <c:idx val="414"/>
            <c:bubble3D val="0"/>
            <c:spPr>
              <a:solidFill>
                <a:srgbClr val="DCE6F1"/>
              </a:solidFill>
              <a:ln w="12700">
                <a:solidFill>
                  <a:srgbClr val="BFBFBF"/>
                </a:solidFill>
              </a:ln>
            </c:spPr>
            <c:extLst>
              <c:ext xmlns:c16="http://schemas.microsoft.com/office/drawing/2014/chart" uri="{C3380CC4-5D6E-409C-BE32-E72D297353CC}">
                <c16:uniqueId val="{0000033D-509E-4E07-936B-151E3151442D}"/>
              </c:ext>
            </c:extLst>
          </c:dPt>
          <c:dPt>
            <c:idx val="415"/>
            <c:bubble3D val="0"/>
            <c:spPr>
              <a:solidFill>
                <a:srgbClr val="F2DCDB"/>
              </a:solidFill>
              <a:ln w="12700">
                <a:solidFill>
                  <a:srgbClr val="BFBFBF"/>
                </a:solidFill>
              </a:ln>
            </c:spPr>
            <c:extLst>
              <c:ext xmlns:c16="http://schemas.microsoft.com/office/drawing/2014/chart" uri="{C3380CC4-5D6E-409C-BE32-E72D297353CC}">
                <c16:uniqueId val="{0000033F-509E-4E07-936B-151E3151442D}"/>
              </c:ext>
            </c:extLst>
          </c:dPt>
          <c:dPt>
            <c:idx val="416"/>
            <c:bubble3D val="0"/>
            <c:spPr>
              <a:solidFill>
                <a:srgbClr val="EBF1DE"/>
              </a:solidFill>
              <a:ln w="12700">
                <a:solidFill>
                  <a:srgbClr val="BFBFBF"/>
                </a:solidFill>
              </a:ln>
            </c:spPr>
            <c:extLst>
              <c:ext xmlns:c16="http://schemas.microsoft.com/office/drawing/2014/chart" uri="{C3380CC4-5D6E-409C-BE32-E72D297353CC}">
                <c16:uniqueId val="{00000341-509E-4E07-936B-151E3151442D}"/>
              </c:ext>
            </c:extLst>
          </c:dPt>
          <c:dPt>
            <c:idx val="417"/>
            <c:bubble3D val="0"/>
            <c:spPr>
              <a:solidFill>
                <a:srgbClr val="FDE9D9"/>
              </a:solidFill>
              <a:ln w="12700">
                <a:solidFill>
                  <a:srgbClr val="BFBFBF"/>
                </a:solidFill>
              </a:ln>
            </c:spPr>
            <c:extLst>
              <c:ext xmlns:c16="http://schemas.microsoft.com/office/drawing/2014/chart" uri="{C3380CC4-5D6E-409C-BE32-E72D297353CC}">
                <c16:uniqueId val="{00000343-509E-4E07-936B-151E3151442D}"/>
              </c:ext>
            </c:extLst>
          </c:dPt>
          <c:dPt>
            <c:idx val="418"/>
            <c:bubble3D val="0"/>
            <c:spPr>
              <a:solidFill>
                <a:srgbClr val="DAEEF3"/>
              </a:solidFill>
              <a:ln w="12700">
                <a:solidFill>
                  <a:srgbClr val="BFBFBF"/>
                </a:solidFill>
              </a:ln>
            </c:spPr>
            <c:extLst>
              <c:ext xmlns:c16="http://schemas.microsoft.com/office/drawing/2014/chart" uri="{C3380CC4-5D6E-409C-BE32-E72D297353CC}">
                <c16:uniqueId val="{00000345-509E-4E07-936B-151E3151442D}"/>
              </c:ext>
            </c:extLst>
          </c:dPt>
          <c:dPt>
            <c:idx val="419"/>
            <c:bubble3D val="0"/>
            <c:spPr>
              <a:solidFill>
                <a:srgbClr val="E4DFEC"/>
              </a:solidFill>
              <a:ln w="12700">
                <a:solidFill>
                  <a:srgbClr val="BFBFBF"/>
                </a:solidFill>
              </a:ln>
            </c:spPr>
            <c:extLst>
              <c:ext xmlns:c16="http://schemas.microsoft.com/office/drawing/2014/chart" uri="{C3380CC4-5D6E-409C-BE32-E72D297353CC}">
                <c16:uniqueId val="{00000347-509E-4E07-936B-151E3151442D}"/>
              </c:ext>
            </c:extLst>
          </c:dPt>
          <c:dPt>
            <c:idx val="420"/>
            <c:bubble3D val="0"/>
            <c:spPr>
              <a:solidFill>
                <a:srgbClr val="95B3D7"/>
              </a:solidFill>
              <a:ln w="12700">
                <a:solidFill>
                  <a:srgbClr val="BFBFBF"/>
                </a:solidFill>
              </a:ln>
            </c:spPr>
            <c:extLst>
              <c:ext xmlns:c16="http://schemas.microsoft.com/office/drawing/2014/chart" uri="{C3380CC4-5D6E-409C-BE32-E72D297353CC}">
                <c16:uniqueId val="{00000349-509E-4E07-936B-151E3151442D}"/>
              </c:ext>
            </c:extLst>
          </c:dPt>
          <c:dPt>
            <c:idx val="421"/>
            <c:bubble3D val="0"/>
            <c:spPr>
              <a:solidFill>
                <a:srgbClr val="DA9694"/>
              </a:solidFill>
              <a:ln w="12700">
                <a:solidFill>
                  <a:srgbClr val="BFBFBF"/>
                </a:solidFill>
              </a:ln>
            </c:spPr>
            <c:extLst>
              <c:ext xmlns:c16="http://schemas.microsoft.com/office/drawing/2014/chart" uri="{C3380CC4-5D6E-409C-BE32-E72D297353CC}">
                <c16:uniqueId val="{0000034B-509E-4E07-936B-151E3151442D}"/>
              </c:ext>
            </c:extLst>
          </c:dPt>
          <c:dPt>
            <c:idx val="422"/>
            <c:bubble3D val="0"/>
            <c:spPr>
              <a:solidFill>
                <a:srgbClr val="C4D79B"/>
              </a:solidFill>
              <a:ln w="12700">
                <a:solidFill>
                  <a:srgbClr val="BFBFBF"/>
                </a:solidFill>
              </a:ln>
            </c:spPr>
            <c:extLst>
              <c:ext xmlns:c16="http://schemas.microsoft.com/office/drawing/2014/chart" uri="{C3380CC4-5D6E-409C-BE32-E72D297353CC}">
                <c16:uniqueId val="{0000034D-509E-4E07-936B-151E3151442D}"/>
              </c:ext>
            </c:extLst>
          </c:dPt>
          <c:dPt>
            <c:idx val="423"/>
            <c:bubble3D val="0"/>
            <c:spPr>
              <a:solidFill>
                <a:srgbClr val="FABF8F"/>
              </a:solidFill>
              <a:ln w="12700">
                <a:solidFill>
                  <a:srgbClr val="BFBFBF"/>
                </a:solidFill>
              </a:ln>
            </c:spPr>
            <c:extLst>
              <c:ext xmlns:c16="http://schemas.microsoft.com/office/drawing/2014/chart" uri="{C3380CC4-5D6E-409C-BE32-E72D297353CC}">
                <c16:uniqueId val="{0000034F-509E-4E07-936B-151E3151442D}"/>
              </c:ext>
            </c:extLst>
          </c:dPt>
          <c:dPt>
            <c:idx val="424"/>
            <c:bubble3D val="0"/>
            <c:spPr>
              <a:solidFill>
                <a:srgbClr val="92CDDC"/>
              </a:solidFill>
              <a:ln w="12700">
                <a:solidFill>
                  <a:srgbClr val="BFBFBF"/>
                </a:solidFill>
              </a:ln>
            </c:spPr>
            <c:extLst>
              <c:ext xmlns:c16="http://schemas.microsoft.com/office/drawing/2014/chart" uri="{C3380CC4-5D6E-409C-BE32-E72D297353CC}">
                <c16:uniqueId val="{00000351-509E-4E07-936B-151E3151442D}"/>
              </c:ext>
            </c:extLst>
          </c:dPt>
          <c:dPt>
            <c:idx val="425"/>
            <c:bubble3D val="0"/>
            <c:spPr>
              <a:solidFill>
                <a:srgbClr val="B1A0C7"/>
              </a:solidFill>
              <a:ln w="12700">
                <a:solidFill>
                  <a:srgbClr val="BFBFBF"/>
                </a:solidFill>
              </a:ln>
            </c:spPr>
            <c:extLst>
              <c:ext xmlns:c16="http://schemas.microsoft.com/office/drawing/2014/chart" uri="{C3380CC4-5D6E-409C-BE32-E72D297353CC}">
                <c16:uniqueId val="{00000353-509E-4E07-936B-151E3151442D}"/>
              </c:ext>
            </c:extLst>
          </c:dPt>
          <c:dPt>
            <c:idx val="426"/>
            <c:bubble3D val="0"/>
            <c:spPr>
              <a:solidFill>
                <a:srgbClr val="538DD5"/>
              </a:solidFill>
              <a:ln w="12700">
                <a:solidFill>
                  <a:srgbClr val="BFBFBF"/>
                </a:solidFill>
              </a:ln>
            </c:spPr>
            <c:extLst>
              <c:ext xmlns:c16="http://schemas.microsoft.com/office/drawing/2014/chart" uri="{C3380CC4-5D6E-409C-BE32-E72D297353CC}">
                <c16:uniqueId val="{00000355-509E-4E07-936B-151E3151442D}"/>
              </c:ext>
            </c:extLst>
          </c:dPt>
          <c:dPt>
            <c:idx val="427"/>
            <c:bubble3D val="0"/>
            <c:spPr>
              <a:solidFill>
                <a:srgbClr val="B8CCE4"/>
              </a:solidFill>
              <a:ln w="12700">
                <a:solidFill>
                  <a:srgbClr val="BFBFBF"/>
                </a:solidFill>
              </a:ln>
            </c:spPr>
            <c:extLst>
              <c:ext xmlns:c16="http://schemas.microsoft.com/office/drawing/2014/chart" uri="{C3380CC4-5D6E-409C-BE32-E72D297353CC}">
                <c16:uniqueId val="{00000357-509E-4E07-936B-151E3151442D}"/>
              </c:ext>
            </c:extLst>
          </c:dPt>
          <c:dPt>
            <c:idx val="428"/>
            <c:bubble3D val="0"/>
            <c:spPr>
              <a:solidFill>
                <a:srgbClr val="E6B8B7"/>
              </a:solidFill>
              <a:ln w="12700">
                <a:solidFill>
                  <a:srgbClr val="BFBFBF"/>
                </a:solidFill>
              </a:ln>
            </c:spPr>
            <c:extLst>
              <c:ext xmlns:c16="http://schemas.microsoft.com/office/drawing/2014/chart" uri="{C3380CC4-5D6E-409C-BE32-E72D297353CC}">
                <c16:uniqueId val="{00000359-509E-4E07-936B-151E3151442D}"/>
              </c:ext>
            </c:extLst>
          </c:dPt>
          <c:dPt>
            <c:idx val="429"/>
            <c:bubble3D val="0"/>
            <c:spPr>
              <a:solidFill>
                <a:srgbClr val="D8E4BC"/>
              </a:solidFill>
              <a:ln w="12700">
                <a:solidFill>
                  <a:srgbClr val="BFBFBF"/>
                </a:solidFill>
              </a:ln>
            </c:spPr>
            <c:extLst>
              <c:ext xmlns:c16="http://schemas.microsoft.com/office/drawing/2014/chart" uri="{C3380CC4-5D6E-409C-BE32-E72D297353CC}">
                <c16:uniqueId val="{0000035B-509E-4E07-936B-151E3151442D}"/>
              </c:ext>
            </c:extLst>
          </c:dPt>
          <c:dPt>
            <c:idx val="430"/>
            <c:bubble3D val="0"/>
            <c:spPr>
              <a:solidFill>
                <a:srgbClr val="FCD5B4"/>
              </a:solidFill>
              <a:ln w="12700">
                <a:solidFill>
                  <a:srgbClr val="BFBFBF"/>
                </a:solidFill>
              </a:ln>
            </c:spPr>
            <c:extLst>
              <c:ext xmlns:c16="http://schemas.microsoft.com/office/drawing/2014/chart" uri="{C3380CC4-5D6E-409C-BE32-E72D297353CC}">
                <c16:uniqueId val="{0000035D-509E-4E07-936B-151E3151442D}"/>
              </c:ext>
            </c:extLst>
          </c:dPt>
          <c:dPt>
            <c:idx val="431"/>
            <c:bubble3D val="0"/>
            <c:spPr>
              <a:solidFill>
                <a:srgbClr val="B7DEE8"/>
              </a:solidFill>
              <a:ln w="12700">
                <a:solidFill>
                  <a:srgbClr val="BFBFBF"/>
                </a:solidFill>
              </a:ln>
            </c:spPr>
            <c:extLst>
              <c:ext xmlns:c16="http://schemas.microsoft.com/office/drawing/2014/chart" uri="{C3380CC4-5D6E-409C-BE32-E72D297353CC}">
                <c16:uniqueId val="{0000035F-509E-4E07-936B-151E3151442D}"/>
              </c:ext>
            </c:extLst>
          </c:dPt>
          <c:dPt>
            <c:idx val="432"/>
            <c:bubble3D val="0"/>
            <c:spPr>
              <a:solidFill>
                <a:srgbClr val="CCC0DA"/>
              </a:solidFill>
              <a:ln w="12700">
                <a:solidFill>
                  <a:srgbClr val="BFBFBF"/>
                </a:solidFill>
              </a:ln>
            </c:spPr>
            <c:extLst>
              <c:ext xmlns:c16="http://schemas.microsoft.com/office/drawing/2014/chart" uri="{C3380CC4-5D6E-409C-BE32-E72D297353CC}">
                <c16:uniqueId val="{00000361-509E-4E07-936B-151E3151442D}"/>
              </c:ext>
            </c:extLst>
          </c:dPt>
          <c:dPt>
            <c:idx val="433"/>
            <c:bubble3D val="0"/>
            <c:spPr>
              <a:solidFill>
                <a:srgbClr val="8DB4E2"/>
              </a:solidFill>
              <a:ln w="12700">
                <a:solidFill>
                  <a:srgbClr val="BFBFBF"/>
                </a:solidFill>
              </a:ln>
            </c:spPr>
            <c:extLst>
              <c:ext xmlns:c16="http://schemas.microsoft.com/office/drawing/2014/chart" uri="{C3380CC4-5D6E-409C-BE32-E72D297353CC}">
                <c16:uniqueId val="{00000363-509E-4E07-936B-151E3151442D}"/>
              </c:ext>
            </c:extLst>
          </c:dPt>
          <c:dPt>
            <c:idx val="434"/>
            <c:bubble3D val="0"/>
            <c:spPr>
              <a:solidFill>
                <a:srgbClr val="DCE6F1"/>
              </a:solidFill>
              <a:ln w="12700">
                <a:solidFill>
                  <a:srgbClr val="BFBFBF"/>
                </a:solidFill>
              </a:ln>
            </c:spPr>
            <c:extLst>
              <c:ext xmlns:c16="http://schemas.microsoft.com/office/drawing/2014/chart" uri="{C3380CC4-5D6E-409C-BE32-E72D297353CC}">
                <c16:uniqueId val="{00000365-509E-4E07-936B-151E3151442D}"/>
              </c:ext>
            </c:extLst>
          </c:dPt>
          <c:dPt>
            <c:idx val="435"/>
            <c:bubble3D val="0"/>
            <c:spPr>
              <a:solidFill>
                <a:srgbClr val="F2DCDB"/>
              </a:solidFill>
              <a:ln w="12700">
                <a:solidFill>
                  <a:srgbClr val="BFBFBF"/>
                </a:solidFill>
              </a:ln>
            </c:spPr>
            <c:extLst>
              <c:ext xmlns:c16="http://schemas.microsoft.com/office/drawing/2014/chart" uri="{C3380CC4-5D6E-409C-BE32-E72D297353CC}">
                <c16:uniqueId val="{00000367-509E-4E07-936B-151E3151442D}"/>
              </c:ext>
            </c:extLst>
          </c:dPt>
          <c:dPt>
            <c:idx val="436"/>
            <c:bubble3D val="0"/>
            <c:spPr>
              <a:solidFill>
                <a:srgbClr val="EBF1DE"/>
              </a:solidFill>
              <a:ln w="12700">
                <a:solidFill>
                  <a:srgbClr val="BFBFBF"/>
                </a:solidFill>
              </a:ln>
            </c:spPr>
            <c:extLst>
              <c:ext xmlns:c16="http://schemas.microsoft.com/office/drawing/2014/chart" uri="{C3380CC4-5D6E-409C-BE32-E72D297353CC}">
                <c16:uniqueId val="{00000369-509E-4E07-936B-151E3151442D}"/>
              </c:ext>
            </c:extLst>
          </c:dPt>
          <c:dPt>
            <c:idx val="437"/>
            <c:bubble3D val="0"/>
            <c:spPr>
              <a:solidFill>
                <a:srgbClr val="FDE9D9"/>
              </a:solidFill>
              <a:ln w="12700">
                <a:solidFill>
                  <a:srgbClr val="BFBFBF"/>
                </a:solidFill>
              </a:ln>
            </c:spPr>
            <c:extLst>
              <c:ext xmlns:c16="http://schemas.microsoft.com/office/drawing/2014/chart" uri="{C3380CC4-5D6E-409C-BE32-E72D297353CC}">
                <c16:uniqueId val="{0000036B-509E-4E07-936B-151E3151442D}"/>
              </c:ext>
            </c:extLst>
          </c:dPt>
          <c:dPt>
            <c:idx val="438"/>
            <c:bubble3D val="0"/>
            <c:spPr>
              <a:solidFill>
                <a:srgbClr val="DAEEF3"/>
              </a:solidFill>
              <a:ln w="12700">
                <a:solidFill>
                  <a:srgbClr val="BFBFBF"/>
                </a:solidFill>
              </a:ln>
            </c:spPr>
            <c:extLst>
              <c:ext xmlns:c16="http://schemas.microsoft.com/office/drawing/2014/chart" uri="{C3380CC4-5D6E-409C-BE32-E72D297353CC}">
                <c16:uniqueId val="{0000036D-509E-4E07-936B-151E3151442D}"/>
              </c:ext>
            </c:extLst>
          </c:dPt>
          <c:dPt>
            <c:idx val="439"/>
            <c:bubble3D val="0"/>
            <c:spPr>
              <a:solidFill>
                <a:srgbClr val="E4DFEC"/>
              </a:solidFill>
              <a:ln w="12700">
                <a:solidFill>
                  <a:srgbClr val="BFBFBF"/>
                </a:solidFill>
              </a:ln>
            </c:spPr>
            <c:extLst>
              <c:ext xmlns:c16="http://schemas.microsoft.com/office/drawing/2014/chart" uri="{C3380CC4-5D6E-409C-BE32-E72D297353CC}">
                <c16:uniqueId val="{0000036F-509E-4E07-936B-151E3151442D}"/>
              </c:ext>
            </c:extLst>
          </c:dPt>
          <c:dPt>
            <c:idx val="440"/>
            <c:bubble3D val="0"/>
            <c:spPr>
              <a:solidFill>
                <a:srgbClr val="95B3D7"/>
              </a:solidFill>
              <a:ln w="12700">
                <a:solidFill>
                  <a:srgbClr val="BFBFBF"/>
                </a:solidFill>
              </a:ln>
            </c:spPr>
            <c:extLst>
              <c:ext xmlns:c16="http://schemas.microsoft.com/office/drawing/2014/chart" uri="{C3380CC4-5D6E-409C-BE32-E72D297353CC}">
                <c16:uniqueId val="{00000371-509E-4E07-936B-151E3151442D}"/>
              </c:ext>
            </c:extLst>
          </c:dPt>
          <c:dPt>
            <c:idx val="441"/>
            <c:bubble3D val="0"/>
            <c:spPr>
              <a:solidFill>
                <a:srgbClr val="DA9694"/>
              </a:solidFill>
              <a:ln w="12700">
                <a:solidFill>
                  <a:srgbClr val="BFBFBF"/>
                </a:solidFill>
              </a:ln>
            </c:spPr>
            <c:extLst>
              <c:ext xmlns:c16="http://schemas.microsoft.com/office/drawing/2014/chart" uri="{C3380CC4-5D6E-409C-BE32-E72D297353CC}">
                <c16:uniqueId val="{00000373-509E-4E07-936B-151E3151442D}"/>
              </c:ext>
            </c:extLst>
          </c:dPt>
          <c:dPt>
            <c:idx val="442"/>
            <c:bubble3D val="0"/>
            <c:spPr>
              <a:solidFill>
                <a:srgbClr val="C4D79B"/>
              </a:solidFill>
              <a:ln w="12700">
                <a:solidFill>
                  <a:srgbClr val="BFBFBF"/>
                </a:solidFill>
              </a:ln>
            </c:spPr>
            <c:extLst>
              <c:ext xmlns:c16="http://schemas.microsoft.com/office/drawing/2014/chart" uri="{C3380CC4-5D6E-409C-BE32-E72D297353CC}">
                <c16:uniqueId val="{00000375-509E-4E07-936B-151E3151442D}"/>
              </c:ext>
            </c:extLst>
          </c:dPt>
          <c:dPt>
            <c:idx val="443"/>
            <c:bubble3D val="0"/>
            <c:spPr>
              <a:solidFill>
                <a:srgbClr val="FABF8F"/>
              </a:solidFill>
              <a:ln w="12700">
                <a:solidFill>
                  <a:srgbClr val="BFBFBF"/>
                </a:solidFill>
              </a:ln>
            </c:spPr>
            <c:extLst>
              <c:ext xmlns:c16="http://schemas.microsoft.com/office/drawing/2014/chart" uri="{C3380CC4-5D6E-409C-BE32-E72D297353CC}">
                <c16:uniqueId val="{00000377-509E-4E07-936B-151E3151442D}"/>
              </c:ext>
            </c:extLst>
          </c:dPt>
          <c:dPt>
            <c:idx val="444"/>
            <c:bubble3D val="0"/>
            <c:spPr>
              <a:solidFill>
                <a:srgbClr val="92CDDC"/>
              </a:solidFill>
              <a:ln w="12700">
                <a:solidFill>
                  <a:srgbClr val="BFBFBF"/>
                </a:solidFill>
              </a:ln>
            </c:spPr>
            <c:extLst>
              <c:ext xmlns:c16="http://schemas.microsoft.com/office/drawing/2014/chart" uri="{C3380CC4-5D6E-409C-BE32-E72D297353CC}">
                <c16:uniqueId val="{00000379-509E-4E07-936B-151E3151442D}"/>
              </c:ext>
            </c:extLst>
          </c:dPt>
          <c:dPt>
            <c:idx val="445"/>
            <c:bubble3D val="0"/>
            <c:spPr>
              <a:solidFill>
                <a:srgbClr val="B1A0C7"/>
              </a:solidFill>
              <a:ln w="12700">
                <a:solidFill>
                  <a:srgbClr val="BFBFBF"/>
                </a:solidFill>
              </a:ln>
            </c:spPr>
            <c:extLst>
              <c:ext xmlns:c16="http://schemas.microsoft.com/office/drawing/2014/chart" uri="{C3380CC4-5D6E-409C-BE32-E72D297353CC}">
                <c16:uniqueId val="{0000037B-509E-4E07-936B-151E3151442D}"/>
              </c:ext>
            </c:extLst>
          </c:dPt>
          <c:dPt>
            <c:idx val="446"/>
            <c:bubble3D val="0"/>
            <c:spPr>
              <a:solidFill>
                <a:srgbClr val="538DD5"/>
              </a:solidFill>
              <a:ln w="12700">
                <a:solidFill>
                  <a:srgbClr val="BFBFBF"/>
                </a:solidFill>
              </a:ln>
            </c:spPr>
            <c:extLst>
              <c:ext xmlns:c16="http://schemas.microsoft.com/office/drawing/2014/chart" uri="{C3380CC4-5D6E-409C-BE32-E72D297353CC}">
                <c16:uniqueId val="{0000037D-509E-4E07-936B-151E3151442D}"/>
              </c:ext>
            </c:extLst>
          </c:dPt>
          <c:dPt>
            <c:idx val="447"/>
            <c:bubble3D val="0"/>
            <c:spPr>
              <a:solidFill>
                <a:srgbClr val="B8CCE4"/>
              </a:solidFill>
              <a:ln w="12700">
                <a:solidFill>
                  <a:srgbClr val="BFBFBF"/>
                </a:solidFill>
              </a:ln>
            </c:spPr>
            <c:extLst>
              <c:ext xmlns:c16="http://schemas.microsoft.com/office/drawing/2014/chart" uri="{C3380CC4-5D6E-409C-BE32-E72D297353CC}">
                <c16:uniqueId val="{0000037F-509E-4E07-936B-151E3151442D}"/>
              </c:ext>
            </c:extLst>
          </c:dPt>
          <c:dPt>
            <c:idx val="448"/>
            <c:bubble3D val="0"/>
            <c:spPr>
              <a:solidFill>
                <a:srgbClr val="E6B8B7"/>
              </a:solidFill>
              <a:ln w="12700">
                <a:solidFill>
                  <a:srgbClr val="BFBFBF"/>
                </a:solidFill>
              </a:ln>
            </c:spPr>
            <c:extLst>
              <c:ext xmlns:c16="http://schemas.microsoft.com/office/drawing/2014/chart" uri="{C3380CC4-5D6E-409C-BE32-E72D297353CC}">
                <c16:uniqueId val="{00000381-509E-4E07-936B-151E3151442D}"/>
              </c:ext>
            </c:extLst>
          </c:dPt>
          <c:dPt>
            <c:idx val="449"/>
            <c:bubble3D val="0"/>
            <c:spPr>
              <a:solidFill>
                <a:srgbClr val="D8E4BC"/>
              </a:solidFill>
              <a:ln w="12700">
                <a:solidFill>
                  <a:srgbClr val="BFBFBF"/>
                </a:solidFill>
              </a:ln>
            </c:spPr>
            <c:extLst>
              <c:ext xmlns:c16="http://schemas.microsoft.com/office/drawing/2014/chart" uri="{C3380CC4-5D6E-409C-BE32-E72D297353CC}">
                <c16:uniqueId val="{00000383-509E-4E07-936B-151E3151442D}"/>
              </c:ext>
            </c:extLst>
          </c:dPt>
          <c:dPt>
            <c:idx val="450"/>
            <c:bubble3D val="0"/>
            <c:spPr>
              <a:solidFill>
                <a:srgbClr val="FCD5B4"/>
              </a:solidFill>
              <a:ln w="12700">
                <a:solidFill>
                  <a:srgbClr val="BFBFBF"/>
                </a:solidFill>
              </a:ln>
            </c:spPr>
            <c:extLst>
              <c:ext xmlns:c16="http://schemas.microsoft.com/office/drawing/2014/chart" uri="{C3380CC4-5D6E-409C-BE32-E72D297353CC}">
                <c16:uniqueId val="{00000385-509E-4E07-936B-151E3151442D}"/>
              </c:ext>
            </c:extLst>
          </c:dPt>
          <c:dPt>
            <c:idx val="451"/>
            <c:bubble3D val="0"/>
            <c:spPr>
              <a:solidFill>
                <a:srgbClr val="B7DEE8"/>
              </a:solidFill>
              <a:ln w="12700">
                <a:solidFill>
                  <a:srgbClr val="BFBFBF"/>
                </a:solidFill>
              </a:ln>
            </c:spPr>
            <c:extLst>
              <c:ext xmlns:c16="http://schemas.microsoft.com/office/drawing/2014/chart" uri="{C3380CC4-5D6E-409C-BE32-E72D297353CC}">
                <c16:uniqueId val="{00000387-509E-4E07-936B-151E3151442D}"/>
              </c:ext>
            </c:extLst>
          </c:dPt>
          <c:dPt>
            <c:idx val="452"/>
            <c:bubble3D val="0"/>
            <c:spPr>
              <a:solidFill>
                <a:srgbClr val="CCC0DA"/>
              </a:solidFill>
              <a:ln w="12700">
                <a:solidFill>
                  <a:srgbClr val="BFBFBF"/>
                </a:solidFill>
              </a:ln>
            </c:spPr>
            <c:extLst>
              <c:ext xmlns:c16="http://schemas.microsoft.com/office/drawing/2014/chart" uri="{C3380CC4-5D6E-409C-BE32-E72D297353CC}">
                <c16:uniqueId val="{00000389-509E-4E07-936B-151E3151442D}"/>
              </c:ext>
            </c:extLst>
          </c:dPt>
          <c:dPt>
            <c:idx val="453"/>
            <c:bubble3D val="0"/>
            <c:spPr>
              <a:solidFill>
                <a:srgbClr val="8DB4E2"/>
              </a:solidFill>
              <a:ln w="12700">
                <a:solidFill>
                  <a:srgbClr val="BFBFBF"/>
                </a:solidFill>
              </a:ln>
            </c:spPr>
            <c:extLst>
              <c:ext xmlns:c16="http://schemas.microsoft.com/office/drawing/2014/chart" uri="{C3380CC4-5D6E-409C-BE32-E72D297353CC}">
                <c16:uniqueId val="{0000038B-509E-4E07-936B-151E3151442D}"/>
              </c:ext>
            </c:extLst>
          </c:dPt>
          <c:dPt>
            <c:idx val="454"/>
            <c:bubble3D val="0"/>
            <c:spPr>
              <a:solidFill>
                <a:srgbClr val="DCE6F1"/>
              </a:solidFill>
              <a:ln w="12700">
                <a:solidFill>
                  <a:srgbClr val="BFBFBF"/>
                </a:solidFill>
              </a:ln>
            </c:spPr>
            <c:extLst>
              <c:ext xmlns:c16="http://schemas.microsoft.com/office/drawing/2014/chart" uri="{C3380CC4-5D6E-409C-BE32-E72D297353CC}">
                <c16:uniqueId val="{0000038D-509E-4E07-936B-151E3151442D}"/>
              </c:ext>
            </c:extLst>
          </c:dPt>
          <c:dPt>
            <c:idx val="455"/>
            <c:bubble3D val="0"/>
            <c:spPr>
              <a:solidFill>
                <a:srgbClr val="F2DCDB"/>
              </a:solidFill>
              <a:ln w="12700">
                <a:solidFill>
                  <a:srgbClr val="BFBFBF"/>
                </a:solidFill>
              </a:ln>
            </c:spPr>
            <c:extLst>
              <c:ext xmlns:c16="http://schemas.microsoft.com/office/drawing/2014/chart" uri="{C3380CC4-5D6E-409C-BE32-E72D297353CC}">
                <c16:uniqueId val="{0000038F-509E-4E07-936B-151E3151442D}"/>
              </c:ext>
            </c:extLst>
          </c:dPt>
          <c:dPt>
            <c:idx val="456"/>
            <c:bubble3D val="0"/>
            <c:spPr>
              <a:solidFill>
                <a:srgbClr val="EBF1DE"/>
              </a:solidFill>
              <a:ln w="12700">
                <a:solidFill>
                  <a:srgbClr val="BFBFBF"/>
                </a:solidFill>
              </a:ln>
            </c:spPr>
            <c:extLst>
              <c:ext xmlns:c16="http://schemas.microsoft.com/office/drawing/2014/chart" uri="{C3380CC4-5D6E-409C-BE32-E72D297353CC}">
                <c16:uniqueId val="{00000391-509E-4E07-936B-151E3151442D}"/>
              </c:ext>
            </c:extLst>
          </c:dPt>
          <c:dPt>
            <c:idx val="457"/>
            <c:bubble3D val="0"/>
            <c:spPr>
              <a:solidFill>
                <a:srgbClr val="FDE9D9"/>
              </a:solidFill>
              <a:ln w="12700">
                <a:solidFill>
                  <a:srgbClr val="BFBFBF"/>
                </a:solidFill>
              </a:ln>
            </c:spPr>
            <c:extLst>
              <c:ext xmlns:c16="http://schemas.microsoft.com/office/drawing/2014/chart" uri="{C3380CC4-5D6E-409C-BE32-E72D297353CC}">
                <c16:uniqueId val="{00000393-509E-4E07-936B-151E3151442D}"/>
              </c:ext>
            </c:extLst>
          </c:dPt>
          <c:dPt>
            <c:idx val="458"/>
            <c:bubble3D val="0"/>
            <c:spPr>
              <a:solidFill>
                <a:srgbClr val="DAEEF3"/>
              </a:solidFill>
              <a:ln w="12700">
                <a:solidFill>
                  <a:srgbClr val="BFBFBF"/>
                </a:solidFill>
              </a:ln>
            </c:spPr>
            <c:extLst>
              <c:ext xmlns:c16="http://schemas.microsoft.com/office/drawing/2014/chart" uri="{C3380CC4-5D6E-409C-BE32-E72D297353CC}">
                <c16:uniqueId val="{00000395-509E-4E07-936B-151E3151442D}"/>
              </c:ext>
            </c:extLst>
          </c:dPt>
          <c:dPt>
            <c:idx val="459"/>
            <c:bubble3D val="0"/>
            <c:spPr>
              <a:solidFill>
                <a:srgbClr val="E4DFEC"/>
              </a:solidFill>
              <a:ln w="12700">
                <a:solidFill>
                  <a:srgbClr val="BFBFBF"/>
                </a:solidFill>
              </a:ln>
            </c:spPr>
            <c:extLst>
              <c:ext xmlns:c16="http://schemas.microsoft.com/office/drawing/2014/chart" uri="{C3380CC4-5D6E-409C-BE32-E72D297353CC}">
                <c16:uniqueId val="{00000397-509E-4E07-936B-151E3151442D}"/>
              </c:ext>
            </c:extLst>
          </c:dPt>
          <c:dPt>
            <c:idx val="460"/>
            <c:bubble3D val="0"/>
            <c:spPr>
              <a:solidFill>
                <a:srgbClr val="95B3D7"/>
              </a:solidFill>
              <a:ln w="12700">
                <a:solidFill>
                  <a:srgbClr val="BFBFBF"/>
                </a:solidFill>
              </a:ln>
            </c:spPr>
            <c:extLst>
              <c:ext xmlns:c16="http://schemas.microsoft.com/office/drawing/2014/chart" uri="{C3380CC4-5D6E-409C-BE32-E72D297353CC}">
                <c16:uniqueId val="{00000399-509E-4E07-936B-151E3151442D}"/>
              </c:ext>
            </c:extLst>
          </c:dPt>
          <c:dPt>
            <c:idx val="461"/>
            <c:bubble3D val="0"/>
            <c:spPr>
              <a:solidFill>
                <a:srgbClr val="DA9694"/>
              </a:solidFill>
              <a:ln w="12700">
                <a:solidFill>
                  <a:srgbClr val="BFBFBF"/>
                </a:solidFill>
              </a:ln>
            </c:spPr>
            <c:extLst>
              <c:ext xmlns:c16="http://schemas.microsoft.com/office/drawing/2014/chart" uri="{C3380CC4-5D6E-409C-BE32-E72D297353CC}">
                <c16:uniqueId val="{0000039B-509E-4E07-936B-151E3151442D}"/>
              </c:ext>
            </c:extLst>
          </c:dPt>
          <c:dPt>
            <c:idx val="462"/>
            <c:bubble3D val="0"/>
            <c:spPr>
              <a:solidFill>
                <a:srgbClr val="C4D79B"/>
              </a:solidFill>
              <a:ln w="12700">
                <a:solidFill>
                  <a:srgbClr val="BFBFBF"/>
                </a:solidFill>
              </a:ln>
            </c:spPr>
            <c:extLst>
              <c:ext xmlns:c16="http://schemas.microsoft.com/office/drawing/2014/chart" uri="{C3380CC4-5D6E-409C-BE32-E72D297353CC}">
                <c16:uniqueId val="{0000039D-509E-4E07-936B-151E3151442D}"/>
              </c:ext>
            </c:extLst>
          </c:dPt>
          <c:dPt>
            <c:idx val="463"/>
            <c:bubble3D val="0"/>
            <c:spPr>
              <a:solidFill>
                <a:srgbClr val="FABF8F"/>
              </a:solidFill>
              <a:ln w="12700">
                <a:solidFill>
                  <a:srgbClr val="BFBFBF"/>
                </a:solidFill>
              </a:ln>
            </c:spPr>
            <c:extLst>
              <c:ext xmlns:c16="http://schemas.microsoft.com/office/drawing/2014/chart" uri="{C3380CC4-5D6E-409C-BE32-E72D297353CC}">
                <c16:uniqueId val="{0000039F-509E-4E07-936B-151E3151442D}"/>
              </c:ext>
            </c:extLst>
          </c:dPt>
          <c:dPt>
            <c:idx val="464"/>
            <c:bubble3D val="0"/>
            <c:spPr>
              <a:solidFill>
                <a:srgbClr val="92CDDC"/>
              </a:solidFill>
              <a:ln w="12700">
                <a:solidFill>
                  <a:srgbClr val="BFBFBF"/>
                </a:solidFill>
              </a:ln>
            </c:spPr>
            <c:extLst>
              <c:ext xmlns:c16="http://schemas.microsoft.com/office/drawing/2014/chart" uri="{C3380CC4-5D6E-409C-BE32-E72D297353CC}">
                <c16:uniqueId val="{000003A1-509E-4E07-936B-151E3151442D}"/>
              </c:ext>
            </c:extLst>
          </c:dPt>
          <c:dPt>
            <c:idx val="465"/>
            <c:bubble3D val="0"/>
            <c:spPr>
              <a:solidFill>
                <a:srgbClr val="B1A0C7"/>
              </a:solidFill>
              <a:ln w="12700">
                <a:solidFill>
                  <a:srgbClr val="BFBFBF"/>
                </a:solidFill>
              </a:ln>
            </c:spPr>
            <c:extLst>
              <c:ext xmlns:c16="http://schemas.microsoft.com/office/drawing/2014/chart" uri="{C3380CC4-5D6E-409C-BE32-E72D297353CC}">
                <c16:uniqueId val="{000003A3-509E-4E07-936B-151E3151442D}"/>
              </c:ext>
            </c:extLst>
          </c:dPt>
          <c:dPt>
            <c:idx val="466"/>
            <c:bubble3D val="0"/>
            <c:spPr>
              <a:solidFill>
                <a:srgbClr val="538DD5"/>
              </a:solidFill>
              <a:ln w="12700">
                <a:solidFill>
                  <a:srgbClr val="BFBFBF"/>
                </a:solidFill>
              </a:ln>
            </c:spPr>
            <c:extLst>
              <c:ext xmlns:c16="http://schemas.microsoft.com/office/drawing/2014/chart" uri="{C3380CC4-5D6E-409C-BE32-E72D297353CC}">
                <c16:uniqueId val="{000003A5-509E-4E07-936B-151E3151442D}"/>
              </c:ext>
            </c:extLst>
          </c:dPt>
          <c:dPt>
            <c:idx val="467"/>
            <c:bubble3D val="0"/>
            <c:spPr>
              <a:solidFill>
                <a:srgbClr val="B8CCE4"/>
              </a:solidFill>
              <a:ln w="12700">
                <a:solidFill>
                  <a:srgbClr val="BFBFBF"/>
                </a:solidFill>
              </a:ln>
            </c:spPr>
            <c:extLst>
              <c:ext xmlns:c16="http://schemas.microsoft.com/office/drawing/2014/chart" uri="{C3380CC4-5D6E-409C-BE32-E72D297353CC}">
                <c16:uniqueId val="{000003A7-509E-4E07-936B-151E3151442D}"/>
              </c:ext>
            </c:extLst>
          </c:dPt>
          <c:dPt>
            <c:idx val="468"/>
            <c:bubble3D val="0"/>
            <c:spPr>
              <a:solidFill>
                <a:srgbClr val="E6B8B7"/>
              </a:solidFill>
              <a:ln w="12700">
                <a:solidFill>
                  <a:srgbClr val="BFBFBF"/>
                </a:solidFill>
              </a:ln>
            </c:spPr>
            <c:extLst>
              <c:ext xmlns:c16="http://schemas.microsoft.com/office/drawing/2014/chart" uri="{C3380CC4-5D6E-409C-BE32-E72D297353CC}">
                <c16:uniqueId val="{000003A9-509E-4E07-936B-151E3151442D}"/>
              </c:ext>
            </c:extLst>
          </c:dPt>
          <c:dPt>
            <c:idx val="469"/>
            <c:bubble3D val="0"/>
            <c:spPr>
              <a:solidFill>
                <a:srgbClr val="D8E4BC"/>
              </a:solidFill>
              <a:ln w="12700">
                <a:solidFill>
                  <a:srgbClr val="BFBFBF"/>
                </a:solidFill>
              </a:ln>
            </c:spPr>
            <c:extLst>
              <c:ext xmlns:c16="http://schemas.microsoft.com/office/drawing/2014/chart" uri="{C3380CC4-5D6E-409C-BE32-E72D297353CC}">
                <c16:uniqueId val="{000003AB-509E-4E07-936B-151E3151442D}"/>
              </c:ext>
            </c:extLst>
          </c:dPt>
          <c:dPt>
            <c:idx val="470"/>
            <c:bubble3D val="0"/>
            <c:spPr>
              <a:solidFill>
                <a:srgbClr val="FCD5B4"/>
              </a:solidFill>
              <a:ln w="12700">
                <a:solidFill>
                  <a:srgbClr val="BFBFBF"/>
                </a:solidFill>
              </a:ln>
            </c:spPr>
            <c:extLst>
              <c:ext xmlns:c16="http://schemas.microsoft.com/office/drawing/2014/chart" uri="{C3380CC4-5D6E-409C-BE32-E72D297353CC}">
                <c16:uniqueId val="{000003AD-509E-4E07-936B-151E3151442D}"/>
              </c:ext>
            </c:extLst>
          </c:dPt>
          <c:dPt>
            <c:idx val="471"/>
            <c:bubble3D val="0"/>
            <c:spPr>
              <a:solidFill>
                <a:srgbClr val="B7DEE8"/>
              </a:solidFill>
              <a:ln w="12700">
                <a:solidFill>
                  <a:srgbClr val="BFBFBF"/>
                </a:solidFill>
              </a:ln>
            </c:spPr>
            <c:extLst>
              <c:ext xmlns:c16="http://schemas.microsoft.com/office/drawing/2014/chart" uri="{C3380CC4-5D6E-409C-BE32-E72D297353CC}">
                <c16:uniqueId val="{000003AF-509E-4E07-936B-151E3151442D}"/>
              </c:ext>
            </c:extLst>
          </c:dPt>
          <c:dPt>
            <c:idx val="472"/>
            <c:bubble3D val="0"/>
            <c:spPr>
              <a:solidFill>
                <a:srgbClr val="CCC0DA"/>
              </a:solidFill>
              <a:ln w="12700">
                <a:solidFill>
                  <a:srgbClr val="BFBFBF"/>
                </a:solidFill>
              </a:ln>
            </c:spPr>
            <c:extLst>
              <c:ext xmlns:c16="http://schemas.microsoft.com/office/drawing/2014/chart" uri="{C3380CC4-5D6E-409C-BE32-E72D297353CC}">
                <c16:uniqueId val="{000003B1-509E-4E07-936B-151E3151442D}"/>
              </c:ext>
            </c:extLst>
          </c:dPt>
          <c:dPt>
            <c:idx val="473"/>
            <c:bubble3D val="0"/>
            <c:spPr>
              <a:solidFill>
                <a:srgbClr val="8DB4E2"/>
              </a:solidFill>
              <a:ln w="12700">
                <a:solidFill>
                  <a:srgbClr val="BFBFBF"/>
                </a:solidFill>
              </a:ln>
            </c:spPr>
            <c:extLst>
              <c:ext xmlns:c16="http://schemas.microsoft.com/office/drawing/2014/chart" uri="{C3380CC4-5D6E-409C-BE32-E72D297353CC}">
                <c16:uniqueId val="{000003B3-509E-4E07-936B-151E3151442D}"/>
              </c:ext>
            </c:extLst>
          </c:dPt>
          <c:dPt>
            <c:idx val="474"/>
            <c:bubble3D val="0"/>
            <c:spPr>
              <a:solidFill>
                <a:srgbClr val="DCE6F1"/>
              </a:solidFill>
              <a:ln w="12700">
                <a:solidFill>
                  <a:srgbClr val="BFBFBF"/>
                </a:solidFill>
              </a:ln>
            </c:spPr>
            <c:extLst>
              <c:ext xmlns:c16="http://schemas.microsoft.com/office/drawing/2014/chart" uri="{C3380CC4-5D6E-409C-BE32-E72D297353CC}">
                <c16:uniqueId val="{000003B5-509E-4E07-936B-151E3151442D}"/>
              </c:ext>
            </c:extLst>
          </c:dPt>
          <c:dPt>
            <c:idx val="475"/>
            <c:bubble3D val="0"/>
            <c:spPr>
              <a:solidFill>
                <a:srgbClr val="F2DCDB"/>
              </a:solidFill>
              <a:ln w="12700">
                <a:solidFill>
                  <a:srgbClr val="BFBFBF"/>
                </a:solidFill>
              </a:ln>
            </c:spPr>
            <c:extLst>
              <c:ext xmlns:c16="http://schemas.microsoft.com/office/drawing/2014/chart" uri="{C3380CC4-5D6E-409C-BE32-E72D297353CC}">
                <c16:uniqueId val="{000003B7-509E-4E07-936B-151E3151442D}"/>
              </c:ext>
            </c:extLst>
          </c:dPt>
          <c:dPt>
            <c:idx val="476"/>
            <c:bubble3D val="0"/>
            <c:spPr>
              <a:solidFill>
                <a:srgbClr val="EBF1DE"/>
              </a:solidFill>
              <a:ln w="12700">
                <a:solidFill>
                  <a:srgbClr val="BFBFBF"/>
                </a:solidFill>
              </a:ln>
            </c:spPr>
            <c:extLst>
              <c:ext xmlns:c16="http://schemas.microsoft.com/office/drawing/2014/chart" uri="{C3380CC4-5D6E-409C-BE32-E72D297353CC}">
                <c16:uniqueId val="{000003B9-509E-4E07-936B-151E3151442D}"/>
              </c:ext>
            </c:extLst>
          </c:dPt>
          <c:dPt>
            <c:idx val="477"/>
            <c:bubble3D val="0"/>
            <c:spPr>
              <a:solidFill>
                <a:srgbClr val="FDE9D9"/>
              </a:solidFill>
              <a:ln w="12700">
                <a:solidFill>
                  <a:srgbClr val="BFBFBF"/>
                </a:solidFill>
              </a:ln>
            </c:spPr>
            <c:extLst>
              <c:ext xmlns:c16="http://schemas.microsoft.com/office/drawing/2014/chart" uri="{C3380CC4-5D6E-409C-BE32-E72D297353CC}">
                <c16:uniqueId val="{000003BB-509E-4E07-936B-151E3151442D}"/>
              </c:ext>
            </c:extLst>
          </c:dPt>
          <c:dPt>
            <c:idx val="478"/>
            <c:bubble3D val="0"/>
            <c:spPr>
              <a:solidFill>
                <a:srgbClr val="DAEEF3"/>
              </a:solidFill>
              <a:ln w="12700">
                <a:solidFill>
                  <a:srgbClr val="BFBFBF"/>
                </a:solidFill>
              </a:ln>
            </c:spPr>
            <c:extLst>
              <c:ext xmlns:c16="http://schemas.microsoft.com/office/drawing/2014/chart" uri="{C3380CC4-5D6E-409C-BE32-E72D297353CC}">
                <c16:uniqueId val="{000003BD-509E-4E07-936B-151E3151442D}"/>
              </c:ext>
            </c:extLst>
          </c:dPt>
          <c:dPt>
            <c:idx val="479"/>
            <c:bubble3D val="0"/>
            <c:spPr>
              <a:solidFill>
                <a:srgbClr val="E4DFEC"/>
              </a:solidFill>
              <a:ln w="12700">
                <a:solidFill>
                  <a:srgbClr val="BFBFBF"/>
                </a:solidFill>
              </a:ln>
            </c:spPr>
            <c:extLst>
              <c:ext xmlns:c16="http://schemas.microsoft.com/office/drawing/2014/chart" uri="{C3380CC4-5D6E-409C-BE32-E72D297353CC}">
                <c16:uniqueId val="{000003BF-509E-4E07-936B-151E3151442D}"/>
              </c:ext>
            </c:extLst>
          </c:dPt>
          <c:dPt>
            <c:idx val="480"/>
            <c:bubble3D val="0"/>
            <c:spPr>
              <a:solidFill>
                <a:srgbClr val="95B3D7"/>
              </a:solidFill>
              <a:ln w="12700">
                <a:solidFill>
                  <a:srgbClr val="BFBFBF"/>
                </a:solidFill>
              </a:ln>
            </c:spPr>
            <c:extLst>
              <c:ext xmlns:c16="http://schemas.microsoft.com/office/drawing/2014/chart" uri="{C3380CC4-5D6E-409C-BE32-E72D297353CC}">
                <c16:uniqueId val="{000003C1-509E-4E07-936B-151E3151442D}"/>
              </c:ext>
            </c:extLst>
          </c:dPt>
          <c:dPt>
            <c:idx val="481"/>
            <c:bubble3D val="0"/>
            <c:spPr>
              <a:solidFill>
                <a:srgbClr val="DA9694"/>
              </a:solidFill>
              <a:ln w="12700">
                <a:solidFill>
                  <a:srgbClr val="BFBFBF"/>
                </a:solidFill>
              </a:ln>
            </c:spPr>
            <c:extLst>
              <c:ext xmlns:c16="http://schemas.microsoft.com/office/drawing/2014/chart" uri="{C3380CC4-5D6E-409C-BE32-E72D297353CC}">
                <c16:uniqueId val="{000003C3-509E-4E07-936B-151E3151442D}"/>
              </c:ext>
            </c:extLst>
          </c:dPt>
          <c:dPt>
            <c:idx val="482"/>
            <c:bubble3D val="0"/>
            <c:spPr>
              <a:solidFill>
                <a:srgbClr val="C4D79B"/>
              </a:solidFill>
              <a:ln w="12700">
                <a:solidFill>
                  <a:srgbClr val="BFBFBF"/>
                </a:solidFill>
              </a:ln>
            </c:spPr>
            <c:extLst>
              <c:ext xmlns:c16="http://schemas.microsoft.com/office/drawing/2014/chart" uri="{C3380CC4-5D6E-409C-BE32-E72D297353CC}">
                <c16:uniqueId val="{000003C5-509E-4E07-936B-151E3151442D}"/>
              </c:ext>
            </c:extLst>
          </c:dPt>
          <c:dPt>
            <c:idx val="483"/>
            <c:bubble3D val="0"/>
            <c:spPr>
              <a:solidFill>
                <a:srgbClr val="FABF8F"/>
              </a:solidFill>
              <a:ln w="12700">
                <a:solidFill>
                  <a:srgbClr val="BFBFBF"/>
                </a:solidFill>
              </a:ln>
            </c:spPr>
            <c:extLst>
              <c:ext xmlns:c16="http://schemas.microsoft.com/office/drawing/2014/chart" uri="{C3380CC4-5D6E-409C-BE32-E72D297353CC}">
                <c16:uniqueId val="{000003C7-509E-4E07-936B-151E3151442D}"/>
              </c:ext>
            </c:extLst>
          </c:dPt>
          <c:dPt>
            <c:idx val="484"/>
            <c:bubble3D val="0"/>
            <c:spPr>
              <a:solidFill>
                <a:srgbClr val="92CDDC"/>
              </a:solidFill>
              <a:ln w="12700">
                <a:solidFill>
                  <a:srgbClr val="BFBFBF"/>
                </a:solidFill>
              </a:ln>
            </c:spPr>
            <c:extLst>
              <c:ext xmlns:c16="http://schemas.microsoft.com/office/drawing/2014/chart" uri="{C3380CC4-5D6E-409C-BE32-E72D297353CC}">
                <c16:uniqueId val="{000003C9-509E-4E07-936B-151E3151442D}"/>
              </c:ext>
            </c:extLst>
          </c:dPt>
          <c:dPt>
            <c:idx val="485"/>
            <c:bubble3D val="0"/>
            <c:spPr>
              <a:solidFill>
                <a:srgbClr val="B1A0C7"/>
              </a:solidFill>
              <a:ln w="12700">
                <a:solidFill>
                  <a:srgbClr val="BFBFBF"/>
                </a:solidFill>
              </a:ln>
            </c:spPr>
            <c:extLst>
              <c:ext xmlns:c16="http://schemas.microsoft.com/office/drawing/2014/chart" uri="{C3380CC4-5D6E-409C-BE32-E72D297353CC}">
                <c16:uniqueId val="{000003CB-509E-4E07-936B-151E3151442D}"/>
              </c:ext>
            </c:extLst>
          </c:dPt>
          <c:dPt>
            <c:idx val="486"/>
            <c:bubble3D val="0"/>
            <c:spPr>
              <a:solidFill>
                <a:srgbClr val="538DD5"/>
              </a:solidFill>
              <a:ln w="12700">
                <a:solidFill>
                  <a:srgbClr val="BFBFBF"/>
                </a:solidFill>
              </a:ln>
            </c:spPr>
            <c:extLst>
              <c:ext xmlns:c16="http://schemas.microsoft.com/office/drawing/2014/chart" uri="{C3380CC4-5D6E-409C-BE32-E72D297353CC}">
                <c16:uniqueId val="{000003CD-509E-4E07-936B-151E3151442D}"/>
              </c:ext>
            </c:extLst>
          </c:dPt>
          <c:dPt>
            <c:idx val="487"/>
            <c:bubble3D val="0"/>
            <c:spPr>
              <a:solidFill>
                <a:srgbClr val="B8CCE4"/>
              </a:solidFill>
              <a:ln w="12700">
                <a:solidFill>
                  <a:srgbClr val="BFBFBF"/>
                </a:solidFill>
              </a:ln>
            </c:spPr>
            <c:extLst>
              <c:ext xmlns:c16="http://schemas.microsoft.com/office/drawing/2014/chart" uri="{C3380CC4-5D6E-409C-BE32-E72D297353CC}">
                <c16:uniqueId val="{000003CF-509E-4E07-936B-151E3151442D}"/>
              </c:ext>
            </c:extLst>
          </c:dPt>
          <c:dPt>
            <c:idx val="488"/>
            <c:bubble3D val="0"/>
            <c:spPr>
              <a:solidFill>
                <a:srgbClr val="E6B8B7"/>
              </a:solidFill>
              <a:ln w="12700">
                <a:solidFill>
                  <a:srgbClr val="BFBFBF"/>
                </a:solidFill>
              </a:ln>
            </c:spPr>
            <c:extLst>
              <c:ext xmlns:c16="http://schemas.microsoft.com/office/drawing/2014/chart" uri="{C3380CC4-5D6E-409C-BE32-E72D297353CC}">
                <c16:uniqueId val="{000003D1-509E-4E07-936B-151E3151442D}"/>
              </c:ext>
            </c:extLst>
          </c:dPt>
          <c:dPt>
            <c:idx val="489"/>
            <c:bubble3D val="0"/>
            <c:spPr>
              <a:solidFill>
                <a:srgbClr val="D8E4BC"/>
              </a:solidFill>
              <a:ln w="12700">
                <a:solidFill>
                  <a:srgbClr val="BFBFBF"/>
                </a:solidFill>
              </a:ln>
            </c:spPr>
            <c:extLst>
              <c:ext xmlns:c16="http://schemas.microsoft.com/office/drawing/2014/chart" uri="{C3380CC4-5D6E-409C-BE32-E72D297353CC}">
                <c16:uniqueId val="{000003D3-509E-4E07-936B-151E3151442D}"/>
              </c:ext>
            </c:extLst>
          </c:dPt>
          <c:dPt>
            <c:idx val="490"/>
            <c:bubble3D val="0"/>
            <c:spPr>
              <a:solidFill>
                <a:srgbClr val="FCD5B4"/>
              </a:solidFill>
              <a:ln w="12700">
                <a:solidFill>
                  <a:srgbClr val="BFBFBF"/>
                </a:solidFill>
              </a:ln>
            </c:spPr>
            <c:extLst>
              <c:ext xmlns:c16="http://schemas.microsoft.com/office/drawing/2014/chart" uri="{C3380CC4-5D6E-409C-BE32-E72D297353CC}">
                <c16:uniqueId val="{000003D5-509E-4E07-936B-151E3151442D}"/>
              </c:ext>
            </c:extLst>
          </c:dPt>
          <c:dPt>
            <c:idx val="491"/>
            <c:bubble3D val="0"/>
            <c:spPr>
              <a:solidFill>
                <a:srgbClr val="B7DEE8"/>
              </a:solidFill>
              <a:ln w="12700">
                <a:solidFill>
                  <a:srgbClr val="BFBFBF"/>
                </a:solidFill>
              </a:ln>
            </c:spPr>
            <c:extLst>
              <c:ext xmlns:c16="http://schemas.microsoft.com/office/drawing/2014/chart" uri="{C3380CC4-5D6E-409C-BE32-E72D297353CC}">
                <c16:uniqueId val="{000003D7-509E-4E07-936B-151E3151442D}"/>
              </c:ext>
            </c:extLst>
          </c:dPt>
          <c:dPt>
            <c:idx val="492"/>
            <c:bubble3D val="0"/>
            <c:spPr>
              <a:solidFill>
                <a:srgbClr val="CCC0DA"/>
              </a:solidFill>
              <a:ln w="12700">
                <a:solidFill>
                  <a:srgbClr val="BFBFBF"/>
                </a:solidFill>
              </a:ln>
            </c:spPr>
            <c:extLst>
              <c:ext xmlns:c16="http://schemas.microsoft.com/office/drawing/2014/chart" uri="{C3380CC4-5D6E-409C-BE32-E72D297353CC}">
                <c16:uniqueId val="{000003D9-509E-4E07-936B-151E3151442D}"/>
              </c:ext>
            </c:extLst>
          </c:dPt>
          <c:dPt>
            <c:idx val="493"/>
            <c:bubble3D val="0"/>
            <c:spPr>
              <a:solidFill>
                <a:srgbClr val="8DB4E2"/>
              </a:solidFill>
              <a:ln w="12700">
                <a:solidFill>
                  <a:srgbClr val="BFBFBF"/>
                </a:solidFill>
              </a:ln>
            </c:spPr>
            <c:extLst>
              <c:ext xmlns:c16="http://schemas.microsoft.com/office/drawing/2014/chart" uri="{C3380CC4-5D6E-409C-BE32-E72D297353CC}">
                <c16:uniqueId val="{000003DB-509E-4E07-936B-151E3151442D}"/>
              </c:ext>
            </c:extLst>
          </c:dPt>
          <c:dPt>
            <c:idx val="494"/>
            <c:bubble3D val="0"/>
            <c:spPr>
              <a:solidFill>
                <a:srgbClr val="DCE6F1"/>
              </a:solidFill>
              <a:ln w="12700">
                <a:solidFill>
                  <a:srgbClr val="BFBFBF"/>
                </a:solidFill>
              </a:ln>
            </c:spPr>
            <c:extLst>
              <c:ext xmlns:c16="http://schemas.microsoft.com/office/drawing/2014/chart" uri="{C3380CC4-5D6E-409C-BE32-E72D297353CC}">
                <c16:uniqueId val="{000003DD-509E-4E07-936B-151E3151442D}"/>
              </c:ext>
            </c:extLst>
          </c:dPt>
          <c:dPt>
            <c:idx val="495"/>
            <c:bubble3D val="0"/>
            <c:spPr>
              <a:solidFill>
                <a:srgbClr val="F2DCDB"/>
              </a:solidFill>
              <a:ln w="12700">
                <a:solidFill>
                  <a:srgbClr val="BFBFBF"/>
                </a:solidFill>
              </a:ln>
            </c:spPr>
            <c:extLst>
              <c:ext xmlns:c16="http://schemas.microsoft.com/office/drawing/2014/chart" uri="{C3380CC4-5D6E-409C-BE32-E72D297353CC}">
                <c16:uniqueId val="{000003DF-509E-4E07-936B-151E3151442D}"/>
              </c:ext>
            </c:extLst>
          </c:dPt>
          <c:dPt>
            <c:idx val="496"/>
            <c:bubble3D val="0"/>
            <c:spPr>
              <a:solidFill>
                <a:srgbClr val="EBF1DE"/>
              </a:solidFill>
              <a:ln w="12700">
                <a:solidFill>
                  <a:srgbClr val="BFBFBF"/>
                </a:solidFill>
              </a:ln>
            </c:spPr>
            <c:extLst>
              <c:ext xmlns:c16="http://schemas.microsoft.com/office/drawing/2014/chart" uri="{C3380CC4-5D6E-409C-BE32-E72D297353CC}">
                <c16:uniqueId val="{000003E1-509E-4E07-936B-151E3151442D}"/>
              </c:ext>
            </c:extLst>
          </c:dPt>
          <c:dPt>
            <c:idx val="497"/>
            <c:bubble3D val="0"/>
            <c:spPr>
              <a:solidFill>
                <a:srgbClr val="FDE9D9"/>
              </a:solidFill>
              <a:ln w="12700">
                <a:solidFill>
                  <a:srgbClr val="BFBFBF"/>
                </a:solidFill>
              </a:ln>
            </c:spPr>
            <c:extLst>
              <c:ext xmlns:c16="http://schemas.microsoft.com/office/drawing/2014/chart" uri="{C3380CC4-5D6E-409C-BE32-E72D297353CC}">
                <c16:uniqueId val="{000003E3-509E-4E07-936B-151E3151442D}"/>
              </c:ext>
            </c:extLst>
          </c:dPt>
          <c:dPt>
            <c:idx val="498"/>
            <c:bubble3D val="0"/>
            <c:spPr>
              <a:solidFill>
                <a:srgbClr val="DAEEF3"/>
              </a:solidFill>
              <a:ln w="12700">
                <a:solidFill>
                  <a:srgbClr val="BFBFBF"/>
                </a:solidFill>
              </a:ln>
            </c:spPr>
            <c:extLst>
              <c:ext xmlns:c16="http://schemas.microsoft.com/office/drawing/2014/chart" uri="{C3380CC4-5D6E-409C-BE32-E72D297353CC}">
                <c16:uniqueId val="{000003E5-509E-4E07-936B-151E3151442D}"/>
              </c:ext>
            </c:extLst>
          </c:dPt>
          <c:dPt>
            <c:idx val="499"/>
            <c:bubble3D val="0"/>
            <c:spPr>
              <a:solidFill>
                <a:srgbClr val="E4DFEC"/>
              </a:solidFill>
              <a:ln w="12700">
                <a:solidFill>
                  <a:srgbClr val="BFBFBF"/>
                </a:solidFill>
              </a:ln>
            </c:spPr>
            <c:extLst>
              <c:ext xmlns:c16="http://schemas.microsoft.com/office/drawing/2014/chart" uri="{C3380CC4-5D6E-409C-BE32-E72D297353CC}">
                <c16:uniqueId val="{000003E7-509E-4E07-936B-151E3151442D}"/>
              </c:ext>
            </c:extLst>
          </c:dPt>
          <c:dPt>
            <c:idx val="500"/>
            <c:bubble3D val="0"/>
            <c:spPr>
              <a:solidFill>
                <a:srgbClr val="95B3D7"/>
              </a:solidFill>
              <a:ln w="12700">
                <a:solidFill>
                  <a:srgbClr val="BFBFBF"/>
                </a:solidFill>
              </a:ln>
            </c:spPr>
            <c:extLst>
              <c:ext xmlns:c16="http://schemas.microsoft.com/office/drawing/2014/chart" uri="{C3380CC4-5D6E-409C-BE32-E72D297353CC}">
                <c16:uniqueId val="{000003E9-509E-4E07-936B-151E3151442D}"/>
              </c:ext>
            </c:extLst>
          </c:dPt>
          <c:dPt>
            <c:idx val="501"/>
            <c:bubble3D val="0"/>
            <c:spPr>
              <a:solidFill>
                <a:srgbClr val="DA9694"/>
              </a:solidFill>
              <a:ln w="12700">
                <a:solidFill>
                  <a:srgbClr val="BFBFBF"/>
                </a:solidFill>
              </a:ln>
            </c:spPr>
            <c:extLst>
              <c:ext xmlns:c16="http://schemas.microsoft.com/office/drawing/2014/chart" uri="{C3380CC4-5D6E-409C-BE32-E72D297353CC}">
                <c16:uniqueId val="{000003EB-509E-4E07-936B-151E3151442D}"/>
              </c:ext>
            </c:extLst>
          </c:dPt>
          <c:dPt>
            <c:idx val="502"/>
            <c:bubble3D val="0"/>
            <c:spPr>
              <a:solidFill>
                <a:srgbClr val="C4D79B"/>
              </a:solidFill>
              <a:ln w="12700">
                <a:solidFill>
                  <a:srgbClr val="BFBFBF"/>
                </a:solidFill>
              </a:ln>
            </c:spPr>
            <c:extLst>
              <c:ext xmlns:c16="http://schemas.microsoft.com/office/drawing/2014/chart" uri="{C3380CC4-5D6E-409C-BE32-E72D297353CC}">
                <c16:uniqueId val="{000003ED-509E-4E07-936B-151E3151442D}"/>
              </c:ext>
            </c:extLst>
          </c:dPt>
          <c:dPt>
            <c:idx val="503"/>
            <c:bubble3D val="0"/>
            <c:spPr>
              <a:solidFill>
                <a:srgbClr val="FABF8F"/>
              </a:solidFill>
              <a:ln w="12700">
                <a:solidFill>
                  <a:srgbClr val="BFBFBF"/>
                </a:solidFill>
              </a:ln>
            </c:spPr>
            <c:extLst>
              <c:ext xmlns:c16="http://schemas.microsoft.com/office/drawing/2014/chart" uri="{C3380CC4-5D6E-409C-BE32-E72D297353CC}">
                <c16:uniqueId val="{000003EF-509E-4E07-936B-151E3151442D}"/>
              </c:ext>
            </c:extLst>
          </c:dPt>
          <c:dPt>
            <c:idx val="504"/>
            <c:bubble3D val="0"/>
            <c:spPr>
              <a:solidFill>
                <a:srgbClr val="92CDDC"/>
              </a:solidFill>
              <a:ln w="12700">
                <a:solidFill>
                  <a:srgbClr val="BFBFBF"/>
                </a:solidFill>
              </a:ln>
            </c:spPr>
            <c:extLst>
              <c:ext xmlns:c16="http://schemas.microsoft.com/office/drawing/2014/chart" uri="{C3380CC4-5D6E-409C-BE32-E72D297353CC}">
                <c16:uniqueId val="{000003F1-509E-4E07-936B-151E3151442D}"/>
              </c:ext>
            </c:extLst>
          </c:dPt>
          <c:dPt>
            <c:idx val="505"/>
            <c:bubble3D val="0"/>
            <c:spPr>
              <a:solidFill>
                <a:srgbClr val="B1A0C7"/>
              </a:solidFill>
              <a:ln w="12700">
                <a:solidFill>
                  <a:srgbClr val="BFBFBF"/>
                </a:solidFill>
              </a:ln>
            </c:spPr>
            <c:extLst>
              <c:ext xmlns:c16="http://schemas.microsoft.com/office/drawing/2014/chart" uri="{C3380CC4-5D6E-409C-BE32-E72D297353CC}">
                <c16:uniqueId val="{000003F3-509E-4E07-936B-151E3151442D}"/>
              </c:ext>
            </c:extLst>
          </c:dPt>
          <c:dPt>
            <c:idx val="506"/>
            <c:bubble3D val="0"/>
            <c:spPr>
              <a:solidFill>
                <a:srgbClr val="538DD5"/>
              </a:solidFill>
              <a:ln w="12700">
                <a:solidFill>
                  <a:srgbClr val="BFBFBF"/>
                </a:solidFill>
              </a:ln>
            </c:spPr>
            <c:extLst>
              <c:ext xmlns:c16="http://schemas.microsoft.com/office/drawing/2014/chart" uri="{C3380CC4-5D6E-409C-BE32-E72D297353CC}">
                <c16:uniqueId val="{000003F5-509E-4E07-936B-151E3151442D}"/>
              </c:ext>
            </c:extLst>
          </c:dPt>
          <c:dPt>
            <c:idx val="507"/>
            <c:bubble3D val="0"/>
            <c:spPr>
              <a:solidFill>
                <a:srgbClr val="B8CCE4"/>
              </a:solidFill>
              <a:ln w="12700">
                <a:solidFill>
                  <a:srgbClr val="BFBFBF"/>
                </a:solidFill>
              </a:ln>
            </c:spPr>
            <c:extLst>
              <c:ext xmlns:c16="http://schemas.microsoft.com/office/drawing/2014/chart" uri="{C3380CC4-5D6E-409C-BE32-E72D297353CC}">
                <c16:uniqueId val="{000003F7-509E-4E07-936B-151E3151442D}"/>
              </c:ext>
            </c:extLst>
          </c:dPt>
          <c:dPt>
            <c:idx val="508"/>
            <c:bubble3D val="0"/>
            <c:spPr>
              <a:solidFill>
                <a:srgbClr val="E6B8B7"/>
              </a:solidFill>
              <a:ln w="12700">
                <a:solidFill>
                  <a:srgbClr val="BFBFBF"/>
                </a:solidFill>
              </a:ln>
            </c:spPr>
            <c:extLst>
              <c:ext xmlns:c16="http://schemas.microsoft.com/office/drawing/2014/chart" uri="{C3380CC4-5D6E-409C-BE32-E72D297353CC}">
                <c16:uniqueId val="{000003F9-509E-4E07-936B-151E3151442D}"/>
              </c:ext>
            </c:extLst>
          </c:dPt>
          <c:dPt>
            <c:idx val="509"/>
            <c:bubble3D val="0"/>
            <c:spPr>
              <a:solidFill>
                <a:srgbClr val="D8E4BC"/>
              </a:solidFill>
              <a:ln w="12700">
                <a:solidFill>
                  <a:srgbClr val="BFBFBF"/>
                </a:solidFill>
              </a:ln>
            </c:spPr>
            <c:extLst>
              <c:ext xmlns:c16="http://schemas.microsoft.com/office/drawing/2014/chart" uri="{C3380CC4-5D6E-409C-BE32-E72D297353CC}">
                <c16:uniqueId val="{000003FB-509E-4E07-936B-151E3151442D}"/>
              </c:ext>
            </c:extLst>
          </c:dPt>
          <c:dPt>
            <c:idx val="510"/>
            <c:bubble3D val="0"/>
            <c:spPr>
              <a:solidFill>
                <a:srgbClr val="FCD5B4"/>
              </a:solidFill>
              <a:ln w="12700">
                <a:solidFill>
                  <a:srgbClr val="BFBFBF"/>
                </a:solidFill>
              </a:ln>
            </c:spPr>
            <c:extLst>
              <c:ext xmlns:c16="http://schemas.microsoft.com/office/drawing/2014/chart" uri="{C3380CC4-5D6E-409C-BE32-E72D297353CC}">
                <c16:uniqueId val="{000003FD-509E-4E07-936B-151E3151442D}"/>
              </c:ext>
            </c:extLst>
          </c:dPt>
          <c:dPt>
            <c:idx val="511"/>
            <c:bubble3D val="0"/>
            <c:spPr>
              <a:solidFill>
                <a:srgbClr val="B7DEE8"/>
              </a:solidFill>
              <a:ln w="12700">
                <a:solidFill>
                  <a:srgbClr val="BFBFBF"/>
                </a:solidFill>
              </a:ln>
            </c:spPr>
            <c:extLst>
              <c:ext xmlns:c16="http://schemas.microsoft.com/office/drawing/2014/chart" uri="{C3380CC4-5D6E-409C-BE32-E72D297353CC}">
                <c16:uniqueId val="{000003FF-509E-4E07-936B-151E3151442D}"/>
              </c:ext>
            </c:extLst>
          </c:dPt>
          <c:dPt>
            <c:idx val="512"/>
            <c:bubble3D val="0"/>
            <c:spPr>
              <a:solidFill>
                <a:srgbClr val="CCC0DA"/>
              </a:solidFill>
              <a:ln w="12700">
                <a:solidFill>
                  <a:srgbClr val="BFBFBF"/>
                </a:solidFill>
              </a:ln>
            </c:spPr>
            <c:extLst>
              <c:ext xmlns:c16="http://schemas.microsoft.com/office/drawing/2014/chart" uri="{C3380CC4-5D6E-409C-BE32-E72D297353CC}">
                <c16:uniqueId val="{00000401-509E-4E07-936B-151E3151442D}"/>
              </c:ext>
            </c:extLst>
          </c:dPt>
          <c:dPt>
            <c:idx val="513"/>
            <c:bubble3D val="0"/>
            <c:spPr>
              <a:solidFill>
                <a:srgbClr val="8DB4E2"/>
              </a:solidFill>
              <a:ln w="12700">
                <a:solidFill>
                  <a:srgbClr val="BFBFBF"/>
                </a:solidFill>
              </a:ln>
            </c:spPr>
            <c:extLst>
              <c:ext xmlns:c16="http://schemas.microsoft.com/office/drawing/2014/chart" uri="{C3380CC4-5D6E-409C-BE32-E72D297353CC}">
                <c16:uniqueId val="{00000403-509E-4E07-936B-151E3151442D}"/>
              </c:ext>
            </c:extLst>
          </c:dPt>
          <c:dPt>
            <c:idx val="514"/>
            <c:bubble3D val="0"/>
            <c:spPr>
              <a:solidFill>
                <a:srgbClr val="DCE6F1"/>
              </a:solidFill>
              <a:ln w="12700">
                <a:solidFill>
                  <a:srgbClr val="BFBFBF"/>
                </a:solidFill>
              </a:ln>
            </c:spPr>
            <c:extLst>
              <c:ext xmlns:c16="http://schemas.microsoft.com/office/drawing/2014/chart" uri="{C3380CC4-5D6E-409C-BE32-E72D297353CC}">
                <c16:uniqueId val="{00000405-509E-4E07-936B-151E3151442D}"/>
              </c:ext>
            </c:extLst>
          </c:dPt>
          <c:dPt>
            <c:idx val="515"/>
            <c:bubble3D val="0"/>
            <c:spPr>
              <a:solidFill>
                <a:srgbClr val="F2DCDB"/>
              </a:solidFill>
              <a:ln w="12700">
                <a:solidFill>
                  <a:srgbClr val="BFBFBF"/>
                </a:solidFill>
              </a:ln>
            </c:spPr>
            <c:extLst>
              <c:ext xmlns:c16="http://schemas.microsoft.com/office/drawing/2014/chart" uri="{C3380CC4-5D6E-409C-BE32-E72D297353CC}">
                <c16:uniqueId val="{00000407-509E-4E07-936B-151E3151442D}"/>
              </c:ext>
            </c:extLst>
          </c:dPt>
          <c:dPt>
            <c:idx val="516"/>
            <c:bubble3D val="0"/>
            <c:spPr>
              <a:solidFill>
                <a:srgbClr val="EBF1DE"/>
              </a:solidFill>
              <a:ln w="12700">
                <a:solidFill>
                  <a:srgbClr val="BFBFBF"/>
                </a:solidFill>
              </a:ln>
            </c:spPr>
            <c:extLst>
              <c:ext xmlns:c16="http://schemas.microsoft.com/office/drawing/2014/chart" uri="{C3380CC4-5D6E-409C-BE32-E72D297353CC}">
                <c16:uniqueId val="{00000409-509E-4E07-936B-151E3151442D}"/>
              </c:ext>
            </c:extLst>
          </c:dPt>
          <c:dPt>
            <c:idx val="517"/>
            <c:bubble3D val="0"/>
            <c:spPr>
              <a:solidFill>
                <a:srgbClr val="FDE9D9"/>
              </a:solidFill>
              <a:ln w="12700">
                <a:solidFill>
                  <a:srgbClr val="BFBFBF"/>
                </a:solidFill>
              </a:ln>
            </c:spPr>
            <c:extLst>
              <c:ext xmlns:c16="http://schemas.microsoft.com/office/drawing/2014/chart" uri="{C3380CC4-5D6E-409C-BE32-E72D297353CC}">
                <c16:uniqueId val="{0000040B-509E-4E07-936B-151E3151442D}"/>
              </c:ext>
            </c:extLst>
          </c:dPt>
          <c:dPt>
            <c:idx val="518"/>
            <c:bubble3D val="0"/>
            <c:spPr>
              <a:solidFill>
                <a:srgbClr val="DAEEF3"/>
              </a:solidFill>
              <a:ln w="12700">
                <a:solidFill>
                  <a:srgbClr val="BFBFBF"/>
                </a:solidFill>
              </a:ln>
            </c:spPr>
            <c:extLst>
              <c:ext xmlns:c16="http://schemas.microsoft.com/office/drawing/2014/chart" uri="{C3380CC4-5D6E-409C-BE32-E72D297353CC}">
                <c16:uniqueId val="{0000040D-509E-4E07-936B-151E3151442D}"/>
              </c:ext>
            </c:extLst>
          </c:dPt>
          <c:dPt>
            <c:idx val="519"/>
            <c:bubble3D val="0"/>
            <c:spPr>
              <a:solidFill>
                <a:srgbClr val="E4DFEC"/>
              </a:solidFill>
              <a:ln w="12700">
                <a:solidFill>
                  <a:srgbClr val="BFBFBF"/>
                </a:solidFill>
              </a:ln>
            </c:spPr>
            <c:extLst>
              <c:ext xmlns:c16="http://schemas.microsoft.com/office/drawing/2014/chart" uri="{C3380CC4-5D6E-409C-BE32-E72D297353CC}">
                <c16:uniqueId val="{0000040F-509E-4E07-936B-151E3151442D}"/>
              </c:ext>
            </c:extLst>
          </c:dPt>
          <c:dPt>
            <c:idx val="520"/>
            <c:bubble3D val="0"/>
            <c:spPr>
              <a:solidFill>
                <a:srgbClr val="95B3D7"/>
              </a:solidFill>
              <a:ln w="12700">
                <a:solidFill>
                  <a:srgbClr val="BFBFBF"/>
                </a:solidFill>
              </a:ln>
            </c:spPr>
            <c:extLst>
              <c:ext xmlns:c16="http://schemas.microsoft.com/office/drawing/2014/chart" uri="{C3380CC4-5D6E-409C-BE32-E72D297353CC}">
                <c16:uniqueId val="{00000411-509E-4E07-936B-151E3151442D}"/>
              </c:ext>
            </c:extLst>
          </c:dPt>
          <c:dPt>
            <c:idx val="521"/>
            <c:bubble3D val="0"/>
            <c:spPr>
              <a:solidFill>
                <a:srgbClr val="DA9694"/>
              </a:solidFill>
              <a:ln w="12700">
                <a:solidFill>
                  <a:srgbClr val="BFBFBF"/>
                </a:solidFill>
              </a:ln>
            </c:spPr>
            <c:extLst>
              <c:ext xmlns:c16="http://schemas.microsoft.com/office/drawing/2014/chart" uri="{C3380CC4-5D6E-409C-BE32-E72D297353CC}">
                <c16:uniqueId val="{00000413-509E-4E07-936B-151E3151442D}"/>
              </c:ext>
            </c:extLst>
          </c:dPt>
          <c:dPt>
            <c:idx val="522"/>
            <c:bubble3D val="0"/>
            <c:spPr>
              <a:solidFill>
                <a:srgbClr val="C4D79B"/>
              </a:solidFill>
              <a:ln w="12700">
                <a:solidFill>
                  <a:srgbClr val="BFBFBF"/>
                </a:solidFill>
              </a:ln>
            </c:spPr>
            <c:extLst>
              <c:ext xmlns:c16="http://schemas.microsoft.com/office/drawing/2014/chart" uri="{C3380CC4-5D6E-409C-BE32-E72D297353CC}">
                <c16:uniqueId val="{00000415-509E-4E07-936B-151E3151442D}"/>
              </c:ext>
            </c:extLst>
          </c:dPt>
          <c:dPt>
            <c:idx val="523"/>
            <c:bubble3D val="0"/>
            <c:spPr>
              <a:solidFill>
                <a:srgbClr val="FABF8F"/>
              </a:solidFill>
              <a:ln w="12700">
                <a:solidFill>
                  <a:srgbClr val="BFBFBF"/>
                </a:solidFill>
              </a:ln>
            </c:spPr>
            <c:extLst>
              <c:ext xmlns:c16="http://schemas.microsoft.com/office/drawing/2014/chart" uri="{C3380CC4-5D6E-409C-BE32-E72D297353CC}">
                <c16:uniqueId val="{00000417-509E-4E07-936B-151E3151442D}"/>
              </c:ext>
            </c:extLst>
          </c:dPt>
          <c:dPt>
            <c:idx val="524"/>
            <c:bubble3D val="0"/>
            <c:spPr>
              <a:solidFill>
                <a:srgbClr val="92CDDC"/>
              </a:solidFill>
              <a:ln w="12700">
                <a:solidFill>
                  <a:srgbClr val="BFBFBF"/>
                </a:solidFill>
              </a:ln>
            </c:spPr>
            <c:extLst>
              <c:ext xmlns:c16="http://schemas.microsoft.com/office/drawing/2014/chart" uri="{C3380CC4-5D6E-409C-BE32-E72D297353CC}">
                <c16:uniqueId val="{00000419-509E-4E07-936B-151E3151442D}"/>
              </c:ext>
            </c:extLst>
          </c:dPt>
          <c:dPt>
            <c:idx val="525"/>
            <c:bubble3D val="0"/>
            <c:spPr>
              <a:solidFill>
                <a:srgbClr val="B1A0C7"/>
              </a:solidFill>
              <a:ln w="12700">
                <a:solidFill>
                  <a:srgbClr val="BFBFBF"/>
                </a:solidFill>
              </a:ln>
            </c:spPr>
            <c:extLst>
              <c:ext xmlns:c16="http://schemas.microsoft.com/office/drawing/2014/chart" uri="{C3380CC4-5D6E-409C-BE32-E72D297353CC}">
                <c16:uniqueId val="{0000041B-509E-4E07-936B-151E3151442D}"/>
              </c:ext>
            </c:extLst>
          </c:dPt>
          <c:dPt>
            <c:idx val="526"/>
            <c:bubble3D val="0"/>
            <c:spPr>
              <a:solidFill>
                <a:srgbClr val="538DD5"/>
              </a:solidFill>
              <a:ln w="12700">
                <a:solidFill>
                  <a:srgbClr val="BFBFBF"/>
                </a:solidFill>
              </a:ln>
            </c:spPr>
            <c:extLst>
              <c:ext xmlns:c16="http://schemas.microsoft.com/office/drawing/2014/chart" uri="{C3380CC4-5D6E-409C-BE32-E72D297353CC}">
                <c16:uniqueId val="{0000041D-509E-4E07-936B-151E3151442D}"/>
              </c:ext>
            </c:extLst>
          </c:dPt>
          <c:dPt>
            <c:idx val="527"/>
            <c:bubble3D val="0"/>
            <c:spPr>
              <a:solidFill>
                <a:srgbClr val="B8CCE4"/>
              </a:solidFill>
              <a:ln w="12700">
                <a:solidFill>
                  <a:srgbClr val="BFBFBF"/>
                </a:solidFill>
              </a:ln>
            </c:spPr>
            <c:extLst>
              <c:ext xmlns:c16="http://schemas.microsoft.com/office/drawing/2014/chart" uri="{C3380CC4-5D6E-409C-BE32-E72D297353CC}">
                <c16:uniqueId val="{0000041F-509E-4E07-936B-151E3151442D}"/>
              </c:ext>
            </c:extLst>
          </c:dPt>
          <c:dPt>
            <c:idx val="528"/>
            <c:bubble3D val="0"/>
            <c:spPr>
              <a:solidFill>
                <a:srgbClr val="E6B8B7"/>
              </a:solidFill>
              <a:ln w="12700">
                <a:solidFill>
                  <a:srgbClr val="BFBFBF"/>
                </a:solidFill>
              </a:ln>
            </c:spPr>
            <c:extLst>
              <c:ext xmlns:c16="http://schemas.microsoft.com/office/drawing/2014/chart" uri="{C3380CC4-5D6E-409C-BE32-E72D297353CC}">
                <c16:uniqueId val="{00000421-509E-4E07-936B-151E3151442D}"/>
              </c:ext>
            </c:extLst>
          </c:dPt>
          <c:dPt>
            <c:idx val="529"/>
            <c:bubble3D val="0"/>
            <c:spPr>
              <a:solidFill>
                <a:srgbClr val="D8E4BC"/>
              </a:solidFill>
              <a:ln w="12700">
                <a:solidFill>
                  <a:srgbClr val="BFBFBF"/>
                </a:solidFill>
              </a:ln>
            </c:spPr>
            <c:extLst>
              <c:ext xmlns:c16="http://schemas.microsoft.com/office/drawing/2014/chart" uri="{C3380CC4-5D6E-409C-BE32-E72D297353CC}">
                <c16:uniqueId val="{00000423-509E-4E07-936B-151E3151442D}"/>
              </c:ext>
            </c:extLst>
          </c:dPt>
          <c:dPt>
            <c:idx val="530"/>
            <c:bubble3D val="0"/>
            <c:spPr>
              <a:solidFill>
                <a:srgbClr val="FCD5B4"/>
              </a:solidFill>
              <a:ln w="12700">
                <a:solidFill>
                  <a:srgbClr val="BFBFBF"/>
                </a:solidFill>
              </a:ln>
            </c:spPr>
            <c:extLst>
              <c:ext xmlns:c16="http://schemas.microsoft.com/office/drawing/2014/chart" uri="{C3380CC4-5D6E-409C-BE32-E72D297353CC}">
                <c16:uniqueId val="{00000425-509E-4E07-936B-151E3151442D}"/>
              </c:ext>
            </c:extLst>
          </c:dPt>
          <c:dPt>
            <c:idx val="531"/>
            <c:bubble3D val="0"/>
            <c:spPr>
              <a:solidFill>
                <a:srgbClr val="B7DEE8"/>
              </a:solidFill>
              <a:ln w="12700">
                <a:solidFill>
                  <a:srgbClr val="BFBFBF"/>
                </a:solidFill>
              </a:ln>
            </c:spPr>
            <c:extLst>
              <c:ext xmlns:c16="http://schemas.microsoft.com/office/drawing/2014/chart" uri="{C3380CC4-5D6E-409C-BE32-E72D297353CC}">
                <c16:uniqueId val="{00000427-509E-4E07-936B-151E3151442D}"/>
              </c:ext>
            </c:extLst>
          </c:dPt>
          <c:dPt>
            <c:idx val="532"/>
            <c:bubble3D val="0"/>
            <c:spPr>
              <a:solidFill>
                <a:srgbClr val="CCC0DA"/>
              </a:solidFill>
              <a:ln w="12700">
                <a:solidFill>
                  <a:srgbClr val="BFBFBF"/>
                </a:solidFill>
              </a:ln>
            </c:spPr>
            <c:extLst>
              <c:ext xmlns:c16="http://schemas.microsoft.com/office/drawing/2014/chart" uri="{C3380CC4-5D6E-409C-BE32-E72D297353CC}">
                <c16:uniqueId val="{00000429-509E-4E07-936B-151E3151442D}"/>
              </c:ext>
            </c:extLst>
          </c:dPt>
          <c:dPt>
            <c:idx val="533"/>
            <c:bubble3D val="0"/>
            <c:spPr>
              <a:solidFill>
                <a:srgbClr val="8DB4E2"/>
              </a:solidFill>
              <a:ln w="12700">
                <a:solidFill>
                  <a:srgbClr val="BFBFBF"/>
                </a:solidFill>
              </a:ln>
            </c:spPr>
            <c:extLst>
              <c:ext xmlns:c16="http://schemas.microsoft.com/office/drawing/2014/chart" uri="{C3380CC4-5D6E-409C-BE32-E72D297353CC}">
                <c16:uniqueId val="{0000042B-509E-4E07-936B-151E3151442D}"/>
              </c:ext>
            </c:extLst>
          </c:dPt>
          <c:dPt>
            <c:idx val="534"/>
            <c:bubble3D val="0"/>
            <c:spPr>
              <a:solidFill>
                <a:srgbClr val="DCE6F1"/>
              </a:solidFill>
              <a:ln w="12700">
                <a:solidFill>
                  <a:srgbClr val="BFBFBF"/>
                </a:solidFill>
              </a:ln>
            </c:spPr>
            <c:extLst>
              <c:ext xmlns:c16="http://schemas.microsoft.com/office/drawing/2014/chart" uri="{C3380CC4-5D6E-409C-BE32-E72D297353CC}">
                <c16:uniqueId val="{0000042D-509E-4E07-936B-151E3151442D}"/>
              </c:ext>
            </c:extLst>
          </c:dPt>
          <c:dPt>
            <c:idx val="535"/>
            <c:bubble3D val="0"/>
            <c:spPr>
              <a:solidFill>
                <a:srgbClr val="F2DCDB"/>
              </a:solidFill>
              <a:ln w="12700">
                <a:solidFill>
                  <a:srgbClr val="BFBFBF"/>
                </a:solidFill>
              </a:ln>
            </c:spPr>
            <c:extLst>
              <c:ext xmlns:c16="http://schemas.microsoft.com/office/drawing/2014/chart" uri="{C3380CC4-5D6E-409C-BE32-E72D297353CC}">
                <c16:uniqueId val="{0000042F-509E-4E07-936B-151E3151442D}"/>
              </c:ext>
            </c:extLst>
          </c:dPt>
          <c:dPt>
            <c:idx val="536"/>
            <c:bubble3D val="0"/>
            <c:spPr>
              <a:solidFill>
                <a:srgbClr val="EBF1DE"/>
              </a:solidFill>
              <a:ln w="12700">
                <a:solidFill>
                  <a:srgbClr val="BFBFBF"/>
                </a:solidFill>
              </a:ln>
            </c:spPr>
            <c:extLst>
              <c:ext xmlns:c16="http://schemas.microsoft.com/office/drawing/2014/chart" uri="{C3380CC4-5D6E-409C-BE32-E72D297353CC}">
                <c16:uniqueId val="{00000431-509E-4E07-936B-151E3151442D}"/>
              </c:ext>
            </c:extLst>
          </c:dPt>
          <c:dPt>
            <c:idx val="537"/>
            <c:bubble3D val="0"/>
            <c:spPr>
              <a:solidFill>
                <a:srgbClr val="FDE9D9"/>
              </a:solidFill>
              <a:ln w="12700">
                <a:solidFill>
                  <a:srgbClr val="BFBFBF"/>
                </a:solidFill>
              </a:ln>
            </c:spPr>
            <c:extLst>
              <c:ext xmlns:c16="http://schemas.microsoft.com/office/drawing/2014/chart" uri="{C3380CC4-5D6E-409C-BE32-E72D297353CC}">
                <c16:uniqueId val="{00000433-509E-4E07-936B-151E3151442D}"/>
              </c:ext>
            </c:extLst>
          </c:dPt>
          <c:dPt>
            <c:idx val="538"/>
            <c:bubble3D val="0"/>
            <c:spPr>
              <a:solidFill>
                <a:srgbClr val="DAEEF3"/>
              </a:solidFill>
              <a:ln w="12700">
                <a:solidFill>
                  <a:srgbClr val="BFBFBF"/>
                </a:solidFill>
              </a:ln>
            </c:spPr>
            <c:extLst>
              <c:ext xmlns:c16="http://schemas.microsoft.com/office/drawing/2014/chart" uri="{C3380CC4-5D6E-409C-BE32-E72D297353CC}">
                <c16:uniqueId val="{00000435-509E-4E07-936B-151E3151442D}"/>
              </c:ext>
            </c:extLst>
          </c:dPt>
          <c:dPt>
            <c:idx val="539"/>
            <c:bubble3D val="0"/>
            <c:spPr>
              <a:solidFill>
                <a:srgbClr val="E4DFEC"/>
              </a:solidFill>
              <a:ln w="12700">
                <a:solidFill>
                  <a:srgbClr val="BFBFBF"/>
                </a:solidFill>
              </a:ln>
            </c:spPr>
            <c:extLst>
              <c:ext xmlns:c16="http://schemas.microsoft.com/office/drawing/2014/chart" uri="{C3380CC4-5D6E-409C-BE32-E72D297353CC}">
                <c16:uniqueId val="{00000437-509E-4E07-936B-151E3151442D}"/>
              </c:ext>
            </c:extLst>
          </c:dPt>
          <c:dPt>
            <c:idx val="540"/>
            <c:bubble3D val="0"/>
            <c:spPr>
              <a:solidFill>
                <a:srgbClr val="95B3D7"/>
              </a:solidFill>
              <a:ln w="12700">
                <a:solidFill>
                  <a:srgbClr val="BFBFBF"/>
                </a:solidFill>
              </a:ln>
            </c:spPr>
            <c:extLst>
              <c:ext xmlns:c16="http://schemas.microsoft.com/office/drawing/2014/chart" uri="{C3380CC4-5D6E-409C-BE32-E72D297353CC}">
                <c16:uniqueId val="{00000439-509E-4E07-936B-151E3151442D}"/>
              </c:ext>
            </c:extLst>
          </c:dPt>
          <c:dPt>
            <c:idx val="541"/>
            <c:bubble3D val="0"/>
            <c:spPr>
              <a:solidFill>
                <a:srgbClr val="DA9694"/>
              </a:solidFill>
              <a:ln w="12700">
                <a:solidFill>
                  <a:srgbClr val="BFBFBF"/>
                </a:solidFill>
              </a:ln>
            </c:spPr>
            <c:extLst>
              <c:ext xmlns:c16="http://schemas.microsoft.com/office/drawing/2014/chart" uri="{C3380CC4-5D6E-409C-BE32-E72D297353CC}">
                <c16:uniqueId val="{0000043B-509E-4E07-936B-151E3151442D}"/>
              </c:ext>
            </c:extLst>
          </c:dPt>
          <c:dPt>
            <c:idx val="542"/>
            <c:bubble3D val="0"/>
            <c:spPr>
              <a:solidFill>
                <a:srgbClr val="C4D79B"/>
              </a:solidFill>
              <a:ln w="12700">
                <a:solidFill>
                  <a:srgbClr val="BFBFBF"/>
                </a:solidFill>
              </a:ln>
            </c:spPr>
            <c:extLst>
              <c:ext xmlns:c16="http://schemas.microsoft.com/office/drawing/2014/chart" uri="{C3380CC4-5D6E-409C-BE32-E72D297353CC}">
                <c16:uniqueId val="{0000043D-509E-4E07-936B-151E3151442D}"/>
              </c:ext>
            </c:extLst>
          </c:dPt>
          <c:dPt>
            <c:idx val="543"/>
            <c:bubble3D val="0"/>
            <c:spPr>
              <a:solidFill>
                <a:srgbClr val="FABF8F"/>
              </a:solidFill>
              <a:ln w="12700">
                <a:solidFill>
                  <a:srgbClr val="BFBFBF"/>
                </a:solidFill>
              </a:ln>
            </c:spPr>
            <c:extLst>
              <c:ext xmlns:c16="http://schemas.microsoft.com/office/drawing/2014/chart" uri="{C3380CC4-5D6E-409C-BE32-E72D297353CC}">
                <c16:uniqueId val="{0000043F-509E-4E07-936B-151E3151442D}"/>
              </c:ext>
            </c:extLst>
          </c:dPt>
          <c:dPt>
            <c:idx val="544"/>
            <c:bubble3D val="0"/>
            <c:spPr>
              <a:solidFill>
                <a:srgbClr val="92CDDC"/>
              </a:solidFill>
              <a:ln w="12700">
                <a:solidFill>
                  <a:srgbClr val="BFBFBF"/>
                </a:solidFill>
              </a:ln>
            </c:spPr>
            <c:extLst>
              <c:ext xmlns:c16="http://schemas.microsoft.com/office/drawing/2014/chart" uri="{C3380CC4-5D6E-409C-BE32-E72D297353CC}">
                <c16:uniqueId val="{00000441-509E-4E07-936B-151E3151442D}"/>
              </c:ext>
            </c:extLst>
          </c:dPt>
          <c:dPt>
            <c:idx val="545"/>
            <c:bubble3D val="0"/>
            <c:spPr>
              <a:solidFill>
                <a:srgbClr val="B1A0C7"/>
              </a:solidFill>
              <a:ln w="12700">
                <a:solidFill>
                  <a:srgbClr val="BFBFBF"/>
                </a:solidFill>
              </a:ln>
            </c:spPr>
            <c:extLst>
              <c:ext xmlns:c16="http://schemas.microsoft.com/office/drawing/2014/chart" uri="{C3380CC4-5D6E-409C-BE32-E72D297353CC}">
                <c16:uniqueId val="{00000443-509E-4E07-936B-151E3151442D}"/>
              </c:ext>
            </c:extLst>
          </c:dPt>
          <c:dPt>
            <c:idx val="546"/>
            <c:bubble3D val="0"/>
            <c:spPr>
              <a:solidFill>
                <a:srgbClr val="538DD5"/>
              </a:solidFill>
              <a:ln w="12700">
                <a:solidFill>
                  <a:srgbClr val="BFBFBF"/>
                </a:solidFill>
              </a:ln>
            </c:spPr>
            <c:extLst>
              <c:ext xmlns:c16="http://schemas.microsoft.com/office/drawing/2014/chart" uri="{C3380CC4-5D6E-409C-BE32-E72D297353CC}">
                <c16:uniqueId val="{00000445-509E-4E07-936B-151E3151442D}"/>
              </c:ext>
            </c:extLst>
          </c:dPt>
          <c:dPt>
            <c:idx val="547"/>
            <c:bubble3D val="0"/>
            <c:spPr>
              <a:solidFill>
                <a:srgbClr val="B8CCE4"/>
              </a:solidFill>
              <a:ln w="12700">
                <a:solidFill>
                  <a:srgbClr val="BFBFBF"/>
                </a:solidFill>
              </a:ln>
            </c:spPr>
            <c:extLst>
              <c:ext xmlns:c16="http://schemas.microsoft.com/office/drawing/2014/chart" uri="{C3380CC4-5D6E-409C-BE32-E72D297353CC}">
                <c16:uniqueId val="{00000447-509E-4E07-936B-151E3151442D}"/>
              </c:ext>
            </c:extLst>
          </c:dPt>
          <c:dPt>
            <c:idx val="548"/>
            <c:bubble3D val="0"/>
            <c:spPr>
              <a:solidFill>
                <a:srgbClr val="E6B8B7"/>
              </a:solidFill>
              <a:ln w="12700">
                <a:solidFill>
                  <a:srgbClr val="BFBFBF"/>
                </a:solidFill>
              </a:ln>
            </c:spPr>
            <c:extLst>
              <c:ext xmlns:c16="http://schemas.microsoft.com/office/drawing/2014/chart" uri="{C3380CC4-5D6E-409C-BE32-E72D297353CC}">
                <c16:uniqueId val="{00000449-509E-4E07-936B-151E3151442D}"/>
              </c:ext>
            </c:extLst>
          </c:dPt>
          <c:dPt>
            <c:idx val="549"/>
            <c:bubble3D val="0"/>
            <c:spPr>
              <a:solidFill>
                <a:srgbClr val="D8E4BC"/>
              </a:solidFill>
              <a:ln w="12700">
                <a:solidFill>
                  <a:srgbClr val="BFBFBF"/>
                </a:solidFill>
              </a:ln>
            </c:spPr>
            <c:extLst>
              <c:ext xmlns:c16="http://schemas.microsoft.com/office/drawing/2014/chart" uri="{C3380CC4-5D6E-409C-BE32-E72D297353CC}">
                <c16:uniqueId val="{0000044B-509E-4E07-936B-151E3151442D}"/>
              </c:ext>
            </c:extLst>
          </c:dPt>
          <c:dPt>
            <c:idx val="550"/>
            <c:bubble3D val="0"/>
            <c:spPr>
              <a:solidFill>
                <a:srgbClr val="FCD5B4"/>
              </a:solidFill>
              <a:ln w="12700">
                <a:solidFill>
                  <a:srgbClr val="BFBFBF"/>
                </a:solidFill>
              </a:ln>
            </c:spPr>
            <c:extLst>
              <c:ext xmlns:c16="http://schemas.microsoft.com/office/drawing/2014/chart" uri="{C3380CC4-5D6E-409C-BE32-E72D297353CC}">
                <c16:uniqueId val="{0000044D-509E-4E07-936B-151E3151442D}"/>
              </c:ext>
            </c:extLst>
          </c:dPt>
          <c:dPt>
            <c:idx val="551"/>
            <c:bubble3D val="0"/>
            <c:spPr>
              <a:solidFill>
                <a:srgbClr val="B7DEE8"/>
              </a:solidFill>
              <a:ln w="12700">
                <a:solidFill>
                  <a:srgbClr val="BFBFBF"/>
                </a:solidFill>
              </a:ln>
            </c:spPr>
            <c:extLst>
              <c:ext xmlns:c16="http://schemas.microsoft.com/office/drawing/2014/chart" uri="{C3380CC4-5D6E-409C-BE32-E72D297353CC}">
                <c16:uniqueId val="{0000044F-509E-4E07-936B-151E3151442D}"/>
              </c:ext>
            </c:extLst>
          </c:dPt>
          <c:dPt>
            <c:idx val="552"/>
            <c:bubble3D val="0"/>
            <c:spPr>
              <a:solidFill>
                <a:srgbClr val="CCC0DA"/>
              </a:solidFill>
              <a:ln w="12700">
                <a:solidFill>
                  <a:srgbClr val="BFBFBF"/>
                </a:solidFill>
              </a:ln>
            </c:spPr>
            <c:extLst>
              <c:ext xmlns:c16="http://schemas.microsoft.com/office/drawing/2014/chart" uri="{C3380CC4-5D6E-409C-BE32-E72D297353CC}">
                <c16:uniqueId val="{00000451-509E-4E07-936B-151E3151442D}"/>
              </c:ext>
            </c:extLst>
          </c:dPt>
          <c:dPt>
            <c:idx val="553"/>
            <c:bubble3D val="0"/>
            <c:spPr>
              <a:solidFill>
                <a:srgbClr val="8DB4E2"/>
              </a:solidFill>
              <a:ln w="12700">
                <a:solidFill>
                  <a:srgbClr val="BFBFBF"/>
                </a:solidFill>
              </a:ln>
            </c:spPr>
            <c:extLst>
              <c:ext xmlns:c16="http://schemas.microsoft.com/office/drawing/2014/chart" uri="{C3380CC4-5D6E-409C-BE32-E72D297353CC}">
                <c16:uniqueId val="{00000453-509E-4E07-936B-151E3151442D}"/>
              </c:ext>
            </c:extLst>
          </c:dPt>
          <c:dPt>
            <c:idx val="554"/>
            <c:bubble3D val="0"/>
            <c:spPr>
              <a:solidFill>
                <a:srgbClr val="DCE6F1"/>
              </a:solidFill>
              <a:ln w="12700">
                <a:solidFill>
                  <a:srgbClr val="BFBFBF"/>
                </a:solidFill>
              </a:ln>
            </c:spPr>
            <c:extLst>
              <c:ext xmlns:c16="http://schemas.microsoft.com/office/drawing/2014/chart" uri="{C3380CC4-5D6E-409C-BE32-E72D297353CC}">
                <c16:uniqueId val="{00000455-509E-4E07-936B-151E3151442D}"/>
              </c:ext>
            </c:extLst>
          </c:dPt>
          <c:dPt>
            <c:idx val="555"/>
            <c:bubble3D val="0"/>
            <c:spPr>
              <a:solidFill>
                <a:srgbClr val="F2DCDB"/>
              </a:solidFill>
              <a:ln w="12700">
                <a:solidFill>
                  <a:srgbClr val="BFBFBF"/>
                </a:solidFill>
              </a:ln>
            </c:spPr>
            <c:extLst>
              <c:ext xmlns:c16="http://schemas.microsoft.com/office/drawing/2014/chart" uri="{C3380CC4-5D6E-409C-BE32-E72D297353CC}">
                <c16:uniqueId val="{00000457-509E-4E07-936B-151E3151442D}"/>
              </c:ext>
            </c:extLst>
          </c:dPt>
          <c:dPt>
            <c:idx val="556"/>
            <c:bubble3D val="0"/>
            <c:spPr>
              <a:solidFill>
                <a:srgbClr val="EBF1DE"/>
              </a:solidFill>
              <a:ln w="12700">
                <a:solidFill>
                  <a:srgbClr val="BFBFBF"/>
                </a:solidFill>
              </a:ln>
            </c:spPr>
            <c:extLst>
              <c:ext xmlns:c16="http://schemas.microsoft.com/office/drawing/2014/chart" uri="{C3380CC4-5D6E-409C-BE32-E72D297353CC}">
                <c16:uniqueId val="{00000459-509E-4E07-936B-151E3151442D}"/>
              </c:ext>
            </c:extLst>
          </c:dPt>
          <c:dPt>
            <c:idx val="557"/>
            <c:bubble3D val="0"/>
            <c:spPr>
              <a:solidFill>
                <a:srgbClr val="FDE9D9"/>
              </a:solidFill>
              <a:ln w="12700">
                <a:solidFill>
                  <a:srgbClr val="BFBFBF"/>
                </a:solidFill>
              </a:ln>
            </c:spPr>
            <c:extLst>
              <c:ext xmlns:c16="http://schemas.microsoft.com/office/drawing/2014/chart" uri="{C3380CC4-5D6E-409C-BE32-E72D297353CC}">
                <c16:uniqueId val="{0000045B-509E-4E07-936B-151E3151442D}"/>
              </c:ext>
            </c:extLst>
          </c:dPt>
          <c:dPt>
            <c:idx val="558"/>
            <c:bubble3D val="0"/>
            <c:spPr>
              <a:solidFill>
                <a:srgbClr val="DAEEF3"/>
              </a:solidFill>
              <a:ln w="12700">
                <a:solidFill>
                  <a:srgbClr val="BFBFBF"/>
                </a:solidFill>
              </a:ln>
            </c:spPr>
            <c:extLst>
              <c:ext xmlns:c16="http://schemas.microsoft.com/office/drawing/2014/chart" uri="{C3380CC4-5D6E-409C-BE32-E72D297353CC}">
                <c16:uniqueId val="{0000045D-509E-4E07-936B-151E3151442D}"/>
              </c:ext>
            </c:extLst>
          </c:dPt>
          <c:dPt>
            <c:idx val="559"/>
            <c:bubble3D val="0"/>
            <c:spPr>
              <a:solidFill>
                <a:srgbClr val="E4DFEC"/>
              </a:solidFill>
              <a:ln w="12700">
                <a:solidFill>
                  <a:srgbClr val="BFBFBF"/>
                </a:solidFill>
              </a:ln>
            </c:spPr>
            <c:extLst>
              <c:ext xmlns:c16="http://schemas.microsoft.com/office/drawing/2014/chart" uri="{C3380CC4-5D6E-409C-BE32-E72D297353CC}">
                <c16:uniqueId val="{0000045F-509E-4E07-936B-151E3151442D}"/>
              </c:ext>
            </c:extLst>
          </c:dPt>
          <c:dPt>
            <c:idx val="560"/>
            <c:bubble3D val="0"/>
            <c:spPr>
              <a:solidFill>
                <a:srgbClr val="95B3D7"/>
              </a:solidFill>
              <a:ln w="12700">
                <a:solidFill>
                  <a:srgbClr val="BFBFBF"/>
                </a:solidFill>
              </a:ln>
            </c:spPr>
            <c:extLst>
              <c:ext xmlns:c16="http://schemas.microsoft.com/office/drawing/2014/chart" uri="{C3380CC4-5D6E-409C-BE32-E72D297353CC}">
                <c16:uniqueId val="{00000461-509E-4E07-936B-151E3151442D}"/>
              </c:ext>
            </c:extLst>
          </c:dPt>
          <c:dPt>
            <c:idx val="561"/>
            <c:bubble3D val="0"/>
            <c:spPr>
              <a:solidFill>
                <a:srgbClr val="DA9694"/>
              </a:solidFill>
              <a:ln w="12700">
                <a:solidFill>
                  <a:srgbClr val="BFBFBF"/>
                </a:solidFill>
              </a:ln>
            </c:spPr>
            <c:extLst>
              <c:ext xmlns:c16="http://schemas.microsoft.com/office/drawing/2014/chart" uri="{C3380CC4-5D6E-409C-BE32-E72D297353CC}">
                <c16:uniqueId val="{00000463-509E-4E07-936B-151E3151442D}"/>
              </c:ext>
            </c:extLst>
          </c:dPt>
          <c:dPt>
            <c:idx val="562"/>
            <c:bubble3D val="0"/>
            <c:spPr>
              <a:solidFill>
                <a:srgbClr val="C4D79B"/>
              </a:solidFill>
              <a:ln w="12700">
                <a:solidFill>
                  <a:srgbClr val="BFBFBF"/>
                </a:solidFill>
              </a:ln>
            </c:spPr>
            <c:extLst>
              <c:ext xmlns:c16="http://schemas.microsoft.com/office/drawing/2014/chart" uri="{C3380CC4-5D6E-409C-BE32-E72D297353CC}">
                <c16:uniqueId val="{00000465-509E-4E07-936B-151E3151442D}"/>
              </c:ext>
            </c:extLst>
          </c:dPt>
          <c:dPt>
            <c:idx val="563"/>
            <c:bubble3D val="0"/>
            <c:spPr>
              <a:solidFill>
                <a:srgbClr val="FABF8F"/>
              </a:solidFill>
              <a:ln w="12700">
                <a:solidFill>
                  <a:srgbClr val="BFBFBF"/>
                </a:solidFill>
              </a:ln>
            </c:spPr>
            <c:extLst>
              <c:ext xmlns:c16="http://schemas.microsoft.com/office/drawing/2014/chart" uri="{C3380CC4-5D6E-409C-BE32-E72D297353CC}">
                <c16:uniqueId val="{00000467-509E-4E07-936B-151E3151442D}"/>
              </c:ext>
            </c:extLst>
          </c:dPt>
          <c:dPt>
            <c:idx val="564"/>
            <c:bubble3D val="0"/>
            <c:spPr>
              <a:solidFill>
                <a:srgbClr val="92CDDC"/>
              </a:solidFill>
              <a:ln w="12700">
                <a:solidFill>
                  <a:srgbClr val="BFBFBF"/>
                </a:solidFill>
              </a:ln>
            </c:spPr>
            <c:extLst>
              <c:ext xmlns:c16="http://schemas.microsoft.com/office/drawing/2014/chart" uri="{C3380CC4-5D6E-409C-BE32-E72D297353CC}">
                <c16:uniqueId val="{00000469-509E-4E07-936B-151E3151442D}"/>
              </c:ext>
            </c:extLst>
          </c:dPt>
          <c:dPt>
            <c:idx val="565"/>
            <c:bubble3D val="0"/>
            <c:spPr>
              <a:solidFill>
                <a:srgbClr val="B1A0C7"/>
              </a:solidFill>
              <a:ln w="12700">
                <a:solidFill>
                  <a:srgbClr val="BFBFBF"/>
                </a:solidFill>
              </a:ln>
            </c:spPr>
            <c:extLst>
              <c:ext xmlns:c16="http://schemas.microsoft.com/office/drawing/2014/chart" uri="{C3380CC4-5D6E-409C-BE32-E72D297353CC}">
                <c16:uniqueId val="{0000046B-509E-4E07-936B-151E3151442D}"/>
              </c:ext>
            </c:extLst>
          </c:dPt>
          <c:dPt>
            <c:idx val="566"/>
            <c:bubble3D val="0"/>
            <c:spPr>
              <a:solidFill>
                <a:srgbClr val="538DD5"/>
              </a:solidFill>
              <a:ln w="12700">
                <a:solidFill>
                  <a:srgbClr val="BFBFBF"/>
                </a:solidFill>
              </a:ln>
            </c:spPr>
            <c:extLst>
              <c:ext xmlns:c16="http://schemas.microsoft.com/office/drawing/2014/chart" uri="{C3380CC4-5D6E-409C-BE32-E72D297353CC}">
                <c16:uniqueId val="{0000046D-509E-4E07-936B-151E3151442D}"/>
              </c:ext>
            </c:extLst>
          </c:dPt>
          <c:dPt>
            <c:idx val="567"/>
            <c:bubble3D val="0"/>
            <c:spPr>
              <a:solidFill>
                <a:srgbClr val="B8CCE4"/>
              </a:solidFill>
              <a:ln w="12700">
                <a:solidFill>
                  <a:srgbClr val="BFBFBF"/>
                </a:solidFill>
              </a:ln>
            </c:spPr>
            <c:extLst>
              <c:ext xmlns:c16="http://schemas.microsoft.com/office/drawing/2014/chart" uri="{C3380CC4-5D6E-409C-BE32-E72D297353CC}">
                <c16:uniqueId val="{0000046F-509E-4E07-936B-151E3151442D}"/>
              </c:ext>
            </c:extLst>
          </c:dPt>
          <c:dPt>
            <c:idx val="568"/>
            <c:bubble3D val="0"/>
            <c:spPr>
              <a:solidFill>
                <a:srgbClr val="E6B8B7"/>
              </a:solidFill>
              <a:ln w="12700">
                <a:solidFill>
                  <a:srgbClr val="BFBFBF"/>
                </a:solidFill>
              </a:ln>
            </c:spPr>
            <c:extLst>
              <c:ext xmlns:c16="http://schemas.microsoft.com/office/drawing/2014/chart" uri="{C3380CC4-5D6E-409C-BE32-E72D297353CC}">
                <c16:uniqueId val="{00000471-509E-4E07-936B-151E3151442D}"/>
              </c:ext>
            </c:extLst>
          </c:dPt>
          <c:dPt>
            <c:idx val="569"/>
            <c:bubble3D val="0"/>
            <c:spPr>
              <a:solidFill>
                <a:srgbClr val="D8E4BC"/>
              </a:solidFill>
              <a:ln w="12700">
                <a:solidFill>
                  <a:srgbClr val="BFBFBF"/>
                </a:solidFill>
              </a:ln>
            </c:spPr>
            <c:extLst>
              <c:ext xmlns:c16="http://schemas.microsoft.com/office/drawing/2014/chart" uri="{C3380CC4-5D6E-409C-BE32-E72D297353CC}">
                <c16:uniqueId val="{00000473-509E-4E07-936B-151E3151442D}"/>
              </c:ext>
            </c:extLst>
          </c:dPt>
          <c:dPt>
            <c:idx val="570"/>
            <c:bubble3D val="0"/>
            <c:spPr>
              <a:solidFill>
                <a:srgbClr val="FCD5B4"/>
              </a:solidFill>
              <a:ln w="12700">
                <a:solidFill>
                  <a:srgbClr val="BFBFBF"/>
                </a:solidFill>
              </a:ln>
            </c:spPr>
            <c:extLst>
              <c:ext xmlns:c16="http://schemas.microsoft.com/office/drawing/2014/chart" uri="{C3380CC4-5D6E-409C-BE32-E72D297353CC}">
                <c16:uniqueId val="{00000475-509E-4E07-936B-151E3151442D}"/>
              </c:ext>
            </c:extLst>
          </c:dPt>
          <c:dPt>
            <c:idx val="571"/>
            <c:bubble3D val="0"/>
            <c:spPr>
              <a:solidFill>
                <a:srgbClr val="B7DEE8"/>
              </a:solidFill>
              <a:ln w="12700">
                <a:solidFill>
                  <a:srgbClr val="BFBFBF"/>
                </a:solidFill>
              </a:ln>
            </c:spPr>
            <c:extLst>
              <c:ext xmlns:c16="http://schemas.microsoft.com/office/drawing/2014/chart" uri="{C3380CC4-5D6E-409C-BE32-E72D297353CC}">
                <c16:uniqueId val="{00000477-509E-4E07-936B-151E3151442D}"/>
              </c:ext>
            </c:extLst>
          </c:dPt>
          <c:dPt>
            <c:idx val="572"/>
            <c:bubble3D val="0"/>
            <c:spPr>
              <a:solidFill>
                <a:srgbClr val="CCC0DA"/>
              </a:solidFill>
              <a:ln w="12700">
                <a:solidFill>
                  <a:srgbClr val="BFBFBF"/>
                </a:solidFill>
              </a:ln>
            </c:spPr>
            <c:extLst>
              <c:ext xmlns:c16="http://schemas.microsoft.com/office/drawing/2014/chart" uri="{C3380CC4-5D6E-409C-BE32-E72D297353CC}">
                <c16:uniqueId val="{00000479-509E-4E07-936B-151E3151442D}"/>
              </c:ext>
            </c:extLst>
          </c:dPt>
          <c:dPt>
            <c:idx val="573"/>
            <c:bubble3D val="0"/>
            <c:spPr>
              <a:solidFill>
                <a:srgbClr val="8DB4E2"/>
              </a:solidFill>
              <a:ln w="12700">
                <a:solidFill>
                  <a:srgbClr val="BFBFBF"/>
                </a:solidFill>
              </a:ln>
            </c:spPr>
            <c:extLst>
              <c:ext xmlns:c16="http://schemas.microsoft.com/office/drawing/2014/chart" uri="{C3380CC4-5D6E-409C-BE32-E72D297353CC}">
                <c16:uniqueId val="{0000047B-509E-4E07-936B-151E3151442D}"/>
              </c:ext>
            </c:extLst>
          </c:dPt>
          <c:dPt>
            <c:idx val="574"/>
            <c:bubble3D val="0"/>
            <c:spPr>
              <a:solidFill>
                <a:srgbClr val="DCE6F1"/>
              </a:solidFill>
              <a:ln w="12700">
                <a:solidFill>
                  <a:srgbClr val="BFBFBF"/>
                </a:solidFill>
              </a:ln>
            </c:spPr>
            <c:extLst>
              <c:ext xmlns:c16="http://schemas.microsoft.com/office/drawing/2014/chart" uri="{C3380CC4-5D6E-409C-BE32-E72D297353CC}">
                <c16:uniqueId val="{0000047D-509E-4E07-936B-151E3151442D}"/>
              </c:ext>
            </c:extLst>
          </c:dPt>
          <c:dPt>
            <c:idx val="575"/>
            <c:bubble3D val="0"/>
            <c:spPr>
              <a:solidFill>
                <a:srgbClr val="F2DCDB"/>
              </a:solidFill>
              <a:ln w="12700">
                <a:solidFill>
                  <a:srgbClr val="BFBFBF"/>
                </a:solidFill>
              </a:ln>
            </c:spPr>
            <c:extLst>
              <c:ext xmlns:c16="http://schemas.microsoft.com/office/drawing/2014/chart" uri="{C3380CC4-5D6E-409C-BE32-E72D297353CC}">
                <c16:uniqueId val="{0000047F-509E-4E07-936B-151E3151442D}"/>
              </c:ext>
            </c:extLst>
          </c:dPt>
          <c:dPt>
            <c:idx val="576"/>
            <c:bubble3D val="0"/>
            <c:spPr>
              <a:solidFill>
                <a:srgbClr val="EBF1DE"/>
              </a:solidFill>
              <a:ln w="12700">
                <a:solidFill>
                  <a:srgbClr val="BFBFBF"/>
                </a:solidFill>
              </a:ln>
            </c:spPr>
            <c:extLst>
              <c:ext xmlns:c16="http://schemas.microsoft.com/office/drawing/2014/chart" uri="{C3380CC4-5D6E-409C-BE32-E72D297353CC}">
                <c16:uniqueId val="{00000481-509E-4E07-936B-151E3151442D}"/>
              </c:ext>
            </c:extLst>
          </c:dPt>
          <c:dPt>
            <c:idx val="577"/>
            <c:bubble3D val="0"/>
            <c:spPr>
              <a:solidFill>
                <a:srgbClr val="FDE9D9"/>
              </a:solidFill>
              <a:ln w="12700">
                <a:solidFill>
                  <a:srgbClr val="BFBFBF"/>
                </a:solidFill>
              </a:ln>
            </c:spPr>
            <c:extLst>
              <c:ext xmlns:c16="http://schemas.microsoft.com/office/drawing/2014/chart" uri="{C3380CC4-5D6E-409C-BE32-E72D297353CC}">
                <c16:uniqueId val="{00000483-509E-4E07-936B-151E3151442D}"/>
              </c:ext>
            </c:extLst>
          </c:dPt>
          <c:dPt>
            <c:idx val="578"/>
            <c:bubble3D val="0"/>
            <c:spPr>
              <a:solidFill>
                <a:srgbClr val="DAEEF3"/>
              </a:solidFill>
              <a:ln w="12700">
                <a:solidFill>
                  <a:srgbClr val="BFBFBF"/>
                </a:solidFill>
              </a:ln>
            </c:spPr>
            <c:extLst>
              <c:ext xmlns:c16="http://schemas.microsoft.com/office/drawing/2014/chart" uri="{C3380CC4-5D6E-409C-BE32-E72D297353CC}">
                <c16:uniqueId val="{00000485-509E-4E07-936B-151E3151442D}"/>
              </c:ext>
            </c:extLst>
          </c:dPt>
          <c:dPt>
            <c:idx val="579"/>
            <c:bubble3D val="0"/>
            <c:spPr>
              <a:solidFill>
                <a:srgbClr val="E4DFEC"/>
              </a:solidFill>
              <a:ln w="12700">
                <a:solidFill>
                  <a:srgbClr val="BFBFBF"/>
                </a:solidFill>
              </a:ln>
            </c:spPr>
            <c:extLst>
              <c:ext xmlns:c16="http://schemas.microsoft.com/office/drawing/2014/chart" uri="{C3380CC4-5D6E-409C-BE32-E72D297353CC}">
                <c16:uniqueId val="{00000487-509E-4E07-936B-151E3151442D}"/>
              </c:ext>
            </c:extLst>
          </c:dPt>
          <c:dPt>
            <c:idx val="580"/>
            <c:bubble3D val="0"/>
            <c:spPr>
              <a:solidFill>
                <a:srgbClr val="95B3D7"/>
              </a:solidFill>
              <a:ln w="12700">
                <a:solidFill>
                  <a:srgbClr val="BFBFBF"/>
                </a:solidFill>
              </a:ln>
            </c:spPr>
            <c:extLst>
              <c:ext xmlns:c16="http://schemas.microsoft.com/office/drawing/2014/chart" uri="{C3380CC4-5D6E-409C-BE32-E72D297353CC}">
                <c16:uniqueId val="{00000489-509E-4E07-936B-151E3151442D}"/>
              </c:ext>
            </c:extLst>
          </c:dPt>
          <c:dPt>
            <c:idx val="581"/>
            <c:bubble3D val="0"/>
            <c:spPr>
              <a:solidFill>
                <a:srgbClr val="DA9694"/>
              </a:solidFill>
              <a:ln w="12700">
                <a:solidFill>
                  <a:srgbClr val="BFBFBF"/>
                </a:solidFill>
              </a:ln>
            </c:spPr>
            <c:extLst>
              <c:ext xmlns:c16="http://schemas.microsoft.com/office/drawing/2014/chart" uri="{C3380CC4-5D6E-409C-BE32-E72D297353CC}">
                <c16:uniqueId val="{0000048B-509E-4E07-936B-151E3151442D}"/>
              </c:ext>
            </c:extLst>
          </c:dPt>
          <c:dPt>
            <c:idx val="582"/>
            <c:bubble3D val="0"/>
            <c:spPr>
              <a:solidFill>
                <a:srgbClr val="C4D79B"/>
              </a:solidFill>
              <a:ln w="12700">
                <a:solidFill>
                  <a:srgbClr val="BFBFBF"/>
                </a:solidFill>
              </a:ln>
            </c:spPr>
            <c:extLst>
              <c:ext xmlns:c16="http://schemas.microsoft.com/office/drawing/2014/chart" uri="{C3380CC4-5D6E-409C-BE32-E72D297353CC}">
                <c16:uniqueId val="{0000048D-509E-4E07-936B-151E3151442D}"/>
              </c:ext>
            </c:extLst>
          </c:dPt>
          <c:dPt>
            <c:idx val="583"/>
            <c:bubble3D val="0"/>
            <c:spPr>
              <a:solidFill>
                <a:srgbClr val="FABF8F"/>
              </a:solidFill>
              <a:ln w="12700">
                <a:solidFill>
                  <a:srgbClr val="BFBFBF"/>
                </a:solidFill>
              </a:ln>
            </c:spPr>
            <c:extLst>
              <c:ext xmlns:c16="http://schemas.microsoft.com/office/drawing/2014/chart" uri="{C3380CC4-5D6E-409C-BE32-E72D297353CC}">
                <c16:uniqueId val="{0000048F-509E-4E07-936B-151E3151442D}"/>
              </c:ext>
            </c:extLst>
          </c:dPt>
          <c:dPt>
            <c:idx val="584"/>
            <c:bubble3D val="0"/>
            <c:spPr>
              <a:solidFill>
                <a:srgbClr val="92CDDC"/>
              </a:solidFill>
              <a:ln w="12700">
                <a:solidFill>
                  <a:srgbClr val="BFBFBF"/>
                </a:solidFill>
              </a:ln>
            </c:spPr>
            <c:extLst>
              <c:ext xmlns:c16="http://schemas.microsoft.com/office/drawing/2014/chart" uri="{C3380CC4-5D6E-409C-BE32-E72D297353CC}">
                <c16:uniqueId val="{00000491-509E-4E07-936B-151E3151442D}"/>
              </c:ext>
            </c:extLst>
          </c:dPt>
          <c:dPt>
            <c:idx val="585"/>
            <c:bubble3D val="0"/>
            <c:spPr>
              <a:solidFill>
                <a:srgbClr val="B1A0C7"/>
              </a:solidFill>
              <a:ln w="12700">
                <a:solidFill>
                  <a:srgbClr val="BFBFBF"/>
                </a:solidFill>
              </a:ln>
            </c:spPr>
            <c:extLst>
              <c:ext xmlns:c16="http://schemas.microsoft.com/office/drawing/2014/chart" uri="{C3380CC4-5D6E-409C-BE32-E72D297353CC}">
                <c16:uniqueId val="{00000493-509E-4E07-936B-151E3151442D}"/>
              </c:ext>
            </c:extLst>
          </c:dPt>
          <c:dPt>
            <c:idx val="586"/>
            <c:bubble3D val="0"/>
            <c:spPr>
              <a:solidFill>
                <a:srgbClr val="538DD5"/>
              </a:solidFill>
              <a:ln w="12700">
                <a:solidFill>
                  <a:srgbClr val="BFBFBF"/>
                </a:solidFill>
              </a:ln>
            </c:spPr>
            <c:extLst>
              <c:ext xmlns:c16="http://schemas.microsoft.com/office/drawing/2014/chart" uri="{C3380CC4-5D6E-409C-BE32-E72D297353CC}">
                <c16:uniqueId val="{00000495-509E-4E07-936B-151E3151442D}"/>
              </c:ext>
            </c:extLst>
          </c:dPt>
          <c:dPt>
            <c:idx val="587"/>
            <c:bubble3D val="0"/>
            <c:spPr>
              <a:solidFill>
                <a:srgbClr val="B8CCE4"/>
              </a:solidFill>
              <a:ln w="12700">
                <a:solidFill>
                  <a:srgbClr val="BFBFBF"/>
                </a:solidFill>
              </a:ln>
            </c:spPr>
            <c:extLst>
              <c:ext xmlns:c16="http://schemas.microsoft.com/office/drawing/2014/chart" uri="{C3380CC4-5D6E-409C-BE32-E72D297353CC}">
                <c16:uniqueId val="{00000497-509E-4E07-936B-151E3151442D}"/>
              </c:ext>
            </c:extLst>
          </c:dPt>
          <c:dPt>
            <c:idx val="588"/>
            <c:bubble3D val="0"/>
            <c:spPr>
              <a:solidFill>
                <a:srgbClr val="E6B8B7"/>
              </a:solidFill>
              <a:ln w="12700">
                <a:solidFill>
                  <a:srgbClr val="BFBFBF"/>
                </a:solidFill>
              </a:ln>
            </c:spPr>
            <c:extLst>
              <c:ext xmlns:c16="http://schemas.microsoft.com/office/drawing/2014/chart" uri="{C3380CC4-5D6E-409C-BE32-E72D297353CC}">
                <c16:uniqueId val="{00000499-509E-4E07-936B-151E3151442D}"/>
              </c:ext>
            </c:extLst>
          </c:dPt>
          <c:dPt>
            <c:idx val="589"/>
            <c:bubble3D val="0"/>
            <c:spPr>
              <a:solidFill>
                <a:srgbClr val="D8E4BC"/>
              </a:solidFill>
              <a:ln w="12700">
                <a:solidFill>
                  <a:srgbClr val="BFBFBF"/>
                </a:solidFill>
              </a:ln>
            </c:spPr>
            <c:extLst>
              <c:ext xmlns:c16="http://schemas.microsoft.com/office/drawing/2014/chart" uri="{C3380CC4-5D6E-409C-BE32-E72D297353CC}">
                <c16:uniqueId val="{0000049B-509E-4E07-936B-151E3151442D}"/>
              </c:ext>
            </c:extLst>
          </c:dPt>
          <c:dPt>
            <c:idx val="590"/>
            <c:bubble3D val="0"/>
            <c:spPr>
              <a:solidFill>
                <a:srgbClr val="FCD5B4"/>
              </a:solidFill>
              <a:ln w="12700">
                <a:solidFill>
                  <a:srgbClr val="BFBFBF"/>
                </a:solidFill>
              </a:ln>
            </c:spPr>
            <c:extLst>
              <c:ext xmlns:c16="http://schemas.microsoft.com/office/drawing/2014/chart" uri="{C3380CC4-5D6E-409C-BE32-E72D297353CC}">
                <c16:uniqueId val="{0000049D-509E-4E07-936B-151E3151442D}"/>
              </c:ext>
            </c:extLst>
          </c:dPt>
          <c:dPt>
            <c:idx val="591"/>
            <c:bubble3D val="0"/>
            <c:spPr>
              <a:solidFill>
                <a:srgbClr val="B7DEE8"/>
              </a:solidFill>
              <a:ln w="12700">
                <a:solidFill>
                  <a:srgbClr val="BFBFBF"/>
                </a:solidFill>
              </a:ln>
            </c:spPr>
            <c:extLst>
              <c:ext xmlns:c16="http://schemas.microsoft.com/office/drawing/2014/chart" uri="{C3380CC4-5D6E-409C-BE32-E72D297353CC}">
                <c16:uniqueId val="{0000049F-509E-4E07-936B-151E3151442D}"/>
              </c:ext>
            </c:extLst>
          </c:dPt>
          <c:dPt>
            <c:idx val="592"/>
            <c:bubble3D val="0"/>
            <c:spPr>
              <a:solidFill>
                <a:srgbClr val="CCC0DA"/>
              </a:solidFill>
              <a:ln w="12700">
                <a:solidFill>
                  <a:srgbClr val="BFBFBF"/>
                </a:solidFill>
              </a:ln>
            </c:spPr>
            <c:extLst>
              <c:ext xmlns:c16="http://schemas.microsoft.com/office/drawing/2014/chart" uri="{C3380CC4-5D6E-409C-BE32-E72D297353CC}">
                <c16:uniqueId val="{000004A1-509E-4E07-936B-151E3151442D}"/>
              </c:ext>
            </c:extLst>
          </c:dPt>
          <c:dPt>
            <c:idx val="593"/>
            <c:bubble3D val="0"/>
            <c:spPr>
              <a:solidFill>
                <a:srgbClr val="8DB4E2"/>
              </a:solidFill>
              <a:ln w="12700">
                <a:solidFill>
                  <a:srgbClr val="BFBFBF"/>
                </a:solidFill>
              </a:ln>
            </c:spPr>
            <c:extLst>
              <c:ext xmlns:c16="http://schemas.microsoft.com/office/drawing/2014/chart" uri="{C3380CC4-5D6E-409C-BE32-E72D297353CC}">
                <c16:uniqueId val="{000004A3-509E-4E07-936B-151E3151442D}"/>
              </c:ext>
            </c:extLst>
          </c:dPt>
          <c:dPt>
            <c:idx val="594"/>
            <c:bubble3D val="0"/>
            <c:spPr>
              <a:solidFill>
                <a:srgbClr val="DCE6F1"/>
              </a:solidFill>
              <a:ln w="12700">
                <a:solidFill>
                  <a:srgbClr val="BFBFBF"/>
                </a:solidFill>
              </a:ln>
            </c:spPr>
            <c:extLst>
              <c:ext xmlns:c16="http://schemas.microsoft.com/office/drawing/2014/chart" uri="{C3380CC4-5D6E-409C-BE32-E72D297353CC}">
                <c16:uniqueId val="{000004A5-509E-4E07-936B-151E3151442D}"/>
              </c:ext>
            </c:extLst>
          </c:dPt>
          <c:dPt>
            <c:idx val="595"/>
            <c:bubble3D val="0"/>
            <c:spPr>
              <a:solidFill>
                <a:srgbClr val="F2DCDB"/>
              </a:solidFill>
              <a:ln w="12700">
                <a:solidFill>
                  <a:srgbClr val="BFBFBF"/>
                </a:solidFill>
              </a:ln>
            </c:spPr>
            <c:extLst>
              <c:ext xmlns:c16="http://schemas.microsoft.com/office/drawing/2014/chart" uri="{C3380CC4-5D6E-409C-BE32-E72D297353CC}">
                <c16:uniqueId val="{000004A7-509E-4E07-936B-151E3151442D}"/>
              </c:ext>
            </c:extLst>
          </c:dPt>
          <c:dPt>
            <c:idx val="596"/>
            <c:bubble3D val="0"/>
            <c:spPr>
              <a:solidFill>
                <a:srgbClr val="EBF1DE"/>
              </a:solidFill>
              <a:ln w="12700">
                <a:solidFill>
                  <a:srgbClr val="BFBFBF"/>
                </a:solidFill>
              </a:ln>
            </c:spPr>
            <c:extLst>
              <c:ext xmlns:c16="http://schemas.microsoft.com/office/drawing/2014/chart" uri="{C3380CC4-5D6E-409C-BE32-E72D297353CC}">
                <c16:uniqueId val="{000004A9-509E-4E07-936B-151E3151442D}"/>
              </c:ext>
            </c:extLst>
          </c:dPt>
          <c:dPt>
            <c:idx val="597"/>
            <c:bubble3D val="0"/>
            <c:spPr>
              <a:solidFill>
                <a:srgbClr val="FDE9D9"/>
              </a:solidFill>
              <a:ln w="12700">
                <a:solidFill>
                  <a:srgbClr val="BFBFBF"/>
                </a:solidFill>
              </a:ln>
            </c:spPr>
            <c:extLst>
              <c:ext xmlns:c16="http://schemas.microsoft.com/office/drawing/2014/chart" uri="{C3380CC4-5D6E-409C-BE32-E72D297353CC}">
                <c16:uniqueId val="{000004AB-509E-4E07-936B-151E3151442D}"/>
              </c:ext>
            </c:extLst>
          </c:dPt>
          <c:dPt>
            <c:idx val="598"/>
            <c:bubble3D val="0"/>
            <c:spPr>
              <a:solidFill>
                <a:srgbClr val="DAEEF3"/>
              </a:solidFill>
              <a:ln w="12700">
                <a:solidFill>
                  <a:srgbClr val="BFBFBF"/>
                </a:solidFill>
              </a:ln>
            </c:spPr>
            <c:extLst>
              <c:ext xmlns:c16="http://schemas.microsoft.com/office/drawing/2014/chart" uri="{C3380CC4-5D6E-409C-BE32-E72D297353CC}">
                <c16:uniqueId val="{000004AD-509E-4E07-936B-151E3151442D}"/>
              </c:ext>
            </c:extLst>
          </c:dPt>
          <c:dPt>
            <c:idx val="599"/>
            <c:bubble3D val="0"/>
            <c:spPr>
              <a:solidFill>
                <a:srgbClr val="E4DFEC"/>
              </a:solidFill>
              <a:ln w="12700">
                <a:solidFill>
                  <a:srgbClr val="BFBFBF"/>
                </a:solidFill>
              </a:ln>
            </c:spPr>
            <c:extLst>
              <c:ext xmlns:c16="http://schemas.microsoft.com/office/drawing/2014/chart" uri="{C3380CC4-5D6E-409C-BE32-E72D297353CC}">
                <c16:uniqueId val="{000004AF-509E-4E07-936B-151E3151442D}"/>
              </c:ext>
            </c:extLst>
          </c:dPt>
          <c:dLbls>
            <c:numFmt formatCode="0.0&quot;%&quot;" sourceLinked="0"/>
            <c:spPr>
              <a:noFill/>
              <a:ln>
                <a:noFill/>
              </a:ln>
              <a:effectLst/>
            </c:sp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'%表'!$C$88:$C$95</c:f>
              <c:strCache>
                <c:ptCount val="8"/>
                <c:pt idx="0">
                  <c:v>北海道</c:v>
                </c:pt>
                <c:pt idx="1">
                  <c:v>東北地方</c:v>
                </c:pt>
                <c:pt idx="2">
                  <c:v>関東地方</c:v>
                </c:pt>
                <c:pt idx="3">
                  <c:v>中部地方</c:v>
                </c:pt>
                <c:pt idx="4">
                  <c:v>近畿地方</c:v>
                </c:pt>
                <c:pt idx="5">
                  <c:v>中国地方</c:v>
                </c:pt>
                <c:pt idx="6">
                  <c:v>四国地方</c:v>
                </c:pt>
                <c:pt idx="7">
                  <c:v>九州地方</c:v>
                </c:pt>
              </c:strCache>
            </c:strRef>
          </c:cat>
          <c:val>
            <c:numRef>
              <c:f>'%表'!$D$88:$D$95</c:f>
              <c:numCache>
                <c:formatCode>0.0</c:formatCode>
                <c:ptCount val="8"/>
                <c:pt idx="0">
                  <c:v>5.0999999999999996</c:v>
                </c:pt>
                <c:pt idx="1">
                  <c:v>5.4</c:v>
                </c:pt>
                <c:pt idx="2">
                  <c:v>37.5</c:v>
                </c:pt>
                <c:pt idx="3">
                  <c:v>16.399999999999999</c:v>
                </c:pt>
                <c:pt idx="4">
                  <c:v>16.8</c:v>
                </c:pt>
                <c:pt idx="5">
                  <c:v>6</c:v>
                </c:pt>
                <c:pt idx="6">
                  <c:v>3</c:v>
                </c:pt>
                <c:pt idx="7">
                  <c:v>9.6999999999999993</c:v>
                </c:pt>
              </c:numCache>
            </c:numRef>
          </c:val>
          <c:extLst>
            <c:ext xmlns:c16="http://schemas.microsoft.com/office/drawing/2014/chart" uri="{C3380CC4-5D6E-409C-BE32-E72D297353CC}">
              <c16:uniqueId val="{000004B0-509E-4E07-936B-151E3151442D}"/>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未来社会のために重要だと考える社会課題（国内課題）</a:t>
            </a:r>
          </a:p>
        </c:rich>
      </c:tx>
      <c:layout>
        <c:manualLayout>
          <c:xMode val="edge"/>
          <c:yMode val="edge"/>
          <c:x val="0.28793809692875261"/>
          <c:y val="2.330996247082424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4.3499558192806015E-2"/>
          <c:y val="0.11222335208098988"/>
          <c:w val="0.94503912490489017"/>
          <c:h val="0.57731905511811032"/>
        </c:manualLayout>
      </c:layout>
      <c:barChart>
        <c:barDir val="col"/>
        <c:grouping val="clustered"/>
        <c:varyColors val="0"/>
        <c:ser>
          <c:idx val="0"/>
          <c:order val="0"/>
          <c:tx>
            <c:strRef>
              <c:f>'N表 '!$E$260</c:f>
              <c:strCache>
                <c:ptCount val="1"/>
                <c:pt idx="0">
                  <c:v>全体（平均:73.2）</c:v>
                </c:pt>
              </c:strCache>
            </c:strRef>
          </c:tx>
          <c:spPr>
            <a:solidFill>
              <a:schemeClr val="tx1"/>
            </a:solidFill>
            <a:ln>
              <a:solidFill>
                <a:sysClr val="windowText" lastClr="000000"/>
              </a:solidFill>
            </a:ln>
            <a:effectLst/>
          </c:spPr>
          <c:invertIfNegative val="0"/>
          <c:cat>
            <c:strRef>
              <c:f>'N表 '!$D$276:$D$303</c:f>
              <c:strCache>
                <c:ptCount val="28"/>
                <c:pt idx="0">
                  <c:v>経済成長</c:v>
                </c:pt>
                <c:pt idx="1">
                  <c:v>所得・資産の格差</c:v>
                </c:pt>
                <c:pt idx="2">
                  <c:v>大都市と地方の人口格差</c:v>
                </c:pt>
                <c:pt idx="3">
                  <c:v>人口減少</c:v>
                </c:pt>
                <c:pt idx="4">
                  <c:v>財政赤字</c:v>
                </c:pt>
                <c:pt idx="5">
                  <c:v>学び方の多様化</c:v>
                </c:pt>
                <c:pt idx="6">
                  <c:v>多様な働き方／職場環境</c:v>
                </c:pt>
                <c:pt idx="7">
                  <c:v>婚姻制度の選択肢</c:v>
                </c:pt>
                <c:pt idx="8">
                  <c:v>都市のコンパクト化</c:v>
                </c:pt>
                <c:pt idx="9">
                  <c:v>ユニバーサルサービス</c:v>
                </c:pt>
                <c:pt idx="10">
                  <c:v>老朽化インフラ</c:v>
                </c:pt>
                <c:pt idx="11">
                  <c:v>自然・景観の保全</c:v>
                </c:pt>
                <c:pt idx="12">
                  <c:v>エネルギーの脱炭素化</c:v>
                </c:pt>
                <c:pt idx="13">
                  <c:v>デジタルによる効率化</c:v>
                </c:pt>
                <c:pt idx="14">
                  <c:v>プライバシー保護</c:v>
                </c:pt>
                <c:pt idx="15">
                  <c:v>老後の生活不安</c:v>
                </c:pt>
                <c:pt idx="16">
                  <c:v>介護負担</c:v>
                </c:pt>
                <c:pt idx="17">
                  <c:v>育児環境</c:v>
                </c:pt>
                <c:pt idx="18">
                  <c:v>医療体制の充実</c:v>
                </c:pt>
                <c:pt idx="19">
                  <c:v>孤立・孤独</c:v>
                </c:pt>
                <c:pt idx="20">
                  <c:v>長時間労働</c:v>
                </c:pt>
                <c:pt idx="21">
                  <c:v>男女の固定的役割分担</c:v>
                </c:pt>
                <c:pt idx="22">
                  <c:v>マイノリティーへの偏見</c:v>
                </c:pt>
                <c:pt idx="23">
                  <c:v>凶悪犯罪</c:v>
                </c:pt>
                <c:pt idx="24">
                  <c:v>性犯罪・家庭内暴力</c:v>
                </c:pt>
                <c:pt idx="25">
                  <c:v>不正・汚職・不祥事</c:v>
                </c:pt>
                <c:pt idx="26">
                  <c:v>東日本大震災からの復興</c:v>
                </c:pt>
                <c:pt idx="27">
                  <c:v>食料・資源・エネルギーの安定供給</c:v>
                </c:pt>
              </c:strCache>
            </c:strRef>
          </c:cat>
          <c:val>
            <c:numRef>
              <c:f>'N表 '!$L$276:$L$303</c:f>
              <c:numCache>
                <c:formatCode>#,##0.0;[Red]\-#,##0.0</c:formatCode>
                <c:ptCount val="28"/>
                <c:pt idx="0">
                  <c:v>77.886165752982919</c:v>
                </c:pt>
                <c:pt idx="1">
                  <c:v>68.292486294743625</c:v>
                </c:pt>
                <c:pt idx="2">
                  <c:v>63.810061270557888</c:v>
                </c:pt>
                <c:pt idx="3">
                  <c:v>70.477265398258623</c:v>
                </c:pt>
                <c:pt idx="4">
                  <c:v>71.847791035149953</c:v>
                </c:pt>
                <c:pt idx="5">
                  <c:v>71.581747823282797</c:v>
                </c:pt>
                <c:pt idx="6">
                  <c:v>73.790712673331186</c:v>
                </c:pt>
                <c:pt idx="7">
                  <c:v>61.931634956465658</c:v>
                </c:pt>
                <c:pt idx="8">
                  <c:v>59.771041599484036</c:v>
                </c:pt>
                <c:pt idx="9">
                  <c:v>65.801354401805867</c:v>
                </c:pt>
                <c:pt idx="10">
                  <c:v>69.018058690744923</c:v>
                </c:pt>
                <c:pt idx="11">
                  <c:v>75.604643663334414</c:v>
                </c:pt>
                <c:pt idx="12">
                  <c:v>70.525636891325377</c:v>
                </c:pt>
                <c:pt idx="13">
                  <c:v>67.284746855852944</c:v>
                </c:pt>
                <c:pt idx="14">
                  <c:v>77.547565301515633</c:v>
                </c:pt>
                <c:pt idx="15">
                  <c:v>80.320864237342789</c:v>
                </c:pt>
                <c:pt idx="16">
                  <c:v>81.199613028055467</c:v>
                </c:pt>
                <c:pt idx="17">
                  <c:v>79.788777813608505</c:v>
                </c:pt>
                <c:pt idx="18">
                  <c:v>76.628506933247351</c:v>
                </c:pt>
                <c:pt idx="19">
                  <c:v>71.468881006127063</c:v>
                </c:pt>
                <c:pt idx="20">
                  <c:v>76.023863269912923</c:v>
                </c:pt>
                <c:pt idx="21">
                  <c:v>72.774911318929369</c:v>
                </c:pt>
                <c:pt idx="22">
                  <c:v>68.292486294743625</c:v>
                </c:pt>
                <c:pt idx="23">
                  <c:v>80.603031280232187</c:v>
                </c:pt>
                <c:pt idx="24">
                  <c:v>82.691067397613679</c:v>
                </c:pt>
                <c:pt idx="25">
                  <c:v>82.029990325701377</c:v>
                </c:pt>
                <c:pt idx="26">
                  <c:v>72.371815543373103</c:v>
                </c:pt>
                <c:pt idx="27">
                  <c:v>80.554659787165434</c:v>
                </c:pt>
              </c:numCache>
            </c:numRef>
          </c:val>
          <c:extLst>
            <c:ext xmlns:c16="http://schemas.microsoft.com/office/drawing/2014/chart" uri="{C3380CC4-5D6E-409C-BE32-E72D297353CC}">
              <c16:uniqueId val="{00000000-D7C8-46ED-B72D-8E491E425C21}"/>
            </c:ext>
          </c:extLst>
        </c:ser>
        <c:ser>
          <c:idx val="1"/>
          <c:order val="1"/>
          <c:tx>
            <c:strRef>
              <c:f>'N表 '!$E$307</c:f>
              <c:strCache>
                <c:ptCount val="1"/>
                <c:pt idx="0">
                  <c:v>障害者（平均:71.8）</c:v>
                </c:pt>
              </c:strCache>
            </c:strRef>
          </c:tx>
          <c:spPr>
            <a:solidFill>
              <a:srgbClr val="00B0F0"/>
            </a:solidFill>
            <a:ln>
              <a:solidFill>
                <a:srgbClr val="00B0F0"/>
              </a:solidFill>
            </a:ln>
            <a:effectLst/>
          </c:spPr>
          <c:invertIfNegative val="0"/>
          <c:cat>
            <c:strRef>
              <c:f>'N表 '!$D$276:$D$303</c:f>
              <c:strCache>
                <c:ptCount val="28"/>
                <c:pt idx="0">
                  <c:v>経済成長</c:v>
                </c:pt>
                <c:pt idx="1">
                  <c:v>所得・資産の格差</c:v>
                </c:pt>
                <c:pt idx="2">
                  <c:v>大都市と地方の人口格差</c:v>
                </c:pt>
                <c:pt idx="3">
                  <c:v>人口減少</c:v>
                </c:pt>
                <c:pt idx="4">
                  <c:v>財政赤字</c:v>
                </c:pt>
                <c:pt idx="5">
                  <c:v>学び方の多様化</c:v>
                </c:pt>
                <c:pt idx="6">
                  <c:v>多様な働き方／職場環境</c:v>
                </c:pt>
                <c:pt idx="7">
                  <c:v>婚姻制度の選択肢</c:v>
                </c:pt>
                <c:pt idx="8">
                  <c:v>都市のコンパクト化</c:v>
                </c:pt>
                <c:pt idx="9">
                  <c:v>ユニバーサルサービス</c:v>
                </c:pt>
                <c:pt idx="10">
                  <c:v>老朽化インフラ</c:v>
                </c:pt>
                <c:pt idx="11">
                  <c:v>自然・景観の保全</c:v>
                </c:pt>
                <c:pt idx="12">
                  <c:v>エネルギーの脱炭素化</c:v>
                </c:pt>
                <c:pt idx="13">
                  <c:v>デジタルによる効率化</c:v>
                </c:pt>
                <c:pt idx="14">
                  <c:v>プライバシー保護</c:v>
                </c:pt>
                <c:pt idx="15">
                  <c:v>老後の生活不安</c:v>
                </c:pt>
                <c:pt idx="16">
                  <c:v>介護負担</c:v>
                </c:pt>
                <c:pt idx="17">
                  <c:v>育児環境</c:v>
                </c:pt>
                <c:pt idx="18">
                  <c:v>医療体制の充実</c:v>
                </c:pt>
                <c:pt idx="19">
                  <c:v>孤立・孤独</c:v>
                </c:pt>
                <c:pt idx="20">
                  <c:v>長時間労働</c:v>
                </c:pt>
                <c:pt idx="21">
                  <c:v>男女の固定的役割分担</c:v>
                </c:pt>
                <c:pt idx="22">
                  <c:v>マイノリティーへの偏見</c:v>
                </c:pt>
                <c:pt idx="23">
                  <c:v>凶悪犯罪</c:v>
                </c:pt>
                <c:pt idx="24">
                  <c:v>性犯罪・家庭内暴力</c:v>
                </c:pt>
                <c:pt idx="25">
                  <c:v>不正・汚職・不祥事</c:v>
                </c:pt>
                <c:pt idx="26">
                  <c:v>東日本大震災からの復興</c:v>
                </c:pt>
                <c:pt idx="27">
                  <c:v>食料・資源・エネルギーの安定供給</c:v>
                </c:pt>
              </c:strCache>
            </c:strRef>
          </c:cat>
          <c:val>
            <c:numRef>
              <c:f>'N表 '!$L$323:$L$350</c:f>
              <c:numCache>
                <c:formatCode>#,##0.0;[Red]\-#,##0.0</c:formatCode>
                <c:ptCount val="28"/>
                <c:pt idx="0">
                  <c:v>74.598393574297191</c:v>
                </c:pt>
                <c:pt idx="1">
                  <c:v>71.385542168674704</c:v>
                </c:pt>
                <c:pt idx="2">
                  <c:v>64.658634538152612</c:v>
                </c:pt>
                <c:pt idx="3">
                  <c:v>67.168674698795186</c:v>
                </c:pt>
                <c:pt idx="4">
                  <c:v>71.285140562248998</c:v>
                </c:pt>
                <c:pt idx="5">
                  <c:v>68.172690763052202</c:v>
                </c:pt>
                <c:pt idx="6">
                  <c:v>70.481927710843379</c:v>
                </c:pt>
                <c:pt idx="7">
                  <c:v>59.738955823293168</c:v>
                </c:pt>
                <c:pt idx="8">
                  <c:v>60.642570281124499</c:v>
                </c:pt>
                <c:pt idx="9">
                  <c:v>66.566265060240966</c:v>
                </c:pt>
                <c:pt idx="10">
                  <c:v>69.779116465863453</c:v>
                </c:pt>
                <c:pt idx="11">
                  <c:v>74.196787148594368</c:v>
                </c:pt>
                <c:pt idx="12">
                  <c:v>69.477911646586335</c:v>
                </c:pt>
                <c:pt idx="13">
                  <c:v>64.658634538152612</c:v>
                </c:pt>
                <c:pt idx="14">
                  <c:v>76.004016064257016</c:v>
                </c:pt>
                <c:pt idx="15">
                  <c:v>78.614457831325311</c:v>
                </c:pt>
                <c:pt idx="16">
                  <c:v>79.718875502008018</c:v>
                </c:pt>
                <c:pt idx="17">
                  <c:v>76.00401606425703</c:v>
                </c:pt>
                <c:pt idx="18">
                  <c:v>75.200803212851397</c:v>
                </c:pt>
                <c:pt idx="19">
                  <c:v>71.586345381526101</c:v>
                </c:pt>
                <c:pt idx="20">
                  <c:v>74.196787148594396</c:v>
                </c:pt>
                <c:pt idx="21">
                  <c:v>71.385542168674689</c:v>
                </c:pt>
                <c:pt idx="22">
                  <c:v>70.682730923694777</c:v>
                </c:pt>
                <c:pt idx="23">
                  <c:v>78.614457831325311</c:v>
                </c:pt>
                <c:pt idx="24">
                  <c:v>80.120481927710841</c:v>
                </c:pt>
                <c:pt idx="25">
                  <c:v>79.919678714859415</c:v>
                </c:pt>
                <c:pt idx="26">
                  <c:v>68.273092369477922</c:v>
                </c:pt>
                <c:pt idx="27">
                  <c:v>78.313253012048207</c:v>
                </c:pt>
              </c:numCache>
            </c:numRef>
          </c:val>
          <c:extLst>
            <c:ext xmlns:c16="http://schemas.microsoft.com/office/drawing/2014/chart" uri="{C3380CC4-5D6E-409C-BE32-E72D297353CC}">
              <c16:uniqueId val="{00000001-D7C8-46ED-B72D-8E491E425C21}"/>
            </c:ext>
          </c:extLst>
        </c:ser>
        <c:ser>
          <c:idx val="2"/>
          <c:order val="2"/>
          <c:tx>
            <c:strRef>
              <c:f>'N表 '!$E$354</c:f>
              <c:strCache>
                <c:ptCount val="1"/>
                <c:pt idx="0">
                  <c:v>LGBTQ（平均:74.2）</c:v>
                </c:pt>
              </c:strCache>
            </c:strRef>
          </c:tx>
          <c:spPr>
            <a:solidFill>
              <a:srgbClr val="FF0000"/>
            </a:solidFill>
            <a:ln>
              <a:solidFill>
                <a:srgbClr val="FF0000"/>
              </a:solidFill>
            </a:ln>
            <a:effectLst/>
          </c:spPr>
          <c:invertIfNegative val="0"/>
          <c:cat>
            <c:strRef>
              <c:f>'N表 '!$D$276:$D$303</c:f>
              <c:strCache>
                <c:ptCount val="28"/>
                <c:pt idx="0">
                  <c:v>経済成長</c:v>
                </c:pt>
                <c:pt idx="1">
                  <c:v>所得・資産の格差</c:v>
                </c:pt>
                <c:pt idx="2">
                  <c:v>大都市と地方の人口格差</c:v>
                </c:pt>
                <c:pt idx="3">
                  <c:v>人口減少</c:v>
                </c:pt>
                <c:pt idx="4">
                  <c:v>財政赤字</c:v>
                </c:pt>
                <c:pt idx="5">
                  <c:v>学び方の多様化</c:v>
                </c:pt>
                <c:pt idx="6">
                  <c:v>多様な働き方／職場環境</c:v>
                </c:pt>
                <c:pt idx="7">
                  <c:v>婚姻制度の選択肢</c:v>
                </c:pt>
                <c:pt idx="8">
                  <c:v>都市のコンパクト化</c:v>
                </c:pt>
                <c:pt idx="9">
                  <c:v>ユニバーサルサービス</c:v>
                </c:pt>
                <c:pt idx="10">
                  <c:v>老朽化インフラ</c:v>
                </c:pt>
                <c:pt idx="11">
                  <c:v>自然・景観の保全</c:v>
                </c:pt>
                <c:pt idx="12">
                  <c:v>エネルギーの脱炭素化</c:v>
                </c:pt>
                <c:pt idx="13">
                  <c:v>デジタルによる効率化</c:v>
                </c:pt>
                <c:pt idx="14">
                  <c:v>プライバシー保護</c:v>
                </c:pt>
                <c:pt idx="15">
                  <c:v>老後の生活不安</c:v>
                </c:pt>
                <c:pt idx="16">
                  <c:v>介護負担</c:v>
                </c:pt>
                <c:pt idx="17">
                  <c:v>育児環境</c:v>
                </c:pt>
                <c:pt idx="18">
                  <c:v>医療体制の充実</c:v>
                </c:pt>
                <c:pt idx="19">
                  <c:v>孤立・孤独</c:v>
                </c:pt>
                <c:pt idx="20">
                  <c:v>長時間労働</c:v>
                </c:pt>
                <c:pt idx="21">
                  <c:v>男女の固定的役割分担</c:v>
                </c:pt>
                <c:pt idx="22">
                  <c:v>マイノリティーへの偏見</c:v>
                </c:pt>
                <c:pt idx="23">
                  <c:v>凶悪犯罪</c:v>
                </c:pt>
                <c:pt idx="24">
                  <c:v>性犯罪・家庭内暴力</c:v>
                </c:pt>
                <c:pt idx="25">
                  <c:v>不正・汚職・不祥事</c:v>
                </c:pt>
                <c:pt idx="26">
                  <c:v>東日本大震災からの復興</c:v>
                </c:pt>
                <c:pt idx="27">
                  <c:v>食料・資源・エネルギーの安定供給</c:v>
                </c:pt>
              </c:strCache>
            </c:strRef>
          </c:cat>
          <c:val>
            <c:numRef>
              <c:f>'N表 '!$L$370:$L$397</c:f>
              <c:numCache>
                <c:formatCode>#,##0.0;[Red]\-#,##0.0</c:formatCode>
                <c:ptCount val="28"/>
                <c:pt idx="0">
                  <c:v>74.203821656050948</c:v>
                </c:pt>
                <c:pt idx="1">
                  <c:v>70.939490445859875</c:v>
                </c:pt>
                <c:pt idx="2">
                  <c:v>64.331210191082789</c:v>
                </c:pt>
                <c:pt idx="3">
                  <c:v>65.605095541401269</c:v>
                </c:pt>
                <c:pt idx="4">
                  <c:v>70.939490445859875</c:v>
                </c:pt>
                <c:pt idx="5">
                  <c:v>74.840764331210195</c:v>
                </c:pt>
                <c:pt idx="6">
                  <c:v>76.592356687898089</c:v>
                </c:pt>
                <c:pt idx="7">
                  <c:v>72.691082802547768</c:v>
                </c:pt>
                <c:pt idx="8">
                  <c:v>60.589171974522294</c:v>
                </c:pt>
                <c:pt idx="9">
                  <c:v>66.082802547770697</c:v>
                </c:pt>
                <c:pt idx="10">
                  <c:v>69.904458598726123</c:v>
                </c:pt>
                <c:pt idx="11">
                  <c:v>77.54777070063696</c:v>
                </c:pt>
                <c:pt idx="12">
                  <c:v>71.098726114649679</c:v>
                </c:pt>
                <c:pt idx="13">
                  <c:v>69.745222929936304</c:v>
                </c:pt>
                <c:pt idx="14">
                  <c:v>78.980891719745216</c:v>
                </c:pt>
                <c:pt idx="15">
                  <c:v>80.414012738853501</c:v>
                </c:pt>
                <c:pt idx="16">
                  <c:v>81.528662420382176</c:v>
                </c:pt>
                <c:pt idx="17">
                  <c:v>79.140127388535035</c:v>
                </c:pt>
                <c:pt idx="18">
                  <c:v>74.920382165605105</c:v>
                </c:pt>
                <c:pt idx="19">
                  <c:v>70.621019108280251</c:v>
                </c:pt>
                <c:pt idx="20">
                  <c:v>79.777070063694268</c:v>
                </c:pt>
                <c:pt idx="21">
                  <c:v>76.353503184713389</c:v>
                </c:pt>
                <c:pt idx="22">
                  <c:v>73.089171974522287</c:v>
                </c:pt>
                <c:pt idx="23">
                  <c:v>80.652866242038229</c:v>
                </c:pt>
                <c:pt idx="24">
                  <c:v>82.404458598726109</c:v>
                </c:pt>
                <c:pt idx="25">
                  <c:v>82.563694267515913</c:v>
                </c:pt>
                <c:pt idx="26">
                  <c:v>71.01910828025477</c:v>
                </c:pt>
                <c:pt idx="27">
                  <c:v>79.777070063694254</c:v>
                </c:pt>
              </c:numCache>
            </c:numRef>
          </c:val>
          <c:extLst>
            <c:ext xmlns:c16="http://schemas.microsoft.com/office/drawing/2014/chart" uri="{C3380CC4-5D6E-409C-BE32-E72D297353CC}">
              <c16:uniqueId val="{00000002-D7C8-46ED-B72D-8E491E425C21}"/>
            </c:ext>
          </c:extLst>
        </c:ser>
        <c:ser>
          <c:idx val="3"/>
          <c:order val="3"/>
          <c:tx>
            <c:strRef>
              <c:f>'N表 '!$E$401</c:f>
              <c:strCache>
                <c:ptCount val="1"/>
                <c:pt idx="0">
                  <c:v>外国人の多い市町村居住者（平均:73.1）</c:v>
                </c:pt>
              </c:strCache>
            </c:strRef>
          </c:tx>
          <c:spPr>
            <a:solidFill>
              <a:srgbClr val="00B050"/>
            </a:solidFill>
            <a:ln>
              <a:noFill/>
            </a:ln>
            <a:effectLst/>
          </c:spPr>
          <c:invertIfNegative val="0"/>
          <c:dPt>
            <c:idx val="0"/>
            <c:invertIfNegative val="0"/>
            <c:bubble3D val="0"/>
            <c:spPr>
              <a:solidFill>
                <a:srgbClr val="00B050"/>
              </a:solidFill>
              <a:ln>
                <a:solidFill>
                  <a:srgbClr val="92D050"/>
                </a:solidFill>
              </a:ln>
              <a:effectLst/>
            </c:spPr>
            <c:extLst>
              <c:ext xmlns:c16="http://schemas.microsoft.com/office/drawing/2014/chart" uri="{C3380CC4-5D6E-409C-BE32-E72D297353CC}">
                <c16:uniqueId val="{00000004-D7C8-46ED-B72D-8E491E425C21}"/>
              </c:ext>
            </c:extLst>
          </c:dPt>
          <c:cat>
            <c:strRef>
              <c:f>'N表 '!$D$276:$D$303</c:f>
              <c:strCache>
                <c:ptCount val="28"/>
                <c:pt idx="0">
                  <c:v>経済成長</c:v>
                </c:pt>
                <c:pt idx="1">
                  <c:v>所得・資産の格差</c:v>
                </c:pt>
                <c:pt idx="2">
                  <c:v>大都市と地方の人口格差</c:v>
                </c:pt>
                <c:pt idx="3">
                  <c:v>人口減少</c:v>
                </c:pt>
                <c:pt idx="4">
                  <c:v>財政赤字</c:v>
                </c:pt>
                <c:pt idx="5">
                  <c:v>学び方の多様化</c:v>
                </c:pt>
                <c:pt idx="6">
                  <c:v>多様な働き方／職場環境</c:v>
                </c:pt>
                <c:pt idx="7">
                  <c:v>婚姻制度の選択肢</c:v>
                </c:pt>
                <c:pt idx="8">
                  <c:v>都市のコンパクト化</c:v>
                </c:pt>
                <c:pt idx="9">
                  <c:v>ユニバーサルサービス</c:v>
                </c:pt>
                <c:pt idx="10">
                  <c:v>老朽化インフラ</c:v>
                </c:pt>
                <c:pt idx="11">
                  <c:v>自然・景観の保全</c:v>
                </c:pt>
                <c:pt idx="12">
                  <c:v>エネルギーの脱炭素化</c:v>
                </c:pt>
                <c:pt idx="13">
                  <c:v>デジタルによる効率化</c:v>
                </c:pt>
                <c:pt idx="14">
                  <c:v>プライバシー保護</c:v>
                </c:pt>
                <c:pt idx="15">
                  <c:v>老後の生活不安</c:v>
                </c:pt>
                <c:pt idx="16">
                  <c:v>介護負担</c:v>
                </c:pt>
                <c:pt idx="17">
                  <c:v>育児環境</c:v>
                </c:pt>
                <c:pt idx="18">
                  <c:v>医療体制の充実</c:v>
                </c:pt>
                <c:pt idx="19">
                  <c:v>孤立・孤独</c:v>
                </c:pt>
                <c:pt idx="20">
                  <c:v>長時間労働</c:v>
                </c:pt>
                <c:pt idx="21">
                  <c:v>男女の固定的役割分担</c:v>
                </c:pt>
                <c:pt idx="22">
                  <c:v>マイノリティーへの偏見</c:v>
                </c:pt>
                <c:pt idx="23">
                  <c:v>凶悪犯罪</c:v>
                </c:pt>
                <c:pt idx="24">
                  <c:v>性犯罪・家庭内暴力</c:v>
                </c:pt>
                <c:pt idx="25">
                  <c:v>不正・汚職・不祥事</c:v>
                </c:pt>
                <c:pt idx="26">
                  <c:v>東日本大震災からの復興</c:v>
                </c:pt>
                <c:pt idx="27">
                  <c:v>食料・資源・エネルギーの安定供給</c:v>
                </c:pt>
              </c:strCache>
            </c:strRef>
          </c:cat>
          <c:val>
            <c:numRef>
              <c:f>'N表 '!$L$417:$L$444</c:f>
              <c:numCache>
                <c:formatCode>#,##0.0;[Red]\-#,##0.0</c:formatCode>
                <c:ptCount val="28"/>
                <c:pt idx="0">
                  <c:v>80.459770114942529</c:v>
                </c:pt>
                <c:pt idx="1">
                  <c:v>65.804597701149419</c:v>
                </c:pt>
                <c:pt idx="2">
                  <c:v>64.65517241379311</c:v>
                </c:pt>
                <c:pt idx="3">
                  <c:v>66.666666666666657</c:v>
                </c:pt>
                <c:pt idx="4">
                  <c:v>70.977011494252878</c:v>
                </c:pt>
                <c:pt idx="5">
                  <c:v>70.402298850574724</c:v>
                </c:pt>
                <c:pt idx="6">
                  <c:v>74.137931034482762</c:v>
                </c:pt>
                <c:pt idx="7">
                  <c:v>59.195402298850581</c:v>
                </c:pt>
                <c:pt idx="8">
                  <c:v>60.632183908045974</c:v>
                </c:pt>
                <c:pt idx="9">
                  <c:v>63.793103448275865</c:v>
                </c:pt>
                <c:pt idx="10">
                  <c:v>70.114942528735639</c:v>
                </c:pt>
                <c:pt idx="11">
                  <c:v>77.011494252873547</c:v>
                </c:pt>
                <c:pt idx="12">
                  <c:v>70.977011494252878</c:v>
                </c:pt>
                <c:pt idx="13">
                  <c:v>69.827586206896555</c:v>
                </c:pt>
                <c:pt idx="14">
                  <c:v>82.758620689655174</c:v>
                </c:pt>
                <c:pt idx="15">
                  <c:v>78.448275862068968</c:v>
                </c:pt>
                <c:pt idx="16">
                  <c:v>81.034482758620683</c:v>
                </c:pt>
                <c:pt idx="17">
                  <c:v>79.310344827586221</c:v>
                </c:pt>
                <c:pt idx="18">
                  <c:v>76.149425287356337</c:v>
                </c:pt>
                <c:pt idx="19">
                  <c:v>69.252873563218387</c:v>
                </c:pt>
                <c:pt idx="20">
                  <c:v>74.137931034482747</c:v>
                </c:pt>
                <c:pt idx="21">
                  <c:v>71.551724137931046</c:v>
                </c:pt>
                <c:pt idx="22">
                  <c:v>66.379310344827587</c:v>
                </c:pt>
                <c:pt idx="23">
                  <c:v>83.045977011494259</c:v>
                </c:pt>
                <c:pt idx="24">
                  <c:v>84.195402298850567</c:v>
                </c:pt>
                <c:pt idx="25">
                  <c:v>82.758620689655174</c:v>
                </c:pt>
                <c:pt idx="26">
                  <c:v>73.563218390804593</c:v>
                </c:pt>
                <c:pt idx="27">
                  <c:v>80.459770114942529</c:v>
                </c:pt>
              </c:numCache>
            </c:numRef>
          </c:val>
          <c:extLst>
            <c:ext xmlns:c16="http://schemas.microsoft.com/office/drawing/2014/chart" uri="{C3380CC4-5D6E-409C-BE32-E72D297353CC}">
              <c16:uniqueId val="{00000005-D7C8-46ED-B72D-8E491E425C21}"/>
            </c:ext>
          </c:extLst>
        </c:ser>
        <c:dLbls>
          <c:showLegendKey val="0"/>
          <c:showVal val="0"/>
          <c:showCatName val="0"/>
          <c:showSerName val="0"/>
          <c:showPercent val="0"/>
          <c:showBubbleSize val="0"/>
        </c:dLbls>
        <c:gapWidth val="219"/>
        <c:overlap val="-27"/>
        <c:axId val="1847895999"/>
        <c:axId val="1892011247"/>
      </c:barChart>
      <c:catAx>
        <c:axId val="1847895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92011247"/>
        <c:crosses val="autoZero"/>
        <c:auto val="1"/>
        <c:lblAlgn val="ctr"/>
        <c:lblOffset val="100"/>
        <c:noMultiLvlLbl val="0"/>
      </c:catAx>
      <c:valAx>
        <c:axId val="1892011247"/>
        <c:scaling>
          <c:orientation val="minMax"/>
          <c:max val="85"/>
          <c:min val="55"/>
        </c:scaling>
        <c:delete val="0"/>
        <c:axPos val="l"/>
        <c:majorGridlines>
          <c:spPr>
            <a:ln w="9525" cap="flat" cmpd="sng" algn="ctr">
              <a:solidFill>
                <a:schemeClr val="tx1">
                  <a:lumMod val="15000"/>
                  <a:lumOff val="85000"/>
                </a:schemeClr>
              </a:solidFill>
              <a:round/>
            </a:ln>
            <a:effectLst/>
          </c:spPr>
        </c:majorGridlines>
        <c:numFmt formatCode="#,##0.0;[Red]\-#,##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47895999"/>
        <c:crosses val="autoZero"/>
        <c:crossBetween val="between"/>
      </c:valAx>
      <c:spPr>
        <a:noFill/>
        <a:ln>
          <a:noFill/>
          <a:prstDash val="sysDash"/>
        </a:ln>
        <a:effectLst/>
      </c:spPr>
    </c:plotArea>
    <c:legend>
      <c:legendPos val="t"/>
      <c:layout>
        <c:manualLayout>
          <c:xMode val="edge"/>
          <c:yMode val="edge"/>
          <c:x val="0.13371942941009438"/>
          <c:y val="7.7862211961259253E-2"/>
          <c:w val="0.73256118208264331"/>
          <c:h val="5.944258042365750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未来を考えるときに関心の高い分野</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4.2226078536994477E-2"/>
          <c:y val="0.16250903904869035"/>
          <c:w val="0.94503912490489017"/>
          <c:h val="0.5910333927237198"/>
        </c:manualLayout>
      </c:layout>
      <c:barChart>
        <c:barDir val="col"/>
        <c:grouping val="clustered"/>
        <c:varyColors val="0"/>
        <c:ser>
          <c:idx val="0"/>
          <c:order val="0"/>
          <c:tx>
            <c:strRef>
              <c:f>'N表 '!$E$5</c:f>
              <c:strCache>
                <c:ptCount val="1"/>
                <c:pt idx="0">
                  <c:v>全体（n=3101,平均:61.2）</c:v>
                </c:pt>
              </c:strCache>
            </c:strRef>
          </c:tx>
          <c:spPr>
            <a:solidFill>
              <a:schemeClr val="tx1"/>
            </a:solidFill>
            <a:ln>
              <a:solidFill>
                <a:sysClr val="windowText" lastClr="000000"/>
              </a:solidFill>
            </a:ln>
            <a:effectLst/>
          </c:spPr>
          <c:invertIfNegative val="0"/>
          <c:cat>
            <c:strRef>
              <c:f>'N表 '!$D$7:$D$34</c:f>
              <c:strCache>
                <c:ptCount val="28"/>
                <c:pt idx="0">
                  <c:v>科学・技術</c:v>
                </c:pt>
                <c:pt idx="1">
                  <c:v>文化・芸術</c:v>
                </c:pt>
                <c:pt idx="2">
                  <c:v>自然環境・生態系・気候</c:v>
                </c:pt>
                <c:pt idx="3">
                  <c:v>人口問題</c:v>
                </c:pt>
                <c:pt idx="4">
                  <c:v>経済・産業・雇用</c:v>
                </c:pt>
                <c:pt idx="5">
                  <c:v>財政</c:v>
                </c:pt>
                <c:pt idx="6">
                  <c:v>治安・犯罪</c:v>
                </c:pt>
                <c:pt idx="7">
                  <c:v>事故・災害</c:v>
                </c:pt>
                <c:pt idx="8">
                  <c:v>資源・食料・エネルギー</c:v>
                </c:pt>
                <c:pt idx="9">
                  <c:v>移動・交通・輸送</c:v>
                </c:pt>
                <c:pt idx="10">
                  <c:v>通信・コミュニケーション</c:v>
                </c:pt>
                <c:pt idx="11">
                  <c:v>情報処理・デジタル化・AI</c:v>
                </c:pt>
                <c:pt idx="12">
                  <c:v>宇宙</c:v>
                </c:pt>
                <c:pt idx="13">
                  <c:v>医療・健康・保健</c:v>
                </c:pt>
                <c:pt idx="14">
                  <c:v>介護</c:v>
                </c:pt>
                <c:pt idx="15">
                  <c:v>育児</c:v>
                </c:pt>
                <c:pt idx="16">
                  <c:v>学校・教育</c:v>
                </c:pt>
                <c:pt idx="17">
                  <c:v>人と人とのつながり</c:v>
                </c:pt>
                <c:pt idx="18">
                  <c:v>ジェンダー</c:v>
                </c:pt>
                <c:pt idx="19">
                  <c:v>マイノリティー</c:v>
                </c:pt>
                <c:pt idx="20">
                  <c:v>家族制度</c:v>
                </c:pt>
                <c:pt idx="21">
                  <c:v>働き方・労働環境</c:v>
                </c:pt>
                <c:pt idx="22">
                  <c:v>衣・食・住</c:v>
                </c:pt>
                <c:pt idx="23">
                  <c:v>娯楽・エンタメ</c:v>
                </c:pt>
                <c:pt idx="24">
                  <c:v>国土利用</c:v>
                </c:pt>
                <c:pt idx="25">
                  <c:v>地方経済・まちおこし</c:v>
                </c:pt>
                <c:pt idx="26">
                  <c:v>国内行政・政治</c:v>
                </c:pt>
                <c:pt idx="27">
                  <c:v>外交・国際関係・世界平和</c:v>
                </c:pt>
              </c:strCache>
            </c:strRef>
          </c:cat>
          <c:val>
            <c:numRef>
              <c:f>'N表 '!$L$7:$L$34</c:f>
              <c:numCache>
                <c:formatCode>#,##0.0;[Red]\-#,##0.0</c:formatCode>
                <c:ptCount val="28"/>
                <c:pt idx="0">
                  <c:v>58.722992583037737</c:v>
                </c:pt>
                <c:pt idx="1">
                  <c:v>58.787487907126739</c:v>
                </c:pt>
                <c:pt idx="2">
                  <c:v>62.931312479845211</c:v>
                </c:pt>
                <c:pt idx="3">
                  <c:v>56.594646888100613</c:v>
                </c:pt>
                <c:pt idx="4">
                  <c:v>63.850370848113513</c:v>
                </c:pt>
                <c:pt idx="5">
                  <c:v>60.8997097710416</c:v>
                </c:pt>
                <c:pt idx="6">
                  <c:v>67.615285391809081</c:v>
                </c:pt>
                <c:pt idx="7">
                  <c:v>66.889712995807812</c:v>
                </c:pt>
                <c:pt idx="8">
                  <c:v>68.179619477587863</c:v>
                </c:pt>
                <c:pt idx="9">
                  <c:v>61.302805546597867</c:v>
                </c:pt>
                <c:pt idx="10">
                  <c:v>63.858432763624634</c:v>
                </c:pt>
                <c:pt idx="11">
                  <c:v>60.956143179619474</c:v>
                </c:pt>
                <c:pt idx="12">
                  <c:v>54.974201870364404</c:v>
                </c:pt>
                <c:pt idx="13">
                  <c:v>68.582715253144144</c:v>
                </c:pt>
                <c:pt idx="14">
                  <c:v>58.779425991615611</c:v>
                </c:pt>
                <c:pt idx="15">
                  <c:v>54.990325701386652</c:v>
                </c:pt>
                <c:pt idx="16">
                  <c:v>58.545630441792966</c:v>
                </c:pt>
                <c:pt idx="17">
                  <c:v>63.979361496291517</c:v>
                </c:pt>
                <c:pt idx="18">
                  <c:v>52.741051273782652</c:v>
                </c:pt>
                <c:pt idx="19">
                  <c:v>52.386326991293132</c:v>
                </c:pt>
                <c:pt idx="20">
                  <c:v>54.385682038052238</c:v>
                </c:pt>
                <c:pt idx="21">
                  <c:v>68.703643985811027</c:v>
                </c:pt>
                <c:pt idx="22">
                  <c:v>75.475653015156396</c:v>
                </c:pt>
                <c:pt idx="23">
                  <c:v>69.614640438568202</c:v>
                </c:pt>
                <c:pt idx="24">
                  <c:v>54.821025475653016</c:v>
                </c:pt>
                <c:pt idx="25">
                  <c:v>55.667526604321189</c:v>
                </c:pt>
                <c:pt idx="26">
                  <c:v>59.488874556594645</c:v>
                </c:pt>
                <c:pt idx="27">
                  <c:v>60.424056755885196</c:v>
                </c:pt>
              </c:numCache>
            </c:numRef>
          </c:val>
          <c:extLst>
            <c:ext xmlns:c16="http://schemas.microsoft.com/office/drawing/2014/chart" uri="{C3380CC4-5D6E-409C-BE32-E72D297353CC}">
              <c16:uniqueId val="{00000000-3815-4E56-9C6F-4B08FC1A7EAC}"/>
            </c:ext>
          </c:extLst>
        </c:ser>
        <c:ser>
          <c:idx val="1"/>
          <c:order val="1"/>
          <c:tx>
            <c:strRef>
              <c:f>'N表 '!$E$36</c:f>
              <c:strCache>
                <c:ptCount val="1"/>
                <c:pt idx="0">
                  <c:v>自由闊達G（n=521,平均:67.4）</c:v>
                </c:pt>
              </c:strCache>
            </c:strRef>
          </c:tx>
          <c:spPr>
            <a:solidFill>
              <a:srgbClr val="00B0F0"/>
            </a:solidFill>
            <a:ln>
              <a:solidFill>
                <a:srgbClr val="00B0F0"/>
              </a:solidFill>
            </a:ln>
            <a:effectLst/>
          </c:spPr>
          <c:invertIfNegative val="0"/>
          <c:cat>
            <c:strRef>
              <c:f>'N表 '!$D$7:$D$34</c:f>
              <c:strCache>
                <c:ptCount val="28"/>
                <c:pt idx="0">
                  <c:v>科学・技術</c:v>
                </c:pt>
                <c:pt idx="1">
                  <c:v>文化・芸術</c:v>
                </c:pt>
                <c:pt idx="2">
                  <c:v>自然環境・生態系・気候</c:v>
                </c:pt>
                <c:pt idx="3">
                  <c:v>人口問題</c:v>
                </c:pt>
                <c:pt idx="4">
                  <c:v>経済・産業・雇用</c:v>
                </c:pt>
                <c:pt idx="5">
                  <c:v>財政</c:v>
                </c:pt>
                <c:pt idx="6">
                  <c:v>治安・犯罪</c:v>
                </c:pt>
                <c:pt idx="7">
                  <c:v>事故・災害</c:v>
                </c:pt>
                <c:pt idx="8">
                  <c:v>資源・食料・エネルギー</c:v>
                </c:pt>
                <c:pt idx="9">
                  <c:v>移動・交通・輸送</c:v>
                </c:pt>
                <c:pt idx="10">
                  <c:v>通信・コミュニケーション</c:v>
                </c:pt>
                <c:pt idx="11">
                  <c:v>情報処理・デジタル化・AI</c:v>
                </c:pt>
                <c:pt idx="12">
                  <c:v>宇宙</c:v>
                </c:pt>
                <c:pt idx="13">
                  <c:v>医療・健康・保健</c:v>
                </c:pt>
                <c:pt idx="14">
                  <c:v>介護</c:v>
                </c:pt>
                <c:pt idx="15">
                  <c:v>育児</c:v>
                </c:pt>
                <c:pt idx="16">
                  <c:v>学校・教育</c:v>
                </c:pt>
                <c:pt idx="17">
                  <c:v>人と人とのつながり</c:v>
                </c:pt>
                <c:pt idx="18">
                  <c:v>ジェンダー</c:v>
                </c:pt>
                <c:pt idx="19">
                  <c:v>マイノリティー</c:v>
                </c:pt>
                <c:pt idx="20">
                  <c:v>家族制度</c:v>
                </c:pt>
                <c:pt idx="21">
                  <c:v>働き方・労働環境</c:v>
                </c:pt>
                <c:pt idx="22">
                  <c:v>衣・食・住</c:v>
                </c:pt>
                <c:pt idx="23">
                  <c:v>娯楽・エンタメ</c:v>
                </c:pt>
                <c:pt idx="24">
                  <c:v>国土利用</c:v>
                </c:pt>
                <c:pt idx="25">
                  <c:v>地方経済・まちおこし</c:v>
                </c:pt>
                <c:pt idx="26">
                  <c:v>国内行政・政治</c:v>
                </c:pt>
                <c:pt idx="27">
                  <c:v>外交・国際関係・世界平和</c:v>
                </c:pt>
              </c:strCache>
            </c:strRef>
          </c:cat>
          <c:val>
            <c:numRef>
              <c:f>'N表 '!$L$37:$L$64</c:f>
              <c:numCache>
                <c:formatCode>#,##0.0;[Red]\-#,##0.0</c:formatCode>
                <c:ptCount val="28"/>
                <c:pt idx="0">
                  <c:v>65.307101727447218</c:v>
                </c:pt>
                <c:pt idx="1">
                  <c:v>67.562380038387701</c:v>
                </c:pt>
                <c:pt idx="2">
                  <c:v>69.529750479846456</c:v>
                </c:pt>
                <c:pt idx="3">
                  <c:v>60.124760076775431</c:v>
                </c:pt>
                <c:pt idx="4">
                  <c:v>67.658349328214967</c:v>
                </c:pt>
                <c:pt idx="5">
                  <c:v>65.16314779270634</c:v>
                </c:pt>
                <c:pt idx="6">
                  <c:v>72.888675623800395</c:v>
                </c:pt>
                <c:pt idx="7">
                  <c:v>71.689059500959701</c:v>
                </c:pt>
                <c:pt idx="8">
                  <c:v>73.704414587332053</c:v>
                </c:pt>
                <c:pt idx="9">
                  <c:v>64.39539347408828</c:v>
                </c:pt>
                <c:pt idx="10">
                  <c:v>70.009596928982731</c:v>
                </c:pt>
                <c:pt idx="11">
                  <c:v>66.410748560460661</c:v>
                </c:pt>
                <c:pt idx="12">
                  <c:v>58.54126679462572</c:v>
                </c:pt>
                <c:pt idx="13">
                  <c:v>76.103646833013443</c:v>
                </c:pt>
                <c:pt idx="14">
                  <c:v>62.476007677543187</c:v>
                </c:pt>
                <c:pt idx="15">
                  <c:v>61.468330134357011</c:v>
                </c:pt>
                <c:pt idx="16">
                  <c:v>67.514395393474089</c:v>
                </c:pt>
                <c:pt idx="17">
                  <c:v>71.305182341650678</c:v>
                </c:pt>
                <c:pt idx="18">
                  <c:v>63.675623800383882</c:v>
                </c:pt>
                <c:pt idx="19">
                  <c:v>65.1151631477927</c:v>
                </c:pt>
                <c:pt idx="20">
                  <c:v>64.011516314779271</c:v>
                </c:pt>
                <c:pt idx="21">
                  <c:v>77.255278310940511</c:v>
                </c:pt>
                <c:pt idx="22">
                  <c:v>82.677543186180415</c:v>
                </c:pt>
                <c:pt idx="23">
                  <c:v>77.87907869481765</c:v>
                </c:pt>
                <c:pt idx="24">
                  <c:v>56.573896353166994</c:v>
                </c:pt>
                <c:pt idx="25">
                  <c:v>58.973128598848362</c:v>
                </c:pt>
                <c:pt idx="26">
                  <c:v>63.387715930902118</c:v>
                </c:pt>
                <c:pt idx="27">
                  <c:v>67.08253358925144</c:v>
                </c:pt>
              </c:numCache>
            </c:numRef>
          </c:val>
          <c:extLst>
            <c:ext xmlns:c16="http://schemas.microsoft.com/office/drawing/2014/chart" uri="{C3380CC4-5D6E-409C-BE32-E72D297353CC}">
              <c16:uniqueId val="{00000001-3815-4E56-9C6F-4B08FC1A7EAC}"/>
            </c:ext>
          </c:extLst>
        </c:ser>
        <c:ser>
          <c:idx val="2"/>
          <c:order val="2"/>
          <c:tx>
            <c:strRef>
              <c:f>'N表 '!$E$66</c:f>
              <c:strCache>
                <c:ptCount val="1"/>
                <c:pt idx="0">
                  <c:v>安心・安全G（n=575,平均:64.2）</c:v>
                </c:pt>
              </c:strCache>
            </c:strRef>
          </c:tx>
          <c:spPr>
            <a:solidFill>
              <a:srgbClr val="FF0000"/>
            </a:solidFill>
            <a:ln>
              <a:solidFill>
                <a:srgbClr val="FF0000"/>
              </a:solidFill>
            </a:ln>
            <a:effectLst/>
          </c:spPr>
          <c:invertIfNegative val="0"/>
          <c:cat>
            <c:strRef>
              <c:f>'N表 '!$D$7:$D$34</c:f>
              <c:strCache>
                <c:ptCount val="28"/>
                <c:pt idx="0">
                  <c:v>科学・技術</c:v>
                </c:pt>
                <c:pt idx="1">
                  <c:v>文化・芸術</c:v>
                </c:pt>
                <c:pt idx="2">
                  <c:v>自然環境・生態系・気候</c:v>
                </c:pt>
                <c:pt idx="3">
                  <c:v>人口問題</c:v>
                </c:pt>
                <c:pt idx="4">
                  <c:v>経済・産業・雇用</c:v>
                </c:pt>
                <c:pt idx="5">
                  <c:v>財政</c:v>
                </c:pt>
                <c:pt idx="6">
                  <c:v>治安・犯罪</c:v>
                </c:pt>
                <c:pt idx="7">
                  <c:v>事故・災害</c:v>
                </c:pt>
                <c:pt idx="8">
                  <c:v>資源・食料・エネルギー</c:v>
                </c:pt>
                <c:pt idx="9">
                  <c:v>移動・交通・輸送</c:v>
                </c:pt>
                <c:pt idx="10">
                  <c:v>通信・コミュニケーション</c:v>
                </c:pt>
                <c:pt idx="11">
                  <c:v>情報処理・デジタル化・AI</c:v>
                </c:pt>
                <c:pt idx="12">
                  <c:v>宇宙</c:v>
                </c:pt>
                <c:pt idx="13">
                  <c:v>医療・健康・保健</c:v>
                </c:pt>
                <c:pt idx="14">
                  <c:v>介護</c:v>
                </c:pt>
                <c:pt idx="15">
                  <c:v>育児</c:v>
                </c:pt>
                <c:pt idx="16">
                  <c:v>学校・教育</c:v>
                </c:pt>
                <c:pt idx="17">
                  <c:v>人と人とのつながり</c:v>
                </c:pt>
                <c:pt idx="18">
                  <c:v>ジェンダー</c:v>
                </c:pt>
                <c:pt idx="19">
                  <c:v>マイノリティー</c:v>
                </c:pt>
                <c:pt idx="20">
                  <c:v>家族制度</c:v>
                </c:pt>
                <c:pt idx="21">
                  <c:v>働き方・労働環境</c:v>
                </c:pt>
                <c:pt idx="22">
                  <c:v>衣・食・住</c:v>
                </c:pt>
                <c:pt idx="23">
                  <c:v>娯楽・エンタメ</c:v>
                </c:pt>
                <c:pt idx="24">
                  <c:v>国土利用</c:v>
                </c:pt>
                <c:pt idx="25">
                  <c:v>地方経済・まちおこし</c:v>
                </c:pt>
                <c:pt idx="26">
                  <c:v>国内行政・政治</c:v>
                </c:pt>
                <c:pt idx="27">
                  <c:v>外交・国際関係・世界平和</c:v>
                </c:pt>
              </c:strCache>
            </c:strRef>
          </c:cat>
          <c:val>
            <c:numRef>
              <c:f>'N表 '!$L$67:$L$94</c:f>
              <c:numCache>
                <c:formatCode>#,##0.0;[Red]\-#,##0.0</c:formatCode>
                <c:ptCount val="28"/>
                <c:pt idx="0">
                  <c:v>60.913043478260867</c:v>
                </c:pt>
                <c:pt idx="1">
                  <c:v>61.478260869565219</c:v>
                </c:pt>
                <c:pt idx="2">
                  <c:v>66.217391304347828</c:v>
                </c:pt>
                <c:pt idx="3">
                  <c:v>58.130434782608702</c:v>
                </c:pt>
                <c:pt idx="4">
                  <c:v>67.08695652173914</c:v>
                </c:pt>
                <c:pt idx="5">
                  <c:v>62.869565217391305</c:v>
                </c:pt>
                <c:pt idx="6">
                  <c:v>73.173913043478251</c:v>
                </c:pt>
                <c:pt idx="7">
                  <c:v>72.260869565217391</c:v>
                </c:pt>
                <c:pt idx="8">
                  <c:v>71.521739130434781</c:v>
                </c:pt>
                <c:pt idx="9">
                  <c:v>62.652173913043477</c:v>
                </c:pt>
                <c:pt idx="10">
                  <c:v>65.434782608695642</c:v>
                </c:pt>
                <c:pt idx="11">
                  <c:v>61.739130434782609</c:v>
                </c:pt>
                <c:pt idx="12">
                  <c:v>55.260869565217391</c:v>
                </c:pt>
                <c:pt idx="13">
                  <c:v>74.608695652173907</c:v>
                </c:pt>
                <c:pt idx="14">
                  <c:v>62.782608695652172</c:v>
                </c:pt>
                <c:pt idx="15">
                  <c:v>57.652173913043477</c:v>
                </c:pt>
                <c:pt idx="16">
                  <c:v>61.391304347826079</c:v>
                </c:pt>
                <c:pt idx="17">
                  <c:v>68.695652173913047</c:v>
                </c:pt>
                <c:pt idx="18">
                  <c:v>55.739130434782616</c:v>
                </c:pt>
                <c:pt idx="19">
                  <c:v>55.217391304347828</c:v>
                </c:pt>
                <c:pt idx="20">
                  <c:v>57.04347826086957</c:v>
                </c:pt>
                <c:pt idx="21">
                  <c:v>74.130434782608688</c:v>
                </c:pt>
                <c:pt idx="22">
                  <c:v>80.869565217391312</c:v>
                </c:pt>
                <c:pt idx="23">
                  <c:v>74.08695652173914</c:v>
                </c:pt>
                <c:pt idx="24">
                  <c:v>54.739130434782609</c:v>
                </c:pt>
                <c:pt idx="25">
                  <c:v>56.782608695652165</c:v>
                </c:pt>
                <c:pt idx="26">
                  <c:v>61.130434782608695</c:v>
                </c:pt>
                <c:pt idx="27">
                  <c:v>63.913043478260867</c:v>
                </c:pt>
              </c:numCache>
            </c:numRef>
          </c:val>
          <c:extLst>
            <c:ext xmlns:c16="http://schemas.microsoft.com/office/drawing/2014/chart" uri="{C3380CC4-5D6E-409C-BE32-E72D297353CC}">
              <c16:uniqueId val="{00000002-3815-4E56-9C6F-4B08FC1A7EAC}"/>
            </c:ext>
          </c:extLst>
        </c:ser>
        <c:ser>
          <c:idx val="3"/>
          <c:order val="3"/>
          <c:tx>
            <c:strRef>
              <c:f>'N表 '!$E$96</c:f>
              <c:strCache>
                <c:ptCount val="1"/>
                <c:pt idx="0">
                  <c:v>仲良しG（n=1051,平均:57.3）</c:v>
                </c:pt>
              </c:strCache>
            </c:strRef>
          </c:tx>
          <c:spPr>
            <a:solidFill>
              <a:srgbClr val="00B050"/>
            </a:solidFill>
            <a:ln>
              <a:solidFill>
                <a:srgbClr val="00B050"/>
              </a:solidFill>
            </a:ln>
            <a:effectLst/>
          </c:spPr>
          <c:invertIfNegative val="0"/>
          <c:dPt>
            <c:idx val="0"/>
            <c:invertIfNegative val="0"/>
            <c:bubble3D val="0"/>
            <c:spPr>
              <a:solidFill>
                <a:srgbClr val="00B050"/>
              </a:solidFill>
              <a:ln>
                <a:solidFill>
                  <a:srgbClr val="00B050"/>
                </a:solidFill>
              </a:ln>
              <a:effectLst/>
            </c:spPr>
            <c:extLst>
              <c:ext xmlns:c16="http://schemas.microsoft.com/office/drawing/2014/chart" uri="{C3380CC4-5D6E-409C-BE32-E72D297353CC}">
                <c16:uniqueId val="{00000004-3815-4E56-9C6F-4B08FC1A7EAC}"/>
              </c:ext>
            </c:extLst>
          </c:dPt>
          <c:cat>
            <c:strRef>
              <c:f>'N表 '!$D$7:$D$34</c:f>
              <c:strCache>
                <c:ptCount val="28"/>
                <c:pt idx="0">
                  <c:v>科学・技術</c:v>
                </c:pt>
                <c:pt idx="1">
                  <c:v>文化・芸術</c:v>
                </c:pt>
                <c:pt idx="2">
                  <c:v>自然環境・生態系・気候</c:v>
                </c:pt>
                <c:pt idx="3">
                  <c:v>人口問題</c:v>
                </c:pt>
                <c:pt idx="4">
                  <c:v>経済・産業・雇用</c:v>
                </c:pt>
                <c:pt idx="5">
                  <c:v>財政</c:v>
                </c:pt>
                <c:pt idx="6">
                  <c:v>治安・犯罪</c:v>
                </c:pt>
                <c:pt idx="7">
                  <c:v>事故・災害</c:v>
                </c:pt>
                <c:pt idx="8">
                  <c:v>資源・食料・エネルギー</c:v>
                </c:pt>
                <c:pt idx="9">
                  <c:v>移動・交通・輸送</c:v>
                </c:pt>
                <c:pt idx="10">
                  <c:v>通信・コミュニケーション</c:v>
                </c:pt>
                <c:pt idx="11">
                  <c:v>情報処理・デジタル化・AI</c:v>
                </c:pt>
                <c:pt idx="12">
                  <c:v>宇宙</c:v>
                </c:pt>
                <c:pt idx="13">
                  <c:v>医療・健康・保健</c:v>
                </c:pt>
                <c:pt idx="14">
                  <c:v>介護</c:v>
                </c:pt>
                <c:pt idx="15">
                  <c:v>育児</c:v>
                </c:pt>
                <c:pt idx="16">
                  <c:v>学校・教育</c:v>
                </c:pt>
                <c:pt idx="17">
                  <c:v>人と人とのつながり</c:v>
                </c:pt>
                <c:pt idx="18">
                  <c:v>ジェンダー</c:v>
                </c:pt>
                <c:pt idx="19">
                  <c:v>マイノリティー</c:v>
                </c:pt>
                <c:pt idx="20">
                  <c:v>家族制度</c:v>
                </c:pt>
                <c:pt idx="21">
                  <c:v>働き方・労働環境</c:v>
                </c:pt>
                <c:pt idx="22">
                  <c:v>衣・食・住</c:v>
                </c:pt>
                <c:pt idx="23">
                  <c:v>娯楽・エンタメ</c:v>
                </c:pt>
                <c:pt idx="24">
                  <c:v>国土利用</c:v>
                </c:pt>
                <c:pt idx="25">
                  <c:v>地方経済・まちおこし</c:v>
                </c:pt>
                <c:pt idx="26">
                  <c:v>国内行政・政治</c:v>
                </c:pt>
                <c:pt idx="27">
                  <c:v>外交・国際関係・世界平和</c:v>
                </c:pt>
              </c:strCache>
            </c:strRef>
          </c:cat>
          <c:val>
            <c:numRef>
              <c:f>'N表 '!$L$97:$L$124</c:f>
              <c:numCache>
                <c:formatCode>#,##0.0;[Red]\-#,##0.0</c:formatCode>
                <c:ptCount val="28"/>
                <c:pt idx="0">
                  <c:v>52.545195052331117</c:v>
                </c:pt>
                <c:pt idx="1">
                  <c:v>55.280685061845858</c:v>
                </c:pt>
                <c:pt idx="2">
                  <c:v>58.206470028544238</c:v>
                </c:pt>
                <c:pt idx="3">
                  <c:v>54.115128449096098</c:v>
                </c:pt>
                <c:pt idx="4">
                  <c:v>58.087535680304477</c:v>
                </c:pt>
                <c:pt idx="5">
                  <c:v>56.01807802093245</c:v>
                </c:pt>
                <c:pt idx="6">
                  <c:v>61.08468125594672</c:v>
                </c:pt>
                <c:pt idx="7">
                  <c:v>61.417697431018077</c:v>
                </c:pt>
                <c:pt idx="8">
                  <c:v>62.392959086584206</c:v>
                </c:pt>
                <c:pt idx="9">
                  <c:v>57.968601332064701</c:v>
                </c:pt>
                <c:pt idx="10">
                  <c:v>59.490960989533782</c:v>
                </c:pt>
                <c:pt idx="11">
                  <c:v>55.85156993339676</c:v>
                </c:pt>
                <c:pt idx="12">
                  <c:v>53.377735490009513</c:v>
                </c:pt>
                <c:pt idx="13">
                  <c:v>62.416745956232155</c:v>
                </c:pt>
                <c:pt idx="14">
                  <c:v>55.685061845861078</c:v>
                </c:pt>
                <c:pt idx="15">
                  <c:v>55.423406279733584</c:v>
                </c:pt>
                <c:pt idx="16">
                  <c:v>56.32730732635585</c:v>
                </c:pt>
                <c:pt idx="17">
                  <c:v>61.964795432921036</c:v>
                </c:pt>
                <c:pt idx="18">
                  <c:v>51.641294005708851</c:v>
                </c:pt>
                <c:pt idx="19">
                  <c:v>49.881065651760224</c:v>
                </c:pt>
                <c:pt idx="20">
                  <c:v>52.402473834443384</c:v>
                </c:pt>
                <c:pt idx="21">
                  <c:v>63.273073263558508</c:v>
                </c:pt>
                <c:pt idx="22">
                  <c:v>69.600380589914366</c:v>
                </c:pt>
                <c:pt idx="23">
                  <c:v>65.509039010466225</c:v>
                </c:pt>
                <c:pt idx="24">
                  <c:v>53.425309229305427</c:v>
                </c:pt>
                <c:pt idx="25">
                  <c:v>54.614652711703137</c:v>
                </c:pt>
                <c:pt idx="26">
                  <c:v>55.685061845861092</c:v>
                </c:pt>
                <c:pt idx="27">
                  <c:v>55.589914367269266</c:v>
                </c:pt>
              </c:numCache>
            </c:numRef>
          </c:val>
          <c:extLst>
            <c:ext xmlns:c16="http://schemas.microsoft.com/office/drawing/2014/chart" uri="{C3380CC4-5D6E-409C-BE32-E72D297353CC}">
              <c16:uniqueId val="{00000005-3815-4E56-9C6F-4B08FC1A7EAC}"/>
            </c:ext>
          </c:extLst>
        </c:ser>
        <c:ser>
          <c:idx val="4"/>
          <c:order val="4"/>
          <c:tx>
            <c:strRef>
              <c:f>'N表 '!$E$126</c:f>
              <c:strCache>
                <c:ptCount val="1"/>
                <c:pt idx="0">
                  <c:v>刺激G（n=954,平均:60.2）</c:v>
                </c:pt>
              </c:strCache>
            </c:strRef>
          </c:tx>
          <c:spPr>
            <a:solidFill>
              <a:srgbClr val="FFC000"/>
            </a:solidFill>
            <a:ln>
              <a:solidFill>
                <a:srgbClr val="FFC000"/>
              </a:solidFill>
            </a:ln>
            <a:effectLst/>
          </c:spPr>
          <c:invertIfNegative val="0"/>
          <c:val>
            <c:numRef>
              <c:f>'N表 '!$L$127:$L$154</c:f>
              <c:numCache>
                <c:formatCode>#,##0.0;[Red]\-#,##0.0</c:formatCode>
                <c:ptCount val="28"/>
                <c:pt idx="0">
                  <c:v>60.613207547169807</c:v>
                </c:pt>
                <c:pt idx="1">
                  <c:v>56.236897274633122</c:v>
                </c:pt>
                <c:pt idx="2">
                  <c:v>62.552410901467503</c:v>
                </c:pt>
                <c:pt idx="3">
                  <c:v>56.472746331236891</c:v>
                </c:pt>
                <c:pt idx="4">
                  <c:v>66.168763102725364</c:v>
                </c:pt>
                <c:pt idx="5">
                  <c:v>62.762054507337531</c:v>
                </c:pt>
                <c:pt idx="6">
                  <c:v>68.579664570230605</c:v>
                </c:pt>
                <c:pt idx="7">
                  <c:v>67.059748427672943</c:v>
                </c:pt>
                <c:pt idx="8">
                  <c:v>69.523060796645709</c:v>
                </c:pt>
                <c:pt idx="9">
                  <c:v>62.473794549266259</c:v>
                </c:pt>
                <c:pt idx="10">
                  <c:v>64.360587002096437</c:v>
                </c:pt>
                <c:pt idx="11">
                  <c:v>63.128930817610062</c:v>
                </c:pt>
                <c:pt idx="12">
                  <c:v>54.612159329140461</c:v>
                </c:pt>
                <c:pt idx="13">
                  <c:v>67.636268343815516</c:v>
                </c:pt>
                <c:pt idx="14">
                  <c:v>57.756813417190777</c:v>
                </c:pt>
                <c:pt idx="15">
                  <c:v>49.371069182389938</c:v>
                </c:pt>
                <c:pt idx="16">
                  <c:v>54.376310272536678</c:v>
                </c:pt>
                <c:pt idx="17">
                  <c:v>59.355345911949691</c:v>
                </c:pt>
                <c:pt idx="18">
                  <c:v>46.174004192872118</c:v>
                </c:pt>
                <c:pt idx="19">
                  <c:v>46.488469601677153</c:v>
                </c:pt>
                <c:pt idx="20">
                  <c:v>49.711740041928721</c:v>
                </c:pt>
                <c:pt idx="21">
                  <c:v>66.745283018867923</c:v>
                </c:pt>
                <c:pt idx="22">
                  <c:v>74.764150943396231</c:v>
                </c:pt>
                <c:pt idx="23">
                  <c:v>66.928721174004195</c:v>
                </c:pt>
                <c:pt idx="24">
                  <c:v>55.45073375262055</c:v>
                </c:pt>
                <c:pt idx="25">
                  <c:v>54.350104821802937</c:v>
                </c:pt>
                <c:pt idx="26">
                  <c:v>60.560796645702304</c:v>
                </c:pt>
                <c:pt idx="27">
                  <c:v>60.010482180293494</c:v>
                </c:pt>
              </c:numCache>
            </c:numRef>
          </c:val>
          <c:extLst>
            <c:ext xmlns:c16="http://schemas.microsoft.com/office/drawing/2014/chart" uri="{C3380CC4-5D6E-409C-BE32-E72D297353CC}">
              <c16:uniqueId val="{00000006-3815-4E56-9C6F-4B08FC1A7EAC}"/>
            </c:ext>
          </c:extLst>
        </c:ser>
        <c:dLbls>
          <c:showLegendKey val="0"/>
          <c:showVal val="0"/>
          <c:showCatName val="0"/>
          <c:showSerName val="0"/>
          <c:showPercent val="0"/>
          <c:showBubbleSize val="0"/>
        </c:dLbls>
        <c:gapWidth val="219"/>
        <c:overlap val="-27"/>
        <c:axId val="1847895999"/>
        <c:axId val="1892011247"/>
      </c:barChart>
      <c:catAx>
        <c:axId val="1847895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92011247"/>
        <c:crosses val="autoZero"/>
        <c:auto val="1"/>
        <c:lblAlgn val="ctr"/>
        <c:lblOffset val="100"/>
        <c:noMultiLvlLbl val="0"/>
      </c:catAx>
      <c:valAx>
        <c:axId val="1892011247"/>
        <c:scaling>
          <c:orientation val="minMax"/>
          <c:min val="40"/>
        </c:scaling>
        <c:delete val="0"/>
        <c:axPos val="l"/>
        <c:majorGridlines>
          <c:spPr>
            <a:ln w="9525" cap="flat" cmpd="sng" algn="ctr">
              <a:solidFill>
                <a:schemeClr val="tx1">
                  <a:lumMod val="15000"/>
                  <a:lumOff val="85000"/>
                </a:schemeClr>
              </a:solidFill>
              <a:round/>
            </a:ln>
            <a:effectLst/>
          </c:spPr>
        </c:majorGridlines>
        <c:numFmt formatCode="#,##0.0;[Red]\-#,##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47895999"/>
        <c:crosses val="autoZero"/>
        <c:crossBetween val="between"/>
      </c:valAx>
      <c:spPr>
        <a:noFill/>
        <a:ln>
          <a:noFill/>
        </a:ln>
        <a:effectLst/>
      </c:spPr>
    </c:plotArea>
    <c:legend>
      <c:legendPos val="t"/>
      <c:layout>
        <c:manualLayout>
          <c:xMode val="edge"/>
          <c:yMode val="edge"/>
          <c:x val="0.1291349802469261"/>
          <c:y val="8.9044289044289043E-2"/>
          <c:w val="0.73496447304424062"/>
          <c:h val="0.1037461226437604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ＭＳ ゴシック" panose="020B0609070205080204" pitchFamily="49" charset="-128"/>
              <a:ea typeface="ＭＳ ゴシック" panose="020B0609070205080204" pitchFamily="49"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000"/>
            </a:pPr>
            <a:r>
              <a:rPr lang="en-US" b="0">
                <a:latin typeface="ＭＳ ゴシック"/>
                <a:ea typeface="ＭＳ ゴシック"/>
                <a:cs typeface="ＭＳ ゴシック"/>
              </a:rPr>
              <a:t>[HINCOME] </a:t>
            </a:r>
            <a:r>
              <a:rPr lang="ja-JP" altLang="en-US" b="0">
                <a:latin typeface="ＭＳ ゴシック"/>
                <a:ea typeface="ＭＳ ゴシック"/>
                <a:cs typeface="ＭＳ ゴシック"/>
              </a:rPr>
              <a:t>世帯年収
</a:t>
            </a:r>
            <a:r>
              <a:rPr lang="en-US" altLang="ja-JP" b="0">
                <a:latin typeface="ＭＳ ゴシック"/>
                <a:ea typeface="ＭＳ ゴシック"/>
                <a:cs typeface="ＭＳ ゴシック"/>
              </a:rPr>
              <a:t>(</a:t>
            </a:r>
            <a:r>
              <a:rPr lang="en-US" b="0">
                <a:latin typeface="ＭＳ ゴシック"/>
                <a:ea typeface="ＭＳ ゴシック"/>
                <a:cs typeface="ＭＳ ゴシック"/>
              </a:rPr>
              <a:t>n=3101)</a:t>
            </a:r>
            <a:endParaRPr lang="en-US"/>
          </a:p>
        </c:rich>
      </c:tx>
      <c:layout>
        <c:manualLayout>
          <c:xMode val="edge"/>
          <c:yMode val="edge"/>
          <c:x val="0.54082371548181718"/>
          <c:y val="4.5216162977478561E-2"/>
        </c:manualLayout>
      </c:layout>
      <c:overlay val="0"/>
    </c:title>
    <c:autoTitleDeleted val="0"/>
    <c:plotArea>
      <c:layout>
        <c:manualLayout>
          <c:layoutTarget val="inner"/>
          <c:xMode val="edge"/>
          <c:yMode val="edge"/>
          <c:x val="0.44707864074638082"/>
          <c:y val="0.17482686886509141"/>
          <c:w val="0.44373892102493262"/>
          <c:h val="0.7058955026961381"/>
        </c:manualLayout>
      </c:layout>
      <c:pieChart>
        <c:varyColors val="1"/>
        <c:ser>
          <c:idx val="0"/>
          <c:order val="0"/>
          <c:spPr>
            <a:ln w="12700">
              <a:solidFill>
                <a:srgbClr val="BFBFBF"/>
              </a:solidFill>
            </a:ln>
          </c:spPr>
          <c:dPt>
            <c:idx val="0"/>
            <c:bubble3D val="0"/>
            <c:spPr>
              <a:solidFill>
                <a:srgbClr val="95B3D7"/>
              </a:solidFill>
              <a:ln w="12700">
                <a:solidFill>
                  <a:srgbClr val="BFBFBF"/>
                </a:solidFill>
              </a:ln>
            </c:spPr>
            <c:extLst>
              <c:ext xmlns:c16="http://schemas.microsoft.com/office/drawing/2014/chart" uri="{C3380CC4-5D6E-409C-BE32-E72D297353CC}">
                <c16:uniqueId val="{00000001-523F-4CA0-B0FE-5A9E809E29E3}"/>
              </c:ext>
            </c:extLst>
          </c:dPt>
          <c:dPt>
            <c:idx val="1"/>
            <c:bubble3D val="0"/>
            <c:spPr>
              <a:solidFill>
                <a:srgbClr val="DA9694"/>
              </a:solidFill>
              <a:ln w="12700">
                <a:solidFill>
                  <a:srgbClr val="BFBFBF"/>
                </a:solidFill>
              </a:ln>
            </c:spPr>
            <c:extLst>
              <c:ext xmlns:c16="http://schemas.microsoft.com/office/drawing/2014/chart" uri="{C3380CC4-5D6E-409C-BE32-E72D297353CC}">
                <c16:uniqueId val="{00000003-523F-4CA0-B0FE-5A9E809E29E3}"/>
              </c:ext>
            </c:extLst>
          </c:dPt>
          <c:dPt>
            <c:idx val="2"/>
            <c:bubble3D val="0"/>
            <c:spPr>
              <a:solidFill>
                <a:srgbClr val="C4D79B"/>
              </a:solidFill>
              <a:ln w="12700">
                <a:solidFill>
                  <a:srgbClr val="BFBFBF"/>
                </a:solidFill>
              </a:ln>
            </c:spPr>
            <c:extLst>
              <c:ext xmlns:c16="http://schemas.microsoft.com/office/drawing/2014/chart" uri="{C3380CC4-5D6E-409C-BE32-E72D297353CC}">
                <c16:uniqueId val="{00000005-523F-4CA0-B0FE-5A9E809E29E3}"/>
              </c:ext>
            </c:extLst>
          </c:dPt>
          <c:dPt>
            <c:idx val="3"/>
            <c:bubble3D val="0"/>
            <c:spPr>
              <a:solidFill>
                <a:srgbClr val="FABF8F"/>
              </a:solidFill>
              <a:ln w="12700">
                <a:solidFill>
                  <a:srgbClr val="BFBFBF"/>
                </a:solidFill>
              </a:ln>
            </c:spPr>
            <c:extLst>
              <c:ext xmlns:c16="http://schemas.microsoft.com/office/drawing/2014/chart" uri="{C3380CC4-5D6E-409C-BE32-E72D297353CC}">
                <c16:uniqueId val="{00000007-523F-4CA0-B0FE-5A9E809E29E3}"/>
              </c:ext>
            </c:extLst>
          </c:dPt>
          <c:dPt>
            <c:idx val="4"/>
            <c:bubble3D val="0"/>
            <c:spPr>
              <a:solidFill>
                <a:srgbClr val="92CDDC"/>
              </a:solidFill>
              <a:ln w="12700">
                <a:solidFill>
                  <a:srgbClr val="BFBFBF"/>
                </a:solidFill>
              </a:ln>
            </c:spPr>
            <c:extLst>
              <c:ext xmlns:c16="http://schemas.microsoft.com/office/drawing/2014/chart" uri="{C3380CC4-5D6E-409C-BE32-E72D297353CC}">
                <c16:uniqueId val="{00000009-523F-4CA0-B0FE-5A9E809E29E3}"/>
              </c:ext>
            </c:extLst>
          </c:dPt>
          <c:dPt>
            <c:idx val="5"/>
            <c:bubble3D val="0"/>
            <c:spPr>
              <a:solidFill>
                <a:srgbClr val="B1A0C7"/>
              </a:solidFill>
              <a:ln w="12700">
                <a:solidFill>
                  <a:srgbClr val="BFBFBF"/>
                </a:solidFill>
              </a:ln>
            </c:spPr>
            <c:extLst>
              <c:ext xmlns:c16="http://schemas.microsoft.com/office/drawing/2014/chart" uri="{C3380CC4-5D6E-409C-BE32-E72D297353CC}">
                <c16:uniqueId val="{0000000B-523F-4CA0-B0FE-5A9E809E29E3}"/>
              </c:ext>
            </c:extLst>
          </c:dPt>
          <c:dPt>
            <c:idx val="6"/>
            <c:bubble3D val="0"/>
            <c:spPr>
              <a:solidFill>
                <a:srgbClr val="538DD5"/>
              </a:solidFill>
              <a:ln w="12700">
                <a:solidFill>
                  <a:srgbClr val="BFBFBF"/>
                </a:solidFill>
              </a:ln>
            </c:spPr>
            <c:extLst>
              <c:ext xmlns:c16="http://schemas.microsoft.com/office/drawing/2014/chart" uri="{C3380CC4-5D6E-409C-BE32-E72D297353CC}">
                <c16:uniqueId val="{0000000D-523F-4CA0-B0FE-5A9E809E29E3}"/>
              </c:ext>
            </c:extLst>
          </c:dPt>
          <c:dPt>
            <c:idx val="7"/>
            <c:bubble3D val="0"/>
            <c:spPr>
              <a:solidFill>
                <a:srgbClr val="B8CCE4"/>
              </a:solidFill>
              <a:ln w="12700">
                <a:solidFill>
                  <a:srgbClr val="BFBFBF"/>
                </a:solidFill>
              </a:ln>
            </c:spPr>
            <c:extLst>
              <c:ext xmlns:c16="http://schemas.microsoft.com/office/drawing/2014/chart" uri="{C3380CC4-5D6E-409C-BE32-E72D297353CC}">
                <c16:uniqueId val="{0000000F-523F-4CA0-B0FE-5A9E809E29E3}"/>
              </c:ext>
            </c:extLst>
          </c:dPt>
          <c:dPt>
            <c:idx val="8"/>
            <c:bubble3D val="0"/>
            <c:spPr>
              <a:solidFill>
                <a:srgbClr val="E6B8B7"/>
              </a:solidFill>
              <a:ln w="12700">
                <a:solidFill>
                  <a:srgbClr val="BFBFBF"/>
                </a:solidFill>
              </a:ln>
            </c:spPr>
            <c:extLst>
              <c:ext xmlns:c16="http://schemas.microsoft.com/office/drawing/2014/chart" uri="{C3380CC4-5D6E-409C-BE32-E72D297353CC}">
                <c16:uniqueId val="{00000011-523F-4CA0-B0FE-5A9E809E29E3}"/>
              </c:ext>
            </c:extLst>
          </c:dPt>
          <c:dPt>
            <c:idx val="9"/>
            <c:bubble3D val="0"/>
            <c:spPr>
              <a:solidFill>
                <a:srgbClr val="D8E4BC"/>
              </a:solidFill>
              <a:ln w="12700">
                <a:solidFill>
                  <a:srgbClr val="BFBFBF"/>
                </a:solidFill>
              </a:ln>
            </c:spPr>
            <c:extLst>
              <c:ext xmlns:c16="http://schemas.microsoft.com/office/drawing/2014/chart" uri="{C3380CC4-5D6E-409C-BE32-E72D297353CC}">
                <c16:uniqueId val="{00000013-523F-4CA0-B0FE-5A9E809E29E3}"/>
              </c:ext>
            </c:extLst>
          </c:dPt>
          <c:dPt>
            <c:idx val="10"/>
            <c:bubble3D val="0"/>
            <c:spPr>
              <a:solidFill>
                <a:srgbClr val="FCD5B4"/>
              </a:solidFill>
              <a:ln w="12700">
                <a:solidFill>
                  <a:srgbClr val="BFBFBF"/>
                </a:solidFill>
              </a:ln>
            </c:spPr>
            <c:extLst>
              <c:ext xmlns:c16="http://schemas.microsoft.com/office/drawing/2014/chart" uri="{C3380CC4-5D6E-409C-BE32-E72D297353CC}">
                <c16:uniqueId val="{00000015-523F-4CA0-B0FE-5A9E809E29E3}"/>
              </c:ext>
            </c:extLst>
          </c:dPt>
          <c:dPt>
            <c:idx val="11"/>
            <c:bubble3D val="0"/>
            <c:spPr>
              <a:solidFill>
                <a:srgbClr val="B7DEE8"/>
              </a:solidFill>
              <a:ln w="12700">
                <a:solidFill>
                  <a:srgbClr val="BFBFBF"/>
                </a:solidFill>
              </a:ln>
            </c:spPr>
            <c:extLst>
              <c:ext xmlns:c16="http://schemas.microsoft.com/office/drawing/2014/chart" uri="{C3380CC4-5D6E-409C-BE32-E72D297353CC}">
                <c16:uniqueId val="{00000017-523F-4CA0-B0FE-5A9E809E29E3}"/>
              </c:ext>
            </c:extLst>
          </c:dPt>
          <c:dPt>
            <c:idx val="12"/>
            <c:bubble3D val="0"/>
            <c:spPr>
              <a:solidFill>
                <a:srgbClr val="CCC0DA"/>
              </a:solidFill>
              <a:ln w="12700">
                <a:solidFill>
                  <a:srgbClr val="BFBFBF"/>
                </a:solidFill>
              </a:ln>
            </c:spPr>
            <c:extLst>
              <c:ext xmlns:c16="http://schemas.microsoft.com/office/drawing/2014/chart" uri="{C3380CC4-5D6E-409C-BE32-E72D297353CC}">
                <c16:uniqueId val="{00000019-523F-4CA0-B0FE-5A9E809E29E3}"/>
              </c:ext>
            </c:extLst>
          </c:dPt>
          <c:dPt>
            <c:idx val="13"/>
            <c:bubble3D val="0"/>
            <c:spPr>
              <a:solidFill>
                <a:srgbClr val="8DB4E2"/>
              </a:solidFill>
              <a:ln w="12700">
                <a:solidFill>
                  <a:srgbClr val="BFBFBF"/>
                </a:solidFill>
              </a:ln>
            </c:spPr>
            <c:extLst>
              <c:ext xmlns:c16="http://schemas.microsoft.com/office/drawing/2014/chart" uri="{C3380CC4-5D6E-409C-BE32-E72D297353CC}">
                <c16:uniqueId val="{0000001B-523F-4CA0-B0FE-5A9E809E29E3}"/>
              </c:ext>
            </c:extLst>
          </c:dPt>
          <c:dPt>
            <c:idx val="14"/>
            <c:bubble3D val="0"/>
            <c:spPr>
              <a:solidFill>
                <a:srgbClr val="DCE6F1"/>
              </a:solidFill>
              <a:ln w="12700">
                <a:solidFill>
                  <a:srgbClr val="BFBFBF"/>
                </a:solidFill>
              </a:ln>
            </c:spPr>
            <c:extLst>
              <c:ext xmlns:c16="http://schemas.microsoft.com/office/drawing/2014/chart" uri="{C3380CC4-5D6E-409C-BE32-E72D297353CC}">
                <c16:uniqueId val="{0000001D-523F-4CA0-B0FE-5A9E809E29E3}"/>
              </c:ext>
            </c:extLst>
          </c:dPt>
          <c:dPt>
            <c:idx val="15"/>
            <c:bubble3D val="0"/>
            <c:spPr>
              <a:solidFill>
                <a:srgbClr val="F2DCDB"/>
              </a:solidFill>
              <a:ln w="12700">
                <a:solidFill>
                  <a:srgbClr val="BFBFBF"/>
                </a:solidFill>
              </a:ln>
            </c:spPr>
            <c:extLst>
              <c:ext xmlns:c16="http://schemas.microsoft.com/office/drawing/2014/chart" uri="{C3380CC4-5D6E-409C-BE32-E72D297353CC}">
                <c16:uniqueId val="{0000001F-523F-4CA0-B0FE-5A9E809E29E3}"/>
              </c:ext>
            </c:extLst>
          </c:dPt>
          <c:dPt>
            <c:idx val="16"/>
            <c:bubble3D val="0"/>
            <c:spPr>
              <a:solidFill>
                <a:srgbClr val="EBF1DE"/>
              </a:solidFill>
              <a:ln w="12700">
                <a:solidFill>
                  <a:srgbClr val="BFBFBF"/>
                </a:solidFill>
              </a:ln>
            </c:spPr>
            <c:extLst>
              <c:ext xmlns:c16="http://schemas.microsoft.com/office/drawing/2014/chart" uri="{C3380CC4-5D6E-409C-BE32-E72D297353CC}">
                <c16:uniqueId val="{00000021-523F-4CA0-B0FE-5A9E809E29E3}"/>
              </c:ext>
            </c:extLst>
          </c:dPt>
          <c:dPt>
            <c:idx val="17"/>
            <c:bubble3D val="0"/>
            <c:spPr>
              <a:solidFill>
                <a:srgbClr val="FDE9D9"/>
              </a:solidFill>
              <a:ln w="12700">
                <a:solidFill>
                  <a:srgbClr val="BFBFBF"/>
                </a:solidFill>
              </a:ln>
            </c:spPr>
            <c:extLst>
              <c:ext xmlns:c16="http://schemas.microsoft.com/office/drawing/2014/chart" uri="{C3380CC4-5D6E-409C-BE32-E72D297353CC}">
                <c16:uniqueId val="{00000023-523F-4CA0-B0FE-5A9E809E29E3}"/>
              </c:ext>
            </c:extLst>
          </c:dPt>
          <c:dPt>
            <c:idx val="18"/>
            <c:bubble3D val="0"/>
            <c:spPr>
              <a:solidFill>
                <a:srgbClr val="DAEEF3"/>
              </a:solidFill>
              <a:ln w="12700">
                <a:solidFill>
                  <a:srgbClr val="BFBFBF"/>
                </a:solidFill>
              </a:ln>
            </c:spPr>
            <c:extLst>
              <c:ext xmlns:c16="http://schemas.microsoft.com/office/drawing/2014/chart" uri="{C3380CC4-5D6E-409C-BE32-E72D297353CC}">
                <c16:uniqueId val="{00000025-523F-4CA0-B0FE-5A9E809E29E3}"/>
              </c:ext>
            </c:extLst>
          </c:dPt>
          <c:dPt>
            <c:idx val="19"/>
            <c:bubble3D val="0"/>
            <c:spPr>
              <a:solidFill>
                <a:srgbClr val="E4DFEC"/>
              </a:solidFill>
              <a:ln w="12700">
                <a:solidFill>
                  <a:srgbClr val="BFBFBF"/>
                </a:solidFill>
              </a:ln>
            </c:spPr>
            <c:extLst>
              <c:ext xmlns:c16="http://schemas.microsoft.com/office/drawing/2014/chart" uri="{C3380CC4-5D6E-409C-BE32-E72D297353CC}">
                <c16:uniqueId val="{00000027-523F-4CA0-B0FE-5A9E809E29E3}"/>
              </c:ext>
            </c:extLst>
          </c:dPt>
          <c:dPt>
            <c:idx val="20"/>
            <c:bubble3D val="0"/>
            <c:spPr>
              <a:solidFill>
                <a:srgbClr val="95B3D7"/>
              </a:solidFill>
              <a:ln w="12700">
                <a:solidFill>
                  <a:srgbClr val="BFBFBF"/>
                </a:solidFill>
              </a:ln>
            </c:spPr>
            <c:extLst>
              <c:ext xmlns:c16="http://schemas.microsoft.com/office/drawing/2014/chart" uri="{C3380CC4-5D6E-409C-BE32-E72D297353CC}">
                <c16:uniqueId val="{00000029-523F-4CA0-B0FE-5A9E809E29E3}"/>
              </c:ext>
            </c:extLst>
          </c:dPt>
          <c:dPt>
            <c:idx val="21"/>
            <c:bubble3D val="0"/>
            <c:spPr>
              <a:solidFill>
                <a:srgbClr val="DA9694"/>
              </a:solidFill>
              <a:ln w="12700">
                <a:solidFill>
                  <a:srgbClr val="BFBFBF"/>
                </a:solidFill>
              </a:ln>
            </c:spPr>
            <c:extLst>
              <c:ext xmlns:c16="http://schemas.microsoft.com/office/drawing/2014/chart" uri="{C3380CC4-5D6E-409C-BE32-E72D297353CC}">
                <c16:uniqueId val="{0000002B-523F-4CA0-B0FE-5A9E809E29E3}"/>
              </c:ext>
            </c:extLst>
          </c:dPt>
          <c:dPt>
            <c:idx val="22"/>
            <c:bubble3D val="0"/>
            <c:spPr>
              <a:solidFill>
                <a:srgbClr val="C4D79B"/>
              </a:solidFill>
              <a:ln w="12700">
                <a:solidFill>
                  <a:srgbClr val="BFBFBF"/>
                </a:solidFill>
              </a:ln>
            </c:spPr>
            <c:extLst>
              <c:ext xmlns:c16="http://schemas.microsoft.com/office/drawing/2014/chart" uri="{C3380CC4-5D6E-409C-BE32-E72D297353CC}">
                <c16:uniqueId val="{0000002D-523F-4CA0-B0FE-5A9E809E29E3}"/>
              </c:ext>
            </c:extLst>
          </c:dPt>
          <c:dPt>
            <c:idx val="23"/>
            <c:bubble3D val="0"/>
            <c:spPr>
              <a:solidFill>
                <a:srgbClr val="FABF8F"/>
              </a:solidFill>
              <a:ln w="12700">
                <a:solidFill>
                  <a:srgbClr val="BFBFBF"/>
                </a:solidFill>
              </a:ln>
            </c:spPr>
            <c:extLst>
              <c:ext xmlns:c16="http://schemas.microsoft.com/office/drawing/2014/chart" uri="{C3380CC4-5D6E-409C-BE32-E72D297353CC}">
                <c16:uniqueId val="{0000002F-523F-4CA0-B0FE-5A9E809E29E3}"/>
              </c:ext>
            </c:extLst>
          </c:dPt>
          <c:dPt>
            <c:idx val="24"/>
            <c:bubble3D val="0"/>
            <c:spPr>
              <a:solidFill>
                <a:srgbClr val="92CDDC"/>
              </a:solidFill>
              <a:ln w="12700">
                <a:solidFill>
                  <a:srgbClr val="BFBFBF"/>
                </a:solidFill>
              </a:ln>
            </c:spPr>
            <c:extLst>
              <c:ext xmlns:c16="http://schemas.microsoft.com/office/drawing/2014/chart" uri="{C3380CC4-5D6E-409C-BE32-E72D297353CC}">
                <c16:uniqueId val="{00000031-523F-4CA0-B0FE-5A9E809E29E3}"/>
              </c:ext>
            </c:extLst>
          </c:dPt>
          <c:dPt>
            <c:idx val="25"/>
            <c:bubble3D val="0"/>
            <c:spPr>
              <a:solidFill>
                <a:srgbClr val="B1A0C7"/>
              </a:solidFill>
              <a:ln w="12700">
                <a:solidFill>
                  <a:srgbClr val="BFBFBF"/>
                </a:solidFill>
              </a:ln>
            </c:spPr>
            <c:extLst>
              <c:ext xmlns:c16="http://schemas.microsoft.com/office/drawing/2014/chart" uri="{C3380CC4-5D6E-409C-BE32-E72D297353CC}">
                <c16:uniqueId val="{00000033-523F-4CA0-B0FE-5A9E809E29E3}"/>
              </c:ext>
            </c:extLst>
          </c:dPt>
          <c:dPt>
            <c:idx val="26"/>
            <c:bubble3D val="0"/>
            <c:spPr>
              <a:solidFill>
                <a:srgbClr val="538DD5"/>
              </a:solidFill>
              <a:ln w="12700">
                <a:solidFill>
                  <a:srgbClr val="BFBFBF"/>
                </a:solidFill>
              </a:ln>
            </c:spPr>
            <c:extLst>
              <c:ext xmlns:c16="http://schemas.microsoft.com/office/drawing/2014/chart" uri="{C3380CC4-5D6E-409C-BE32-E72D297353CC}">
                <c16:uniqueId val="{00000035-523F-4CA0-B0FE-5A9E809E29E3}"/>
              </c:ext>
            </c:extLst>
          </c:dPt>
          <c:dPt>
            <c:idx val="27"/>
            <c:bubble3D val="0"/>
            <c:spPr>
              <a:solidFill>
                <a:srgbClr val="B8CCE4"/>
              </a:solidFill>
              <a:ln w="12700">
                <a:solidFill>
                  <a:srgbClr val="BFBFBF"/>
                </a:solidFill>
              </a:ln>
            </c:spPr>
            <c:extLst>
              <c:ext xmlns:c16="http://schemas.microsoft.com/office/drawing/2014/chart" uri="{C3380CC4-5D6E-409C-BE32-E72D297353CC}">
                <c16:uniqueId val="{00000037-523F-4CA0-B0FE-5A9E809E29E3}"/>
              </c:ext>
            </c:extLst>
          </c:dPt>
          <c:dPt>
            <c:idx val="28"/>
            <c:bubble3D val="0"/>
            <c:spPr>
              <a:solidFill>
                <a:srgbClr val="E6B8B7"/>
              </a:solidFill>
              <a:ln w="12700">
                <a:solidFill>
                  <a:srgbClr val="BFBFBF"/>
                </a:solidFill>
              </a:ln>
            </c:spPr>
            <c:extLst>
              <c:ext xmlns:c16="http://schemas.microsoft.com/office/drawing/2014/chart" uri="{C3380CC4-5D6E-409C-BE32-E72D297353CC}">
                <c16:uniqueId val="{00000039-523F-4CA0-B0FE-5A9E809E29E3}"/>
              </c:ext>
            </c:extLst>
          </c:dPt>
          <c:dPt>
            <c:idx val="29"/>
            <c:bubble3D val="0"/>
            <c:spPr>
              <a:solidFill>
                <a:srgbClr val="D8E4BC"/>
              </a:solidFill>
              <a:ln w="12700">
                <a:solidFill>
                  <a:srgbClr val="BFBFBF"/>
                </a:solidFill>
              </a:ln>
            </c:spPr>
            <c:extLst>
              <c:ext xmlns:c16="http://schemas.microsoft.com/office/drawing/2014/chart" uri="{C3380CC4-5D6E-409C-BE32-E72D297353CC}">
                <c16:uniqueId val="{0000003B-523F-4CA0-B0FE-5A9E809E29E3}"/>
              </c:ext>
            </c:extLst>
          </c:dPt>
          <c:dPt>
            <c:idx val="30"/>
            <c:bubble3D val="0"/>
            <c:spPr>
              <a:solidFill>
                <a:srgbClr val="FCD5B4"/>
              </a:solidFill>
              <a:ln w="12700">
                <a:solidFill>
                  <a:srgbClr val="BFBFBF"/>
                </a:solidFill>
              </a:ln>
            </c:spPr>
            <c:extLst>
              <c:ext xmlns:c16="http://schemas.microsoft.com/office/drawing/2014/chart" uri="{C3380CC4-5D6E-409C-BE32-E72D297353CC}">
                <c16:uniqueId val="{0000003D-523F-4CA0-B0FE-5A9E809E29E3}"/>
              </c:ext>
            </c:extLst>
          </c:dPt>
          <c:dPt>
            <c:idx val="31"/>
            <c:bubble3D val="0"/>
            <c:spPr>
              <a:solidFill>
                <a:srgbClr val="B7DEE8"/>
              </a:solidFill>
              <a:ln w="12700">
                <a:solidFill>
                  <a:srgbClr val="BFBFBF"/>
                </a:solidFill>
              </a:ln>
            </c:spPr>
            <c:extLst>
              <c:ext xmlns:c16="http://schemas.microsoft.com/office/drawing/2014/chart" uri="{C3380CC4-5D6E-409C-BE32-E72D297353CC}">
                <c16:uniqueId val="{0000003F-523F-4CA0-B0FE-5A9E809E29E3}"/>
              </c:ext>
            </c:extLst>
          </c:dPt>
          <c:dPt>
            <c:idx val="32"/>
            <c:bubble3D val="0"/>
            <c:spPr>
              <a:solidFill>
                <a:srgbClr val="CCC0DA"/>
              </a:solidFill>
              <a:ln w="12700">
                <a:solidFill>
                  <a:srgbClr val="BFBFBF"/>
                </a:solidFill>
              </a:ln>
            </c:spPr>
            <c:extLst>
              <c:ext xmlns:c16="http://schemas.microsoft.com/office/drawing/2014/chart" uri="{C3380CC4-5D6E-409C-BE32-E72D297353CC}">
                <c16:uniqueId val="{00000041-523F-4CA0-B0FE-5A9E809E29E3}"/>
              </c:ext>
            </c:extLst>
          </c:dPt>
          <c:dPt>
            <c:idx val="33"/>
            <c:bubble3D val="0"/>
            <c:spPr>
              <a:solidFill>
                <a:srgbClr val="8DB4E2"/>
              </a:solidFill>
              <a:ln w="12700">
                <a:solidFill>
                  <a:srgbClr val="BFBFBF"/>
                </a:solidFill>
              </a:ln>
            </c:spPr>
            <c:extLst>
              <c:ext xmlns:c16="http://schemas.microsoft.com/office/drawing/2014/chart" uri="{C3380CC4-5D6E-409C-BE32-E72D297353CC}">
                <c16:uniqueId val="{00000043-523F-4CA0-B0FE-5A9E809E29E3}"/>
              </c:ext>
            </c:extLst>
          </c:dPt>
          <c:dPt>
            <c:idx val="34"/>
            <c:bubble3D val="0"/>
            <c:spPr>
              <a:solidFill>
                <a:srgbClr val="DCE6F1"/>
              </a:solidFill>
              <a:ln w="12700">
                <a:solidFill>
                  <a:srgbClr val="BFBFBF"/>
                </a:solidFill>
              </a:ln>
            </c:spPr>
            <c:extLst>
              <c:ext xmlns:c16="http://schemas.microsoft.com/office/drawing/2014/chart" uri="{C3380CC4-5D6E-409C-BE32-E72D297353CC}">
                <c16:uniqueId val="{00000045-523F-4CA0-B0FE-5A9E809E29E3}"/>
              </c:ext>
            </c:extLst>
          </c:dPt>
          <c:dPt>
            <c:idx val="35"/>
            <c:bubble3D val="0"/>
            <c:spPr>
              <a:solidFill>
                <a:srgbClr val="F2DCDB"/>
              </a:solidFill>
              <a:ln w="12700">
                <a:solidFill>
                  <a:srgbClr val="BFBFBF"/>
                </a:solidFill>
              </a:ln>
            </c:spPr>
            <c:extLst>
              <c:ext xmlns:c16="http://schemas.microsoft.com/office/drawing/2014/chart" uri="{C3380CC4-5D6E-409C-BE32-E72D297353CC}">
                <c16:uniqueId val="{00000047-523F-4CA0-B0FE-5A9E809E29E3}"/>
              </c:ext>
            </c:extLst>
          </c:dPt>
          <c:dPt>
            <c:idx val="36"/>
            <c:bubble3D val="0"/>
            <c:spPr>
              <a:solidFill>
                <a:srgbClr val="EBF1DE"/>
              </a:solidFill>
              <a:ln w="12700">
                <a:solidFill>
                  <a:srgbClr val="BFBFBF"/>
                </a:solidFill>
              </a:ln>
            </c:spPr>
            <c:extLst>
              <c:ext xmlns:c16="http://schemas.microsoft.com/office/drawing/2014/chart" uri="{C3380CC4-5D6E-409C-BE32-E72D297353CC}">
                <c16:uniqueId val="{00000049-523F-4CA0-B0FE-5A9E809E29E3}"/>
              </c:ext>
            </c:extLst>
          </c:dPt>
          <c:dPt>
            <c:idx val="37"/>
            <c:bubble3D val="0"/>
            <c:spPr>
              <a:solidFill>
                <a:srgbClr val="FDE9D9"/>
              </a:solidFill>
              <a:ln w="12700">
                <a:solidFill>
                  <a:srgbClr val="BFBFBF"/>
                </a:solidFill>
              </a:ln>
            </c:spPr>
            <c:extLst>
              <c:ext xmlns:c16="http://schemas.microsoft.com/office/drawing/2014/chart" uri="{C3380CC4-5D6E-409C-BE32-E72D297353CC}">
                <c16:uniqueId val="{0000004B-523F-4CA0-B0FE-5A9E809E29E3}"/>
              </c:ext>
            </c:extLst>
          </c:dPt>
          <c:dPt>
            <c:idx val="38"/>
            <c:bubble3D val="0"/>
            <c:spPr>
              <a:solidFill>
                <a:srgbClr val="DAEEF3"/>
              </a:solidFill>
              <a:ln w="12700">
                <a:solidFill>
                  <a:srgbClr val="BFBFBF"/>
                </a:solidFill>
              </a:ln>
            </c:spPr>
            <c:extLst>
              <c:ext xmlns:c16="http://schemas.microsoft.com/office/drawing/2014/chart" uri="{C3380CC4-5D6E-409C-BE32-E72D297353CC}">
                <c16:uniqueId val="{0000004D-523F-4CA0-B0FE-5A9E809E29E3}"/>
              </c:ext>
            </c:extLst>
          </c:dPt>
          <c:dPt>
            <c:idx val="39"/>
            <c:bubble3D val="0"/>
            <c:spPr>
              <a:solidFill>
                <a:srgbClr val="E4DFEC"/>
              </a:solidFill>
              <a:ln w="12700">
                <a:solidFill>
                  <a:srgbClr val="BFBFBF"/>
                </a:solidFill>
              </a:ln>
            </c:spPr>
            <c:extLst>
              <c:ext xmlns:c16="http://schemas.microsoft.com/office/drawing/2014/chart" uri="{C3380CC4-5D6E-409C-BE32-E72D297353CC}">
                <c16:uniqueId val="{0000004F-523F-4CA0-B0FE-5A9E809E29E3}"/>
              </c:ext>
            </c:extLst>
          </c:dPt>
          <c:dPt>
            <c:idx val="40"/>
            <c:bubble3D val="0"/>
            <c:spPr>
              <a:solidFill>
                <a:srgbClr val="95B3D7"/>
              </a:solidFill>
              <a:ln w="12700">
                <a:solidFill>
                  <a:srgbClr val="BFBFBF"/>
                </a:solidFill>
              </a:ln>
            </c:spPr>
            <c:extLst>
              <c:ext xmlns:c16="http://schemas.microsoft.com/office/drawing/2014/chart" uri="{C3380CC4-5D6E-409C-BE32-E72D297353CC}">
                <c16:uniqueId val="{00000051-523F-4CA0-B0FE-5A9E809E29E3}"/>
              </c:ext>
            </c:extLst>
          </c:dPt>
          <c:dPt>
            <c:idx val="41"/>
            <c:bubble3D val="0"/>
            <c:spPr>
              <a:solidFill>
                <a:srgbClr val="DA9694"/>
              </a:solidFill>
              <a:ln w="12700">
                <a:solidFill>
                  <a:srgbClr val="BFBFBF"/>
                </a:solidFill>
              </a:ln>
            </c:spPr>
            <c:extLst>
              <c:ext xmlns:c16="http://schemas.microsoft.com/office/drawing/2014/chart" uri="{C3380CC4-5D6E-409C-BE32-E72D297353CC}">
                <c16:uniqueId val="{00000053-523F-4CA0-B0FE-5A9E809E29E3}"/>
              </c:ext>
            </c:extLst>
          </c:dPt>
          <c:dPt>
            <c:idx val="42"/>
            <c:bubble3D val="0"/>
            <c:spPr>
              <a:solidFill>
                <a:srgbClr val="C4D79B"/>
              </a:solidFill>
              <a:ln w="12700">
                <a:solidFill>
                  <a:srgbClr val="BFBFBF"/>
                </a:solidFill>
              </a:ln>
            </c:spPr>
            <c:extLst>
              <c:ext xmlns:c16="http://schemas.microsoft.com/office/drawing/2014/chart" uri="{C3380CC4-5D6E-409C-BE32-E72D297353CC}">
                <c16:uniqueId val="{00000055-523F-4CA0-B0FE-5A9E809E29E3}"/>
              </c:ext>
            </c:extLst>
          </c:dPt>
          <c:dPt>
            <c:idx val="43"/>
            <c:bubble3D val="0"/>
            <c:spPr>
              <a:solidFill>
                <a:srgbClr val="FABF8F"/>
              </a:solidFill>
              <a:ln w="12700">
                <a:solidFill>
                  <a:srgbClr val="BFBFBF"/>
                </a:solidFill>
              </a:ln>
            </c:spPr>
            <c:extLst>
              <c:ext xmlns:c16="http://schemas.microsoft.com/office/drawing/2014/chart" uri="{C3380CC4-5D6E-409C-BE32-E72D297353CC}">
                <c16:uniqueId val="{00000057-523F-4CA0-B0FE-5A9E809E29E3}"/>
              </c:ext>
            </c:extLst>
          </c:dPt>
          <c:dPt>
            <c:idx val="44"/>
            <c:bubble3D val="0"/>
            <c:spPr>
              <a:solidFill>
                <a:srgbClr val="92CDDC"/>
              </a:solidFill>
              <a:ln w="12700">
                <a:solidFill>
                  <a:srgbClr val="BFBFBF"/>
                </a:solidFill>
              </a:ln>
            </c:spPr>
            <c:extLst>
              <c:ext xmlns:c16="http://schemas.microsoft.com/office/drawing/2014/chart" uri="{C3380CC4-5D6E-409C-BE32-E72D297353CC}">
                <c16:uniqueId val="{00000059-523F-4CA0-B0FE-5A9E809E29E3}"/>
              </c:ext>
            </c:extLst>
          </c:dPt>
          <c:dPt>
            <c:idx val="45"/>
            <c:bubble3D val="0"/>
            <c:spPr>
              <a:solidFill>
                <a:srgbClr val="B1A0C7"/>
              </a:solidFill>
              <a:ln w="12700">
                <a:solidFill>
                  <a:srgbClr val="BFBFBF"/>
                </a:solidFill>
              </a:ln>
            </c:spPr>
            <c:extLst>
              <c:ext xmlns:c16="http://schemas.microsoft.com/office/drawing/2014/chart" uri="{C3380CC4-5D6E-409C-BE32-E72D297353CC}">
                <c16:uniqueId val="{0000005B-523F-4CA0-B0FE-5A9E809E29E3}"/>
              </c:ext>
            </c:extLst>
          </c:dPt>
          <c:dPt>
            <c:idx val="46"/>
            <c:bubble3D val="0"/>
            <c:spPr>
              <a:solidFill>
                <a:srgbClr val="538DD5"/>
              </a:solidFill>
              <a:ln w="12700">
                <a:solidFill>
                  <a:srgbClr val="BFBFBF"/>
                </a:solidFill>
              </a:ln>
            </c:spPr>
            <c:extLst>
              <c:ext xmlns:c16="http://schemas.microsoft.com/office/drawing/2014/chart" uri="{C3380CC4-5D6E-409C-BE32-E72D297353CC}">
                <c16:uniqueId val="{0000005D-523F-4CA0-B0FE-5A9E809E29E3}"/>
              </c:ext>
            </c:extLst>
          </c:dPt>
          <c:dPt>
            <c:idx val="47"/>
            <c:bubble3D val="0"/>
            <c:spPr>
              <a:solidFill>
                <a:srgbClr val="B8CCE4"/>
              </a:solidFill>
              <a:ln w="12700">
                <a:solidFill>
                  <a:srgbClr val="BFBFBF"/>
                </a:solidFill>
              </a:ln>
            </c:spPr>
            <c:extLst>
              <c:ext xmlns:c16="http://schemas.microsoft.com/office/drawing/2014/chart" uri="{C3380CC4-5D6E-409C-BE32-E72D297353CC}">
                <c16:uniqueId val="{0000005F-523F-4CA0-B0FE-5A9E809E29E3}"/>
              </c:ext>
            </c:extLst>
          </c:dPt>
          <c:dPt>
            <c:idx val="48"/>
            <c:bubble3D val="0"/>
            <c:spPr>
              <a:solidFill>
                <a:srgbClr val="E6B8B7"/>
              </a:solidFill>
              <a:ln w="12700">
                <a:solidFill>
                  <a:srgbClr val="BFBFBF"/>
                </a:solidFill>
              </a:ln>
            </c:spPr>
            <c:extLst>
              <c:ext xmlns:c16="http://schemas.microsoft.com/office/drawing/2014/chart" uri="{C3380CC4-5D6E-409C-BE32-E72D297353CC}">
                <c16:uniqueId val="{00000061-523F-4CA0-B0FE-5A9E809E29E3}"/>
              </c:ext>
            </c:extLst>
          </c:dPt>
          <c:dPt>
            <c:idx val="49"/>
            <c:bubble3D val="0"/>
            <c:spPr>
              <a:solidFill>
                <a:srgbClr val="D8E4BC"/>
              </a:solidFill>
              <a:ln w="12700">
                <a:solidFill>
                  <a:srgbClr val="BFBFBF"/>
                </a:solidFill>
              </a:ln>
            </c:spPr>
            <c:extLst>
              <c:ext xmlns:c16="http://schemas.microsoft.com/office/drawing/2014/chart" uri="{C3380CC4-5D6E-409C-BE32-E72D297353CC}">
                <c16:uniqueId val="{00000063-523F-4CA0-B0FE-5A9E809E29E3}"/>
              </c:ext>
            </c:extLst>
          </c:dPt>
          <c:dPt>
            <c:idx val="50"/>
            <c:bubble3D val="0"/>
            <c:spPr>
              <a:solidFill>
                <a:srgbClr val="FCD5B4"/>
              </a:solidFill>
              <a:ln w="12700">
                <a:solidFill>
                  <a:srgbClr val="BFBFBF"/>
                </a:solidFill>
              </a:ln>
            </c:spPr>
            <c:extLst>
              <c:ext xmlns:c16="http://schemas.microsoft.com/office/drawing/2014/chart" uri="{C3380CC4-5D6E-409C-BE32-E72D297353CC}">
                <c16:uniqueId val="{00000065-523F-4CA0-B0FE-5A9E809E29E3}"/>
              </c:ext>
            </c:extLst>
          </c:dPt>
          <c:dPt>
            <c:idx val="51"/>
            <c:bubble3D val="0"/>
            <c:spPr>
              <a:solidFill>
                <a:srgbClr val="B7DEE8"/>
              </a:solidFill>
              <a:ln w="12700">
                <a:solidFill>
                  <a:srgbClr val="BFBFBF"/>
                </a:solidFill>
              </a:ln>
            </c:spPr>
            <c:extLst>
              <c:ext xmlns:c16="http://schemas.microsoft.com/office/drawing/2014/chart" uri="{C3380CC4-5D6E-409C-BE32-E72D297353CC}">
                <c16:uniqueId val="{00000067-523F-4CA0-B0FE-5A9E809E29E3}"/>
              </c:ext>
            </c:extLst>
          </c:dPt>
          <c:dPt>
            <c:idx val="52"/>
            <c:bubble3D val="0"/>
            <c:spPr>
              <a:solidFill>
                <a:srgbClr val="CCC0DA"/>
              </a:solidFill>
              <a:ln w="12700">
                <a:solidFill>
                  <a:srgbClr val="BFBFBF"/>
                </a:solidFill>
              </a:ln>
            </c:spPr>
            <c:extLst>
              <c:ext xmlns:c16="http://schemas.microsoft.com/office/drawing/2014/chart" uri="{C3380CC4-5D6E-409C-BE32-E72D297353CC}">
                <c16:uniqueId val="{00000069-523F-4CA0-B0FE-5A9E809E29E3}"/>
              </c:ext>
            </c:extLst>
          </c:dPt>
          <c:dPt>
            <c:idx val="53"/>
            <c:bubble3D val="0"/>
            <c:spPr>
              <a:solidFill>
                <a:srgbClr val="8DB4E2"/>
              </a:solidFill>
              <a:ln w="12700">
                <a:solidFill>
                  <a:srgbClr val="BFBFBF"/>
                </a:solidFill>
              </a:ln>
            </c:spPr>
            <c:extLst>
              <c:ext xmlns:c16="http://schemas.microsoft.com/office/drawing/2014/chart" uri="{C3380CC4-5D6E-409C-BE32-E72D297353CC}">
                <c16:uniqueId val="{0000006B-523F-4CA0-B0FE-5A9E809E29E3}"/>
              </c:ext>
            </c:extLst>
          </c:dPt>
          <c:dPt>
            <c:idx val="54"/>
            <c:bubble3D val="0"/>
            <c:spPr>
              <a:solidFill>
                <a:srgbClr val="DCE6F1"/>
              </a:solidFill>
              <a:ln w="12700">
                <a:solidFill>
                  <a:srgbClr val="BFBFBF"/>
                </a:solidFill>
              </a:ln>
            </c:spPr>
            <c:extLst>
              <c:ext xmlns:c16="http://schemas.microsoft.com/office/drawing/2014/chart" uri="{C3380CC4-5D6E-409C-BE32-E72D297353CC}">
                <c16:uniqueId val="{0000006D-523F-4CA0-B0FE-5A9E809E29E3}"/>
              </c:ext>
            </c:extLst>
          </c:dPt>
          <c:dPt>
            <c:idx val="55"/>
            <c:bubble3D val="0"/>
            <c:spPr>
              <a:solidFill>
                <a:srgbClr val="F2DCDB"/>
              </a:solidFill>
              <a:ln w="12700">
                <a:solidFill>
                  <a:srgbClr val="BFBFBF"/>
                </a:solidFill>
              </a:ln>
            </c:spPr>
            <c:extLst>
              <c:ext xmlns:c16="http://schemas.microsoft.com/office/drawing/2014/chart" uri="{C3380CC4-5D6E-409C-BE32-E72D297353CC}">
                <c16:uniqueId val="{0000006F-523F-4CA0-B0FE-5A9E809E29E3}"/>
              </c:ext>
            </c:extLst>
          </c:dPt>
          <c:dPt>
            <c:idx val="56"/>
            <c:bubble3D val="0"/>
            <c:spPr>
              <a:solidFill>
                <a:srgbClr val="EBF1DE"/>
              </a:solidFill>
              <a:ln w="12700">
                <a:solidFill>
                  <a:srgbClr val="BFBFBF"/>
                </a:solidFill>
              </a:ln>
            </c:spPr>
            <c:extLst>
              <c:ext xmlns:c16="http://schemas.microsoft.com/office/drawing/2014/chart" uri="{C3380CC4-5D6E-409C-BE32-E72D297353CC}">
                <c16:uniqueId val="{00000071-523F-4CA0-B0FE-5A9E809E29E3}"/>
              </c:ext>
            </c:extLst>
          </c:dPt>
          <c:dPt>
            <c:idx val="57"/>
            <c:bubble3D val="0"/>
            <c:spPr>
              <a:solidFill>
                <a:srgbClr val="FDE9D9"/>
              </a:solidFill>
              <a:ln w="12700">
                <a:solidFill>
                  <a:srgbClr val="BFBFBF"/>
                </a:solidFill>
              </a:ln>
            </c:spPr>
            <c:extLst>
              <c:ext xmlns:c16="http://schemas.microsoft.com/office/drawing/2014/chart" uri="{C3380CC4-5D6E-409C-BE32-E72D297353CC}">
                <c16:uniqueId val="{00000073-523F-4CA0-B0FE-5A9E809E29E3}"/>
              </c:ext>
            </c:extLst>
          </c:dPt>
          <c:dPt>
            <c:idx val="58"/>
            <c:bubble3D val="0"/>
            <c:spPr>
              <a:solidFill>
                <a:srgbClr val="DAEEF3"/>
              </a:solidFill>
              <a:ln w="12700">
                <a:solidFill>
                  <a:srgbClr val="BFBFBF"/>
                </a:solidFill>
              </a:ln>
            </c:spPr>
            <c:extLst>
              <c:ext xmlns:c16="http://schemas.microsoft.com/office/drawing/2014/chart" uri="{C3380CC4-5D6E-409C-BE32-E72D297353CC}">
                <c16:uniqueId val="{00000075-523F-4CA0-B0FE-5A9E809E29E3}"/>
              </c:ext>
            </c:extLst>
          </c:dPt>
          <c:dPt>
            <c:idx val="59"/>
            <c:bubble3D val="0"/>
            <c:spPr>
              <a:solidFill>
                <a:srgbClr val="E4DFEC"/>
              </a:solidFill>
              <a:ln w="12700">
                <a:solidFill>
                  <a:srgbClr val="BFBFBF"/>
                </a:solidFill>
              </a:ln>
            </c:spPr>
            <c:extLst>
              <c:ext xmlns:c16="http://schemas.microsoft.com/office/drawing/2014/chart" uri="{C3380CC4-5D6E-409C-BE32-E72D297353CC}">
                <c16:uniqueId val="{00000077-523F-4CA0-B0FE-5A9E809E29E3}"/>
              </c:ext>
            </c:extLst>
          </c:dPt>
          <c:dPt>
            <c:idx val="60"/>
            <c:bubble3D val="0"/>
            <c:spPr>
              <a:solidFill>
                <a:srgbClr val="95B3D7"/>
              </a:solidFill>
              <a:ln w="12700">
                <a:solidFill>
                  <a:srgbClr val="BFBFBF"/>
                </a:solidFill>
              </a:ln>
            </c:spPr>
            <c:extLst>
              <c:ext xmlns:c16="http://schemas.microsoft.com/office/drawing/2014/chart" uri="{C3380CC4-5D6E-409C-BE32-E72D297353CC}">
                <c16:uniqueId val="{00000079-523F-4CA0-B0FE-5A9E809E29E3}"/>
              </c:ext>
            </c:extLst>
          </c:dPt>
          <c:dPt>
            <c:idx val="61"/>
            <c:bubble3D val="0"/>
            <c:spPr>
              <a:solidFill>
                <a:srgbClr val="DA9694"/>
              </a:solidFill>
              <a:ln w="12700">
                <a:solidFill>
                  <a:srgbClr val="BFBFBF"/>
                </a:solidFill>
              </a:ln>
            </c:spPr>
            <c:extLst>
              <c:ext xmlns:c16="http://schemas.microsoft.com/office/drawing/2014/chart" uri="{C3380CC4-5D6E-409C-BE32-E72D297353CC}">
                <c16:uniqueId val="{0000007B-523F-4CA0-B0FE-5A9E809E29E3}"/>
              </c:ext>
            </c:extLst>
          </c:dPt>
          <c:dPt>
            <c:idx val="62"/>
            <c:bubble3D val="0"/>
            <c:spPr>
              <a:solidFill>
                <a:srgbClr val="C4D79B"/>
              </a:solidFill>
              <a:ln w="12700">
                <a:solidFill>
                  <a:srgbClr val="BFBFBF"/>
                </a:solidFill>
              </a:ln>
            </c:spPr>
            <c:extLst>
              <c:ext xmlns:c16="http://schemas.microsoft.com/office/drawing/2014/chart" uri="{C3380CC4-5D6E-409C-BE32-E72D297353CC}">
                <c16:uniqueId val="{0000007D-523F-4CA0-B0FE-5A9E809E29E3}"/>
              </c:ext>
            </c:extLst>
          </c:dPt>
          <c:dPt>
            <c:idx val="63"/>
            <c:bubble3D val="0"/>
            <c:spPr>
              <a:solidFill>
                <a:srgbClr val="FABF8F"/>
              </a:solidFill>
              <a:ln w="12700">
                <a:solidFill>
                  <a:srgbClr val="BFBFBF"/>
                </a:solidFill>
              </a:ln>
            </c:spPr>
            <c:extLst>
              <c:ext xmlns:c16="http://schemas.microsoft.com/office/drawing/2014/chart" uri="{C3380CC4-5D6E-409C-BE32-E72D297353CC}">
                <c16:uniqueId val="{0000007F-523F-4CA0-B0FE-5A9E809E29E3}"/>
              </c:ext>
            </c:extLst>
          </c:dPt>
          <c:dPt>
            <c:idx val="64"/>
            <c:bubble3D val="0"/>
            <c:spPr>
              <a:solidFill>
                <a:srgbClr val="92CDDC"/>
              </a:solidFill>
              <a:ln w="12700">
                <a:solidFill>
                  <a:srgbClr val="BFBFBF"/>
                </a:solidFill>
              </a:ln>
            </c:spPr>
            <c:extLst>
              <c:ext xmlns:c16="http://schemas.microsoft.com/office/drawing/2014/chart" uri="{C3380CC4-5D6E-409C-BE32-E72D297353CC}">
                <c16:uniqueId val="{00000081-523F-4CA0-B0FE-5A9E809E29E3}"/>
              </c:ext>
            </c:extLst>
          </c:dPt>
          <c:dPt>
            <c:idx val="65"/>
            <c:bubble3D val="0"/>
            <c:spPr>
              <a:solidFill>
                <a:srgbClr val="B1A0C7"/>
              </a:solidFill>
              <a:ln w="12700">
                <a:solidFill>
                  <a:srgbClr val="BFBFBF"/>
                </a:solidFill>
              </a:ln>
            </c:spPr>
            <c:extLst>
              <c:ext xmlns:c16="http://schemas.microsoft.com/office/drawing/2014/chart" uri="{C3380CC4-5D6E-409C-BE32-E72D297353CC}">
                <c16:uniqueId val="{00000083-523F-4CA0-B0FE-5A9E809E29E3}"/>
              </c:ext>
            </c:extLst>
          </c:dPt>
          <c:dPt>
            <c:idx val="66"/>
            <c:bubble3D val="0"/>
            <c:spPr>
              <a:solidFill>
                <a:srgbClr val="538DD5"/>
              </a:solidFill>
              <a:ln w="12700">
                <a:solidFill>
                  <a:srgbClr val="BFBFBF"/>
                </a:solidFill>
              </a:ln>
            </c:spPr>
            <c:extLst>
              <c:ext xmlns:c16="http://schemas.microsoft.com/office/drawing/2014/chart" uri="{C3380CC4-5D6E-409C-BE32-E72D297353CC}">
                <c16:uniqueId val="{00000085-523F-4CA0-B0FE-5A9E809E29E3}"/>
              </c:ext>
            </c:extLst>
          </c:dPt>
          <c:dPt>
            <c:idx val="67"/>
            <c:bubble3D val="0"/>
            <c:spPr>
              <a:solidFill>
                <a:srgbClr val="B8CCE4"/>
              </a:solidFill>
              <a:ln w="12700">
                <a:solidFill>
                  <a:srgbClr val="BFBFBF"/>
                </a:solidFill>
              </a:ln>
            </c:spPr>
            <c:extLst>
              <c:ext xmlns:c16="http://schemas.microsoft.com/office/drawing/2014/chart" uri="{C3380CC4-5D6E-409C-BE32-E72D297353CC}">
                <c16:uniqueId val="{00000087-523F-4CA0-B0FE-5A9E809E29E3}"/>
              </c:ext>
            </c:extLst>
          </c:dPt>
          <c:dPt>
            <c:idx val="68"/>
            <c:bubble3D val="0"/>
            <c:spPr>
              <a:solidFill>
                <a:srgbClr val="E6B8B7"/>
              </a:solidFill>
              <a:ln w="12700">
                <a:solidFill>
                  <a:srgbClr val="BFBFBF"/>
                </a:solidFill>
              </a:ln>
            </c:spPr>
            <c:extLst>
              <c:ext xmlns:c16="http://schemas.microsoft.com/office/drawing/2014/chart" uri="{C3380CC4-5D6E-409C-BE32-E72D297353CC}">
                <c16:uniqueId val="{00000089-523F-4CA0-B0FE-5A9E809E29E3}"/>
              </c:ext>
            </c:extLst>
          </c:dPt>
          <c:dPt>
            <c:idx val="69"/>
            <c:bubble3D val="0"/>
            <c:spPr>
              <a:solidFill>
                <a:srgbClr val="D8E4BC"/>
              </a:solidFill>
              <a:ln w="12700">
                <a:solidFill>
                  <a:srgbClr val="BFBFBF"/>
                </a:solidFill>
              </a:ln>
            </c:spPr>
            <c:extLst>
              <c:ext xmlns:c16="http://schemas.microsoft.com/office/drawing/2014/chart" uri="{C3380CC4-5D6E-409C-BE32-E72D297353CC}">
                <c16:uniqueId val="{0000008B-523F-4CA0-B0FE-5A9E809E29E3}"/>
              </c:ext>
            </c:extLst>
          </c:dPt>
          <c:dPt>
            <c:idx val="70"/>
            <c:bubble3D val="0"/>
            <c:spPr>
              <a:solidFill>
                <a:srgbClr val="FCD5B4"/>
              </a:solidFill>
              <a:ln w="12700">
                <a:solidFill>
                  <a:srgbClr val="BFBFBF"/>
                </a:solidFill>
              </a:ln>
            </c:spPr>
            <c:extLst>
              <c:ext xmlns:c16="http://schemas.microsoft.com/office/drawing/2014/chart" uri="{C3380CC4-5D6E-409C-BE32-E72D297353CC}">
                <c16:uniqueId val="{0000008D-523F-4CA0-B0FE-5A9E809E29E3}"/>
              </c:ext>
            </c:extLst>
          </c:dPt>
          <c:dPt>
            <c:idx val="71"/>
            <c:bubble3D val="0"/>
            <c:spPr>
              <a:solidFill>
                <a:srgbClr val="B7DEE8"/>
              </a:solidFill>
              <a:ln w="12700">
                <a:solidFill>
                  <a:srgbClr val="BFBFBF"/>
                </a:solidFill>
              </a:ln>
            </c:spPr>
            <c:extLst>
              <c:ext xmlns:c16="http://schemas.microsoft.com/office/drawing/2014/chart" uri="{C3380CC4-5D6E-409C-BE32-E72D297353CC}">
                <c16:uniqueId val="{0000008F-523F-4CA0-B0FE-5A9E809E29E3}"/>
              </c:ext>
            </c:extLst>
          </c:dPt>
          <c:dPt>
            <c:idx val="72"/>
            <c:bubble3D val="0"/>
            <c:spPr>
              <a:solidFill>
                <a:srgbClr val="CCC0DA"/>
              </a:solidFill>
              <a:ln w="12700">
                <a:solidFill>
                  <a:srgbClr val="BFBFBF"/>
                </a:solidFill>
              </a:ln>
            </c:spPr>
            <c:extLst>
              <c:ext xmlns:c16="http://schemas.microsoft.com/office/drawing/2014/chart" uri="{C3380CC4-5D6E-409C-BE32-E72D297353CC}">
                <c16:uniqueId val="{00000091-523F-4CA0-B0FE-5A9E809E29E3}"/>
              </c:ext>
            </c:extLst>
          </c:dPt>
          <c:dPt>
            <c:idx val="73"/>
            <c:bubble3D val="0"/>
            <c:spPr>
              <a:solidFill>
                <a:srgbClr val="8DB4E2"/>
              </a:solidFill>
              <a:ln w="12700">
                <a:solidFill>
                  <a:srgbClr val="BFBFBF"/>
                </a:solidFill>
              </a:ln>
            </c:spPr>
            <c:extLst>
              <c:ext xmlns:c16="http://schemas.microsoft.com/office/drawing/2014/chart" uri="{C3380CC4-5D6E-409C-BE32-E72D297353CC}">
                <c16:uniqueId val="{00000093-523F-4CA0-B0FE-5A9E809E29E3}"/>
              </c:ext>
            </c:extLst>
          </c:dPt>
          <c:dPt>
            <c:idx val="74"/>
            <c:bubble3D val="0"/>
            <c:spPr>
              <a:solidFill>
                <a:srgbClr val="DCE6F1"/>
              </a:solidFill>
              <a:ln w="12700">
                <a:solidFill>
                  <a:srgbClr val="BFBFBF"/>
                </a:solidFill>
              </a:ln>
            </c:spPr>
            <c:extLst>
              <c:ext xmlns:c16="http://schemas.microsoft.com/office/drawing/2014/chart" uri="{C3380CC4-5D6E-409C-BE32-E72D297353CC}">
                <c16:uniqueId val="{00000095-523F-4CA0-B0FE-5A9E809E29E3}"/>
              </c:ext>
            </c:extLst>
          </c:dPt>
          <c:dPt>
            <c:idx val="75"/>
            <c:bubble3D val="0"/>
            <c:spPr>
              <a:solidFill>
                <a:srgbClr val="F2DCDB"/>
              </a:solidFill>
              <a:ln w="12700">
                <a:solidFill>
                  <a:srgbClr val="BFBFBF"/>
                </a:solidFill>
              </a:ln>
            </c:spPr>
            <c:extLst>
              <c:ext xmlns:c16="http://schemas.microsoft.com/office/drawing/2014/chart" uri="{C3380CC4-5D6E-409C-BE32-E72D297353CC}">
                <c16:uniqueId val="{00000097-523F-4CA0-B0FE-5A9E809E29E3}"/>
              </c:ext>
            </c:extLst>
          </c:dPt>
          <c:dPt>
            <c:idx val="76"/>
            <c:bubble3D val="0"/>
            <c:spPr>
              <a:solidFill>
                <a:srgbClr val="EBF1DE"/>
              </a:solidFill>
              <a:ln w="12700">
                <a:solidFill>
                  <a:srgbClr val="BFBFBF"/>
                </a:solidFill>
              </a:ln>
            </c:spPr>
            <c:extLst>
              <c:ext xmlns:c16="http://schemas.microsoft.com/office/drawing/2014/chart" uri="{C3380CC4-5D6E-409C-BE32-E72D297353CC}">
                <c16:uniqueId val="{00000099-523F-4CA0-B0FE-5A9E809E29E3}"/>
              </c:ext>
            </c:extLst>
          </c:dPt>
          <c:dPt>
            <c:idx val="77"/>
            <c:bubble3D val="0"/>
            <c:spPr>
              <a:solidFill>
                <a:srgbClr val="FDE9D9"/>
              </a:solidFill>
              <a:ln w="12700">
                <a:solidFill>
                  <a:srgbClr val="BFBFBF"/>
                </a:solidFill>
              </a:ln>
            </c:spPr>
            <c:extLst>
              <c:ext xmlns:c16="http://schemas.microsoft.com/office/drawing/2014/chart" uri="{C3380CC4-5D6E-409C-BE32-E72D297353CC}">
                <c16:uniqueId val="{0000009B-523F-4CA0-B0FE-5A9E809E29E3}"/>
              </c:ext>
            </c:extLst>
          </c:dPt>
          <c:dPt>
            <c:idx val="78"/>
            <c:bubble3D val="0"/>
            <c:spPr>
              <a:solidFill>
                <a:srgbClr val="DAEEF3"/>
              </a:solidFill>
              <a:ln w="12700">
                <a:solidFill>
                  <a:srgbClr val="BFBFBF"/>
                </a:solidFill>
              </a:ln>
            </c:spPr>
            <c:extLst>
              <c:ext xmlns:c16="http://schemas.microsoft.com/office/drawing/2014/chart" uri="{C3380CC4-5D6E-409C-BE32-E72D297353CC}">
                <c16:uniqueId val="{0000009D-523F-4CA0-B0FE-5A9E809E29E3}"/>
              </c:ext>
            </c:extLst>
          </c:dPt>
          <c:dPt>
            <c:idx val="79"/>
            <c:bubble3D val="0"/>
            <c:spPr>
              <a:solidFill>
                <a:srgbClr val="E4DFEC"/>
              </a:solidFill>
              <a:ln w="12700">
                <a:solidFill>
                  <a:srgbClr val="BFBFBF"/>
                </a:solidFill>
              </a:ln>
            </c:spPr>
            <c:extLst>
              <c:ext xmlns:c16="http://schemas.microsoft.com/office/drawing/2014/chart" uri="{C3380CC4-5D6E-409C-BE32-E72D297353CC}">
                <c16:uniqueId val="{0000009F-523F-4CA0-B0FE-5A9E809E29E3}"/>
              </c:ext>
            </c:extLst>
          </c:dPt>
          <c:dPt>
            <c:idx val="80"/>
            <c:bubble3D val="0"/>
            <c:spPr>
              <a:solidFill>
                <a:srgbClr val="95B3D7"/>
              </a:solidFill>
              <a:ln w="12700">
                <a:solidFill>
                  <a:srgbClr val="BFBFBF"/>
                </a:solidFill>
              </a:ln>
            </c:spPr>
            <c:extLst>
              <c:ext xmlns:c16="http://schemas.microsoft.com/office/drawing/2014/chart" uri="{C3380CC4-5D6E-409C-BE32-E72D297353CC}">
                <c16:uniqueId val="{000000A1-523F-4CA0-B0FE-5A9E809E29E3}"/>
              </c:ext>
            </c:extLst>
          </c:dPt>
          <c:dPt>
            <c:idx val="81"/>
            <c:bubble3D val="0"/>
            <c:spPr>
              <a:solidFill>
                <a:srgbClr val="DA9694"/>
              </a:solidFill>
              <a:ln w="12700">
                <a:solidFill>
                  <a:srgbClr val="BFBFBF"/>
                </a:solidFill>
              </a:ln>
            </c:spPr>
            <c:extLst>
              <c:ext xmlns:c16="http://schemas.microsoft.com/office/drawing/2014/chart" uri="{C3380CC4-5D6E-409C-BE32-E72D297353CC}">
                <c16:uniqueId val="{000000A3-523F-4CA0-B0FE-5A9E809E29E3}"/>
              </c:ext>
            </c:extLst>
          </c:dPt>
          <c:dPt>
            <c:idx val="82"/>
            <c:bubble3D val="0"/>
            <c:spPr>
              <a:solidFill>
                <a:srgbClr val="C4D79B"/>
              </a:solidFill>
              <a:ln w="12700">
                <a:solidFill>
                  <a:srgbClr val="BFBFBF"/>
                </a:solidFill>
              </a:ln>
            </c:spPr>
            <c:extLst>
              <c:ext xmlns:c16="http://schemas.microsoft.com/office/drawing/2014/chart" uri="{C3380CC4-5D6E-409C-BE32-E72D297353CC}">
                <c16:uniqueId val="{000000A5-523F-4CA0-B0FE-5A9E809E29E3}"/>
              </c:ext>
            </c:extLst>
          </c:dPt>
          <c:dPt>
            <c:idx val="83"/>
            <c:bubble3D val="0"/>
            <c:spPr>
              <a:solidFill>
                <a:srgbClr val="FABF8F"/>
              </a:solidFill>
              <a:ln w="12700">
                <a:solidFill>
                  <a:srgbClr val="BFBFBF"/>
                </a:solidFill>
              </a:ln>
            </c:spPr>
            <c:extLst>
              <c:ext xmlns:c16="http://schemas.microsoft.com/office/drawing/2014/chart" uri="{C3380CC4-5D6E-409C-BE32-E72D297353CC}">
                <c16:uniqueId val="{000000A7-523F-4CA0-B0FE-5A9E809E29E3}"/>
              </c:ext>
            </c:extLst>
          </c:dPt>
          <c:dPt>
            <c:idx val="84"/>
            <c:bubble3D val="0"/>
            <c:spPr>
              <a:solidFill>
                <a:srgbClr val="92CDDC"/>
              </a:solidFill>
              <a:ln w="12700">
                <a:solidFill>
                  <a:srgbClr val="BFBFBF"/>
                </a:solidFill>
              </a:ln>
            </c:spPr>
            <c:extLst>
              <c:ext xmlns:c16="http://schemas.microsoft.com/office/drawing/2014/chart" uri="{C3380CC4-5D6E-409C-BE32-E72D297353CC}">
                <c16:uniqueId val="{000000A9-523F-4CA0-B0FE-5A9E809E29E3}"/>
              </c:ext>
            </c:extLst>
          </c:dPt>
          <c:dPt>
            <c:idx val="85"/>
            <c:bubble3D val="0"/>
            <c:spPr>
              <a:solidFill>
                <a:srgbClr val="B1A0C7"/>
              </a:solidFill>
              <a:ln w="12700">
                <a:solidFill>
                  <a:srgbClr val="BFBFBF"/>
                </a:solidFill>
              </a:ln>
            </c:spPr>
            <c:extLst>
              <c:ext xmlns:c16="http://schemas.microsoft.com/office/drawing/2014/chart" uri="{C3380CC4-5D6E-409C-BE32-E72D297353CC}">
                <c16:uniqueId val="{000000AB-523F-4CA0-B0FE-5A9E809E29E3}"/>
              </c:ext>
            </c:extLst>
          </c:dPt>
          <c:dPt>
            <c:idx val="86"/>
            <c:bubble3D val="0"/>
            <c:spPr>
              <a:solidFill>
                <a:srgbClr val="538DD5"/>
              </a:solidFill>
              <a:ln w="12700">
                <a:solidFill>
                  <a:srgbClr val="BFBFBF"/>
                </a:solidFill>
              </a:ln>
            </c:spPr>
            <c:extLst>
              <c:ext xmlns:c16="http://schemas.microsoft.com/office/drawing/2014/chart" uri="{C3380CC4-5D6E-409C-BE32-E72D297353CC}">
                <c16:uniqueId val="{000000AD-523F-4CA0-B0FE-5A9E809E29E3}"/>
              </c:ext>
            </c:extLst>
          </c:dPt>
          <c:dPt>
            <c:idx val="87"/>
            <c:bubble3D val="0"/>
            <c:spPr>
              <a:solidFill>
                <a:srgbClr val="B8CCE4"/>
              </a:solidFill>
              <a:ln w="12700">
                <a:solidFill>
                  <a:srgbClr val="BFBFBF"/>
                </a:solidFill>
              </a:ln>
            </c:spPr>
            <c:extLst>
              <c:ext xmlns:c16="http://schemas.microsoft.com/office/drawing/2014/chart" uri="{C3380CC4-5D6E-409C-BE32-E72D297353CC}">
                <c16:uniqueId val="{000000AF-523F-4CA0-B0FE-5A9E809E29E3}"/>
              </c:ext>
            </c:extLst>
          </c:dPt>
          <c:dPt>
            <c:idx val="88"/>
            <c:bubble3D val="0"/>
            <c:spPr>
              <a:solidFill>
                <a:srgbClr val="E6B8B7"/>
              </a:solidFill>
              <a:ln w="12700">
                <a:solidFill>
                  <a:srgbClr val="BFBFBF"/>
                </a:solidFill>
              </a:ln>
            </c:spPr>
            <c:extLst>
              <c:ext xmlns:c16="http://schemas.microsoft.com/office/drawing/2014/chart" uri="{C3380CC4-5D6E-409C-BE32-E72D297353CC}">
                <c16:uniqueId val="{000000B1-523F-4CA0-B0FE-5A9E809E29E3}"/>
              </c:ext>
            </c:extLst>
          </c:dPt>
          <c:dPt>
            <c:idx val="89"/>
            <c:bubble3D val="0"/>
            <c:spPr>
              <a:solidFill>
                <a:srgbClr val="D8E4BC"/>
              </a:solidFill>
              <a:ln w="12700">
                <a:solidFill>
                  <a:srgbClr val="BFBFBF"/>
                </a:solidFill>
              </a:ln>
            </c:spPr>
            <c:extLst>
              <c:ext xmlns:c16="http://schemas.microsoft.com/office/drawing/2014/chart" uri="{C3380CC4-5D6E-409C-BE32-E72D297353CC}">
                <c16:uniqueId val="{000000B3-523F-4CA0-B0FE-5A9E809E29E3}"/>
              </c:ext>
            </c:extLst>
          </c:dPt>
          <c:dPt>
            <c:idx val="90"/>
            <c:bubble3D val="0"/>
            <c:spPr>
              <a:solidFill>
                <a:srgbClr val="FCD5B4"/>
              </a:solidFill>
              <a:ln w="12700">
                <a:solidFill>
                  <a:srgbClr val="BFBFBF"/>
                </a:solidFill>
              </a:ln>
            </c:spPr>
            <c:extLst>
              <c:ext xmlns:c16="http://schemas.microsoft.com/office/drawing/2014/chart" uri="{C3380CC4-5D6E-409C-BE32-E72D297353CC}">
                <c16:uniqueId val="{000000B5-523F-4CA0-B0FE-5A9E809E29E3}"/>
              </c:ext>
            </c:extLst>
          </c:dPt>
          <c:dPt>
            <c:idx val="91"/>
            <c:bubble3D val="0"/>
            <c:spPr>
              <a:solidFill>
                <a:srgbClr val="B7DEE8"/>
              </a:solidFill>
              <a:ln w="12700">
                <a:solidFill>
                  <a:srgbClr val="BFBFBF"/>
                </a:solidFill>
              </a:ln>
            </c:spPr>
            <c:extLst>
              <c:ext xmlns:c16="http://schemas.microsoft.com/office/drawing/2014/chart" uri="{C3380CC4-5D6E-409C-BE32-E72D297353CC}">
                <c16:uniqueId val="{000000B7-523F-4CA0-B0FE-5A9E809E29E3}"/>
              </c:ext>
            </c:extLst>
          </c:dPt>
          <c:dPt>
            <c:idx val="92"/>
            <c:bubble3D val="0"/>
            <c:spPr>
              <a:solidFill>
                <a:srgbClr val="CCC0DA"/>
              </a:solidFill>
              <a:ln w="12700">
                <a:solidFill>
                  <a:srgbClr val="BFBFBF"/>
                </a:solidFill>
              </a:ln>
            </c:spPr>
            <c:extLst>
              <c:ext xmlns:c16="http://schemas.microsoft.com/office/drawing/2014/chart" uri="{C3380CC4-5D6E-409C-BE32-E72D297353CC}">
                <c16:uniqueId val="{000000B9-523F-4CA0-B0FE-5A9E809E29E3}"/>
              </c:ext>
            </c:extLst>
          </c:dPt>
          <c:dPt>
            <c:idx val="93"/>
            <c:bubble3D val="0"/>
            <c:spPr>
              <a:solidFill>
                <a:srgbClr val="8DB4E2"/>
              </a:solidFill>
              <a:ln w="12700">
                <a:solidFill>
                  <a:srgbClr val="BFBFBF"/>
                </a:solidFill>
              </a:ln>
            </c:spPr>
            <c:extLst>
              <c:ext xmlns:c16="http://schemas.microsoft.com/office/drawing/2014/chart" uri="{C3380CC4-5D6E-409C-BE32-E72D297353CC}">
                <c16:uniqueId val="{000000BB-523F-4CA0-B0FE-5A9E809E29E3}"/>
              </c:ext>
            </c:extLst>
          </c:dPt>
          <c:dPt>
            <c:idx val="94"/>
            <c:bubble3D val="0"/>
            <c:spPr>
              <a:solidFill>
                <a:srgbClr val="DCE6F1"/>
              </a:solidFill>
              <a:ln w="12700">
                <a:solidFill>
                  <a:srgbClr val="BFBFBF"/>
                </a:solidFill>
              </a:ln>
            </c:spPr>
            <c:extLst>
              <c:ext xmlns:c16="http://schemas.microsoft.com/office/drawing/2014/chart" uri="{C3380CC4-5D6E-409C-BE32-E72D297353CC}">
                <c16:uniqueId val="{000000BD-523F-4CA0-B0FE-5A9E809E29E3}"/>
              </c:ext>
            </c:extLst>
          </c:dPt>
          <c:dPt>
            <c:idx val="95"/>
            <c:bubble3D val="0"/>
            <c:spPr>
              <a:solidFill>
                <a:srgbClr val="F2DCDB"/>
              </a:solidFill>
              <a:ln w="12700">
                <a:solidFill>
                  <a:srgbClr val="BFBFBF"/>
                </a:solidFill>
              </a:ln>
            </c:spPr>
            <c:extLst>
              <c:ext xmlns:c16="http://schemas.microsoft.com/office/drawing/2014/chart" uri="{C3380CC4-5D6E-409C-BE32-E72D297353CC}">
                <c16:uniqueId val="{000000BF-523F-4CA0-B0FE-5A9E809E29E3}"/>
              </c:ext>
            </c:extLst>
          </c:dPt>
          <c:dPt>
            <c:idx val="96"/>
            <c:bubble3D val="0"/>
            <c:spPr>
              <a:solidFill>
                <a:srgbClr val="EBF1DE"/>
              </a:solidFill>
              <a:ln w="12700">
                <a:solidFill>
                  <a:srgbClr val="BFBFBF"/>
                </a:solidFill>
              </a:ln>
            </c:spPr>
            <c:extLst>
              <c:ext xmlns:c16="http://schemas.microsoft.com/office/drawing/2014/chart" uri="{C3380CC4-5D6E-409C-BE32-E72D297353CC}">
                <c16:uniqueId val="{000000C1-523F-4CA0-B0FE-5A9E809E29E3}"/>
              </c:ext>
            </c:extLst>
          </c:dPt>
          <c:dPt>
            <c:idx val="97"/>
            <c:bubble3D val="0"/>
            <c:spPr>
              <a:solidFill>
                <a:srgbClr val="FDE9D9"/>
              </a:solidFill>
              <a:ln w="12700">
                <a:solidFill>
                  <a:srgbClr val="BFBFBF"/>
                </a:solidFill>
              </a:ln>
            </c:spPr>
            <c:extLst>
              <c:ext xmlns:c16="http://schemas.microsoft.com/office/drawing/2014/chart" uri="{C3380CC4-5D6E-409C-BE32-E72D297353CC}">
                <c16:uniqueId val="{000000C3-523F-4CA0-B0FE-5A9E809E29E3}"/>
              </c:ext>
            </c:extLst>
          </c:dPt>
          <c:dPt>
            <c:idx val="98"/>
            <c:bubble3D val="0"/>
            <c:spPr>
              <a:solidFill>
                <a:srgbClr val="DAEEF3"/>
              </a:solidFill>
              <a:ln w="12700">
                <a:solidFill>
                  <a:srgbClr val="BFBFBF"/>
                </a:solidFill>
              </a:ln>
            </c:spPr>
            <c:extLst>
              <c:ext xmlns:c16="http://schemas.microsoft.com/office/drawing/2014/chart" uri="{C3380CC4-5D6E-409C-BE32-E72D297353CC}">
                <c16:uniqueId val="{000000C5-523F-4CA0-B0FE-5A9E809E29E3}"/>
              </c:ext>
            </c:extLst>
          </c:dPt>
          <c:dPt>
            <c:idx val="99"/>
            <c:bubble3D val="0"/>
            <c:spPr>
              <a:solidFill>
                <a:srgbClr val="E4DFEC"/>
              </a:solidFill>
              <a:ln w="12700">
                <a:solidFill>
                  <a:srgbClr val="BFBFBF"/>
                </a:solidFill>
              </a:ln>
            </c:spPr>
            <c:extLst>
              <c:ext xmlns:c16="http://schemas.microsoft.com/office/drawing/2014/chart" uri="{C3380CC4-5D6E-409C-BE32-E72D297353CC}">
                <c16:uniqueId val="{000000C7-523F-4CA0-B0FE-5A9E809E29E3}"/>
              </c:ext>
            </c:extLst>
          </c:dPt>
          <c:dPt>
            <c:idx val="100"/>
            <c:bubble3D val="0"/>
            <c:spPr>
              <a:solidFill>
                <a:srgbClr val="95B3D7"/>
              </a:solidFill>
              <a:ln w="12700">
                <a:solidFill>
                  <a:srgbClr val="BFBFBF"/>
                </a:solidFill>
              </a:ln>
            </c:spPr>
            <c:extLst>
              <c:ext xmlns:c16="http://schemas.microsoft.com/office/drawing/2014/chart" uri="{C3380CC4-5D6E-409C-BE32-E72D297353CC}">
                <c16:uniqueId val="{000000C9-523F-4CA0-B0FE-5A9E809E29E3}"/>
              </c:ext>
            </c:extLst>
          </c:dPt>
          <c:dPt>
            <c:idx val="101"/>
            <c:bubble3D val="0"/>
            <c:spPr>
              <a:solidFill>
                <a:srgbClr val="DA9694"/>
              </a:solidFill>
              <a:ln w="12700">
                <a:solidFill>
                  <a:srgbClr val="BFBFBF"/>
                </a:solidFill>
              </a:ln>
            </c:spPr>
            <c:extLst>
              <c:ext xmlns:c16="http://schemas.microsoft.com/office/drawing/2014/chart" uri="{C3380CC4-5D6E-409C-BE32-E72D297353CC}">
                <c16:uniqueId val="{000000CB-523F-4CA0-B0FE-5A9E809E29E3}"/>
              </c:ext>
            </c:extLst>
          </c:dPt>
          <c:dPt>
            <c:idx val="102"/>
            <c:bubble3D val="0"/>
            <c:spPr>
              <a:solidFill>
                <a:srgbClr val="C4D79B"/>
              </a:solidFill>
              <a:ln w="12700">
                <a:solidFill>
                  <a:srgbClr val="BFBFBF"/>
                </a:solidFill>
              </a:ln>
            </c:spPr>
            <c:extLst>
              <c:ext xmlns:c16="http://schemas.microsoft.com/office/drawing/2014/chart" uri="{C3380CC4-5D6E-409C-BE32-E72D297353CC}">
                <c16:uniqueId val="{000000CD-523F-4CA0-B0FE-5A9E809E29E3}"/>
              </c:ext>
            </c:extLst>
          </c:dPt>
          <c:dPt>
            <c:idx val="103"/>
            <c:bubble3D val="0"/>
            <c:spPr>
              <a:solidFill>
                <a:srgbClr val="FABF8F"/>
              </a:solidFill>
              <a:ln w="12700">
                <a:solidFill>
                  <a:srgbClr val="BFBFBF"/>
                </a:solidFill>
              </a:ln>
            </c:spPr>
            <c:extLst>
              <c:ext xmlns:c16="http://schemas.microsoft.com/office/drawing/2014/chart" uri="{C3380CC4-5D6E-409C-BE32-E72D297353CC}">
                <c16:uniqueId val="{000000CF-523F-4CA0-B0FE-5A9E809E29E3}"/>
              </c:ext>
            </c:extLst>
          </c:dPt>
          <c:dPt>
            <c:idx val="104"/>
            <c:bubble3D val="0"/>
            <c:spPr>
              <a:solidFill>
                <a:srgbClr val="92CDDC"/>
              </a:solidFill>
              <a:ln w="12700">
                <a:solidFill>
                  <a:srgbClr val="BFBFBF"/>
                </a:solidFill>
              </a:ln>
            </c:spPr>
            <c:extLst>
              <c:ext xmlns:c16="http://schemas.microsoft.com/office/drawing/2014/chart" uri="{C3380CC4-5D6E-409C-BE32-E72D297353CC}">
                <c16:uniqueId val="{000000D1-523F-4CA0-B0FE-5A9E809E29E3}"/>
              </c:ext>
            </c:extLst>
          </c:dPt>
          <c:dPt>
            <c:idx val="105"/>
            <c:bubble3D val="0"/>
            <c:spPr>
              <a:solidFill>
                <a:srgbClr val="B1A0C7"/>
              </a:solidFill>
              <a:ln w="12700">
                <a:solidFill>
                  <a:srgbClr val="BFBFBF"/>
                </a:solidFill>
              </a:ln>
            </c:spPr>
            <c:extLst>
              <c:ext xmlns:c16="http://schemas.microsoft.com/office/drawing/2014/chart" uri="{C3380CC4-5D6E-409C-BE32-E72D297353CC}">
                <c16:uniqueId val="{000000D3-523F-4CA0-B0FE-5A9E809E29E3}"/>
              </c:ext>
            </c:extLst>
          </c:dPt>
          <c:dPt>
            <c:idx val="106"/>
            <c:bubble3D val="0"/>
            <c:spPr>
              <a:solidFill>
                <a:srgbClr val="538DD5"/>
              </a:solidFill>
              <a:ln w="12700">
                <a:solidFill>
                  <a:srgbClr val="BFBFBF"/>
                </a:solidFill>
              </a:ln>
            </c:spPr>
            <c:extLst>
              <c:ext xmlns:c16="http://schemas.microsoft.com/office/drawing/2014/chart" uri="{C3380CC4-5D6E-409C-BE32-E72D297353CC}">
                <c16:uniqueId val="{000000D5-523F-4CA0-B0FE-5A9E809E29E3}"/>
              </c:ext>
            </c:extLst>
          </c:dPt>
          <c:dPt>
            <c:idx val="107"/>
            <c:bubble3D val="0"/>
            <c:spPr>
              <a:solidFill>
                <a:srgbClr val="B8CCE4"/>
              </a:solidFill>
              <a:ln w="12700">
                <a:solidFill>
                  <a:srgbClr val="BFBFBF"/>
                </a:solidFill>
              </a:ln>
            </c:spPr>
            <c:extLst>
              <c:ext xmlns:c16="http://schemas.microsoft.com/office/drawing/2014/chart" uri="{C3380CC4-5D6E-409C-BE32-E72D297353CC}">
                <c16:uniqueId val="{000000D7-523F-4CA0-B0FE-5A9E809E29E3}"/>
              </c:ext>
            </c:extLst>
          </c:dPt>
          <c:dPt>
            <c:idx val="108"/>
            <c:bubble3D val="0"/>
            <c:spPr>
              <a:solidFill>
                <a:srgbClr val="E6B8B7"/>
              </a:solidFill>
              <a:ln w="12700">
                <a:solidFill>
                  <a:srgbClr val="BFBFBF"/>
                </a:solidFill>
              </a:ln>
            </c:spPr>
            <c:extLst>
              <c:ext xmlns:c16="http://schemas.microsoft.com/office/drawing/2014/chart" uri="{C3380CC4-5D6E-409C-BE32-E72D297353CC}">
                <c16:uniqueId val="{000000D9-523F-4CA0-B0FE-5A9E809E29E3}"/>
              </c:ext>
            </c:extLst>
          </c:dPt>
          <c:dPt>
            <c:idx val="109"/>
            <c:bubble3D val="0"/>
            <c:spPr>
              <a:solidFill>
                <a:srgbClr val="D8E4BC"/>
              </a:solidFill>
              <a:ln w="12700">
                <a:solidFill>
                  <a:srgbClr val="BFBFBF"/>
                </a:solidFill>
              </a:ln>
            </c:spPr>
            <c:extLst>
              <c:ext xmlns:c16="http://schemas.microsoft.com/office/drawing/2014/chart" uri="{C3380CC4-5D6E-409C-BE32-E72D297353CC}">
                <c16:uniqueId val="{000000DB-523F-4CA0-B0FE-5A9E809E29E3}"/>
              </c:ext>
            </c:extLst>
          </c:dPt>
          <c:dPt>
            <c:idx val="110"/>
            <c:bubble3D val="0"/>
            <c:spPr>
              <a:solidFill>
                <a:srgbClr val="FCD5B4"/>
              </a:solidFill>
              <a:ln w="12700">
                <a:solidFill>
                  <a:srgbClr val="BFBFBF"/>
                </a:solidFill>
              </a:ln>
            </c:spPr>
            <c:extLst>
              <c:ext xmlns:c16="http://schemas.microsoft.com/office/drawing/2014/chart" uri="{C3380CC4-5D6E-409C-BE32-E72D297353CC}">
                <c16:uniqueId val="{000000DD-523F-4CA0-B0FE-5A9E809E29E3}"/>
              </c:ext>
            </c:extLst>
          </c:dPt>
          <c:dPt>
            <c:idx val="111"/>
            <c:bubble3D val="0"/>
            <c:spPr>
              <a:solidFill>
                <a:srgbClr val="B7DEE8"/>
              </a:solidFill>
              <a:ln w="12700">
                <a:solidFill>
                  <a:srgbClr val="BFBFBF"/>
                </a:solidFill>
              </a:ln>
            </c:spPr>
            <c:extLst>
              <c:ext xmlns:c16="http://schemas.microsoft.com/office/drawing/2014/chart" uri="{C3380CC4-5D6E-409C-BE32-E72D297353CC}">
                <c16:uniqueId val="{000000DF-523F-4CA0-B0FE-5A9E809E29E3}"/>
              </c:ext>
            </c:extLst>
          </c:dPt>
          <c:dPt>
            <c:idx val="112"/>
            <c:bubble3D val="0"/>
            <c:spPr>
              <a:solidFill>
                <a:srgbClr val="CCC0DA"/>
              </a:solidFill>
              <a:ln w="12700">
                <a:solidFill>
                  <a:srgbClr val="BFBFBF"/>
                </a:solidFill>
              </a:ln>
            </c:spPr>
            <c:extLst>
              <c:ext xmlns:c16="http://schemas.microsoft.com/office/drawing/2014/chart" uri="{C3380CC4-5D6E-409C-BE32-E72D297353CC}">
                <c16:uniqueId val="{000000E1-523F-4CA0-B0FE-5A9E809E29E3}"/>
              </c:ext>
            </c:extLst>
          </c:dPt>
          <c:dPt>
            <c:idx val="113"/>
            <c:bubble3D val="0"/>
            <c:spPr>
              <a:solidFill>
                <a:srgbClr val="8DB4E2"/>
              </a:solidFill>
              <a:ln w="12700">
                <a:solidFill>
                  <a:srgbClr val="BFBFBF"/>
                </a:solidFill>
              </a:ln>
            </c:spPr>
            <c:extLst>
              <c:ext xmlns:c16="http://schemas.microsoft.com/office/drawing/2014/chart" uri="{C3380CC4-5D6E-409C-BE32-E72D297353CC}">
                <c16:uniqueId val="{000000E3-523F-4CA0-B0FE-5A9E809E29E3}"/>
              </c:ext>
            </c:extLst>
          </c:dPt>
          <c:dPt>
            <c:idx val="114"/>
            <c:bubble3D val="0"/>
            <c:spPr>
              <a:solidFill>
                <a:srgbClr val="DCE6F1"/>
              </a:solidFill>
              <a:ln w="12700">
                <a:solidFill>
                  <a:srgbClr val="BFBFBF"/>
                </a:solidFill>
              </a:ln>
            </c:spPr>
            <c:extLst>
              <c:ext xmlns:c16="http://schemas.microsoft.com/office/drawing/2014/chart" uri="{C3380CC4-5D6E-409C-BE32-E72D297353CC}">
                <c16:uniqueId val="{000000E5-523F-4CA0-B0FE-5A9E809E29E3}"/>
              </c:ext>
            </c:extLst>
          </c:dPt>
          <c:dPt>
            <c:idx val="115"/>
            <c:bubble3D val="0"/>
            <c:spPr>
              <a:solidFill>
                <a:srgbClr val="F2DCDB"/>
              </a:solidFill>
              <a:ln w="12700">
                <a:solidFill>
                  <a:srgbClr val="BFBFBF"/>
                </a:solidFill>
              </a:ln>
            </c:spPr>
            <c:extLst>
              <c:ext xmlns:c16="http://schemas.microsoft.com/office/drawing/2014/chart" uri="{C3380CC4-5D6E-409C-BE32-E72D297353CC}">
                <c16:uniqueId val="{000000E7-523F-4CA0-B0FE-5A9E809E29E3}"/>
              </c:ext>
            </c:extLst>
          </c:dPt>
          <c:dPt>
            <c:idx val="116"/>
            <c:bubble3D val="0"/>
            <c:spPr>
              <a:solidFill>
                <a:srgbClr val="EBF1DE"/>
              </a:solidFill>
              <a:ln w="12700">
                <a:solidFill>
                  <a:srgbClr val="BFBFBF"/>
                </a:solidFill>
              </a:ln>
            </c:spPr>
            <c:extLst>
              <c:ext xmlns:c16="http://schemas.microsoft.com/office/drawing/2014/chart" uri="{C3380CC4-5D6E-409C-BE32-E72D297353CC}">
                <c16:uniqueId val="{000000E9-523F-4CA0-B0FE-5A9E809E29E3}"/>
              </c:ext>
            </c:extLst>
          </c:dPt>
          <c:dPt>
            <c:idx val="117"/>
            <c:bubble3D val="0"/>
            <c:spPr>
              <a:solidFill>
                <a:srgbClr val="FDE9D9"/>
              </a:solidFill>
              <a:ln w="12700">
                <a:solidFill>
                  <a:srgbClr val="BFBFBF"/>
                </a:solidFill>
              </a:ln>
            </c:spPr>
            <c:extLst>
              <c:ext xmlns:c16="http://schemas.microsoft.com/office/drawing/2014/chart" uri="{C3380CC4-5D6E-409C-BE32-E72D297353CC}">
                <c16:uniqueId val="{000000EB-523F-4CA0-B0FE-5A9E809E29E3}"/>
              </c:ext>
            </c:extLst>
          </c:dPt>
          <c:dPt>
            <c:idx val="118"/>
            <c:bubble3D val="0"/>
            <c:spPr>
              <a:solidFill>
                <a:srgbClr val="DAEEF3"/>
              </a:solidFill>
              <a:ln w="12700">
                <a:solidFill>
                  <a:srgbClr val="BFBFBF"/>
                </a:solidFill>
              </a:ln>
            </c:spPr>
            <c:extLst>
              <c:ext xmlns:c16="http://schemas.microsoft.com/office/drawing/2014/chart" uri="{C3380CC4-5D6E-409C-BE32-E72D297353CC}">
                <c16:uniqueId val="{000000ED-523F-4CA0-B0FE-5A9E809E29E3}"/>
              </c:ext>
            </c:extLst>
          </c:dPt>
          <c:dPt>
            <c:idx val="119"/>
            <c:bubble3D val="0"/>
            <c:spPr>
              <a:solidFill>
                <a:srgbClr val="E4DFEC"/>
              </a:solidFill>
              <a:ln w="12700">
                <a:solidFill>
                  <a:srgbClr val="BFBFBF"/>
                </a:solidFill>
              </a:ln>
            </c:spPr>
            <c:extLst>
              <c:ext xmlns:c16="http://schemas.microsoft.com/office/drawing/2014/chart" uri="{C3380CC4-5D6E-409C-BE32-E72D297353CC}">
                <c16:uniqueId val="{000000EF-523F-4CA0-B0FE-5A9E809E29E3}"/>
              </c:ext>
            </c:extLst>
          </c:dPt>
          <c:dPt>
            <c:idx val="120"/>
            <c:bubble3D val="0"/>
            <c:spPr>
              <a:solidFill>
                <a:srgbClr val="95B3D7"/>
              </a:solidFill>
              <a:ln w="12700">
                <a:solidFill>
                  <a:srgbClr val="BFBFBF"/>
                </a:solidFill>
              </a:ln>
            </c:spPr>
            <c:extLst>
              <c:ext xmlns:c16="http://schemas.microsoft.com/office/drawing/2014/chart" uri="{C3380CC4-5D6E-409C-BE32-E72D297353CC}">
                <c16:uniqueId val="{000000F1-523F-4CA0-B0FE-5A9E809E29E3}"/>
              </c:ext>
            </c:extLst>
          </c:dPt>
          <c:dPt>
            <c:idx val="121"/>
            <c:bubble3D val="0"/>
            <c:spPr>
              <a:solidFill>
                <a:srgbClr val="DA9694"/>
              </a:solidFill>
              <a:ln w="12700">
                <a:solidFill>
                  <a:srgbClr val="BFBFBF"/>
                </a:solidFill>
              </a:ln>
            </c:spPr>
            <c:extLst>
              <c:ext xmlns:c16="http://schemas.microsoft.com/office/drawing/2014/chart" uri="{C3380CC4-5D6E-409C-BE32-E72D297353CC}">
                <c16:uniqueId val="{000000F3-523F-4CA0-B0FE-5A9E809E29E3}"/>
              </c:ext>
            </c:extLst>
          </c:dPt>
          <c:dPt>
            <c:idx val="122"/>
            <c:bubble3D val="0"/>
            <c:spPr>
              <a:solidFill>
                <a:srgbClr val="C4D79B"/>
              </a:solidFill>
              <a:ln w="12700">
                <a:solidFill>
                  <a:srgbClr val="BFBFBF"/>
                </a:solidFill>
              </a:ln>
            </c:spPr>
            <c:extLst>
              <c:ext xmlns:c16="http://schemas.microsoft.com/office/drawing/2014/chart" uri="{C3380CC4-5D6E-409C-BE32-E72D297353CC}">
                <c16:uniqueId val="{000000F5-523F-4CA0-B0FE-5A9E809E29E3}"/>
              </c:ext>
            </c:extLst>
          </c:dPt>
          <c:dPt>
            <c:idx val="123"/>
            <c:bubble3D val="0"/>
            <c:spPr>
              <a:solidFill>
                <a:srgbClr val="FABF8F"/>
              </a:solidFill>
              <a:ln w="12700">
                <a:solidFill>
                  <a:srgbClr val="BFBFBF"/>
                </a:solidFill>
              </a:ln>
            </c:spPr>
            <c:extLst>
              <c:ext xmlns:c16="http://schemas.microsoft.com/office/drawing/2014/chart" uri="{C3380CC4-5D6E-409C-BE32-E72D297353CC}">
                <c16:uniqueId val="{000000F7-523F-4CA0-B0FE-5A9E809E29E3}"/>
              </c:ext>
            </c:extLst>
          </c:dPt>
          <c:dPt>
            <c:idx val="124"/>
            <c:bubble3D val="0"/>
            <c:spPr>
              <a:solidFill>
                <a:srgbClr val="92CDDC"/>
              </a:solidFill>
              <a:ln w="12700">
                <a:solidFill>
                  <a:srgbClr val="BFBFBF"/>
                </a:solidFill>
              </a:ln>
            </c:spPr>
            <c:extLst>
              <c:ext xmlns:c16="http://schemas.microsoft.com/office/drawing/2014/chart" uri="{C3380CC4-5D6E-409C-BE32-E72D297353CC}">
                <c16:uniqueId val="{000000F9-523F-4CA0-B0FE-5A9E809E29E3}"/>
              </c:ext>
            </c:extLst>
          </c:dPt>
          <c:dPt>
            <c:idx val="125"/>
            <c:bubble3D val="0"/>
            <c:spPr>
              <a:solidFill>
                <a:srgbClr val="B1A0C7"/>
              </a:solidFill>
              <a:ln w="12700">
                <a:solidFill>
                  <a:srgbClr val="BFBFBF"/>
                </a:solidFill>
              </a:ln>
            </c:spPr>
            <c:extLst>
              <c:ext xmlns:c16="http://schemas.microsoft.com/office/drawing/2014/chart" uri="{C3380CC4-5D6E-409C-BE32-E72D297353CC}">
                <c16:uniqueId val="{000000FB-523F-4CA0-B0FE-5A9E809E29E3}"/>
              </c:ext>
            </c:extLst>
          </c:dPt>
          <c:dPt>
            <c:idx val="126"/>
            <c:bubble3D val="0"/>
            <c:spPr>
              <a:solidFill>
                <a:srgbClr val="538DD5"/>
              </a:solidFill>
              <a:ln w="12700">
                <a:solidFill>
                  <a:srgbClr val="BFBFBF"/>
                </a:solidFill>
              </a:ln>
            </c:spPr>
            <c:extLst>
              <c:ext xmlns:c16="http://schemas.microsoft.com/office/drawing/2014/chart" uri="{C3380CC4-5D6E-409C-BE32-E72D297353CC}">
                <c16:uniqueId val="{000000FD-523F-4CA0-B0FE-5A9E809E29E3}"/>
              </c:ext>
            </c:extLst>
          </c:dPt>
          <c:dPt>
            <c:idx val="127"/>
            <c:bubble3D val="0"/>
            <c:spPr>
              <a:solidFill>
                <a:srgbClr val="B8CCE4"/>
              </a:solidFill>
              <a:ln w="12700">
                <a:solidFill>
                  <a:srgbClr val="BFBFBF"/>
                </a:solidFill>
              </a:ln>
            </c:spPr>
            <c:extLst>
              <c:ext xmlns:c16="http://schemas.microsoft.com/office/drawing/2014/chart" uri="{C3380CC4-5D6E-409C-BE32-E72D297353CC}">
                <c16:uniqueId val="{000000FF-523F-4CA0-B0FE-5A9E809E29E3}"/>
              </c:ext>
            </c:extLst>
          </c:dPt>
          <c:dPt>
            <c:idx val="128"/>
            <c:bubble3D val="0"/>
            <c:spPr>
              <a:solidFill>
                <a:srgbClr val="E6B8B7"/>
              </a:solidFill>
              <a:ln w="12700">
                <a:solidFill>
                  <a:srgbClr val="BFBFBF"/>
                </a:solidFill>
              </a:ln>
            </c:spPr>
            <c:extLst>
              <c:ext xmlns:c16="http://schemas.microsoft.com/office/drawing/2014/chart" uri="{C3380CC4-5D6E-409C-BE32-E72D297353CC}">
                <c16:uniqueId val="{00000101-523F-4CA0-B0FE-5A9E809E29E3}"/>
              </c:ext>
            </c:extLst>
          </c:dPt>
          <c:dPt>
            <c:idx val="129"/>
            <c:bubble3D val="0"/>
            <c:spPr>
              <a:solidFill>
                <a:srgbClr val="D8E4BC"/>
              </a:solidFill>
              <a:ln w="12700">
                <a:solidFill>
                  <a:srgbClr val="BFBFBF"/>
                </a:solidFill>
              </a:ln>
            </c:spPr>
            <c:extLst>
              <c:ext xmlns:c16="http://schemas.microsoft.com/office/drawing/2014/chart" uri="{C3380CC4-5D6E-409C-BE32-E72D297353CC}">
                <c16:uniqueId val="{00000103-523F-4CA0-B0FE-5A9E809E29E3}"/>
              </c:ext>
            </c:extLst>
          </c:dPt>
          <c:dPt>
            <c:idx val="130"/>
            <c:bubble3D val="0"/>
            <c:spPr>
              <a:solidFill>
                <a:srgbClr val="FCD5B4"/>
              </a:solidFill>
              <a:ln w="12700">
                <a:solidFill>
                  <a:srgbClr val="BFBFBF"/>
                </a:solidFill>
              </a:ln>
            </c:spPr>
            <c:extLst>
              <c:ext xmlns:c16="http://schemas.microsoft.com/office/drawing/2014/chart" uri="{C3380CC4-5D6E-409C-BE32-E72D297353CC}">
                <c16:uniqueId val="{00000105-523F-4CA0-B0FE-5A9E809E29E3}"/>
              </c:ext>
            </c:extLst>
          </c:dPt>
          <c:dPt>
            <c:idx val="131"/>
            <c:bubble3D val="0"/>
            <c:spPr>
              <a:solidFill>
                <a:srgbClr val="B7DEE8"/>
              </a:solidFill>
              <a:ln w="12700">
                <a:solidFill>
                  <a:srgbClr val="BFBFBF"/>
                </a:solidFill>
              </a:ln>
            </c:spPr>
            <c:extLst>
              <c:ext xmlns:c16="http://schemas.microsoft.com/office/drawing/2014/chart" uri="{C3380CC4-5D6E-409C-BE32-E72D297353CC}">
                <c16:uniqueId val="{00000107-523F-4CA0-B0FE-5A9E809E29E3}"/>
              </c:ext>
            </c:extLst>
          </c:dPt>
          <c:dPt>
            <c:idx val="132"/>
            <c:bubble3D val="0"/>
            <c:spPr>
              <a:solidFill>
                <a:srgbClr val="CCC0DA"/>
              </a:solidFill>
              <a:ln w="12700">
                <a:solidFill>
                  <a:srgbClr val="BFBFBF"/>
                </a:solidFill>
              </a:ln>
            </c:spPr>
            <c:extLst>
              <c:ext xmlns:c16="http://schemas.microsoft.com/office/drawing/2014/chart" uri="{C3380CC4-5D6E-409C-BE32-E72D297353CC}">
                <c16:uniqueId val="{00000109-523F-4CA0-B0FE-5A9E809E29E3}"/>
              </c:ext>
            </c:extLst>
          </c:dPt>
          <c:dPt>
            <c:idx val="133"/>
            <c:bubble3D val="0"/>
            <c:spPr>
              <a:solidFill>
                <a:srgbClr val="8DB4E2"/>
              </a:solidFill>
              <a:ln w="12700">
                <a:solidFill>
                  <a:srgbClr val="BFBFBF"/>
                </a:solidFill>
              </a:ln>
            </c:spPr>
            <c:extLst>
              <c:ext xmlns:c16="http://schemas.microsoft.com/office/drawing/2014/chart" uri="{C3380CC4-5D6E-409C-BE32-E72D297353CC}">
                <c16:uniqueId val="{0000010B-523F-4CA0-B0FE-5A9E809E29E3}"/>
              </c:ext>
            </c:extLst>
          </c:dPt>
          <c:dPt>
            <c:idx val="134"/>
            <c:bubble3D val="0"/>
            <c:spPr>
              <a:solidFill>
                <a:srgbClr val="DCE6F1"/>
              </a:solidFill>
              <a:ln w="12700">
                <a:solidFill>
                  <a:srgbClr val="BFBFBF"/>
                </a:solidFill>
              </a:ln>
            </c:spPr>
            <c:extLst>
              <c:ext xmlns:c16="http://schemas.microsoft.com/office/drawing/2014/chart" uri="{C3380CC4-5D6E-409C-BE32-E72D297353CC}">
                <c16:uniqueId val="{0000010D-523F-4CA0-B0FE-5A9E809E29E3}"/>
              </c:ext>
            </c:extLst>
          </c:dPt>
          <c:dPt>
            <c:idx val="135"/>
            <c:bubble3D val="0"/>
            <c:spPr>
              <a:solidFill>
                <a:srgbClr val="F2DCDB"/>
              </a:solidFill>
              <a:ln w="12700">
                <a:solidFill>
                  <a:srgbClr val="BFBFBF"/>
                </a:solidFill>
              </a:ln>
            </c:spPr>
            <c:extLst>
              <c:ext xmlns:c16="http://schemas.microsoft.com/office/drawing/2014/chart" uri="{C3380CC4-5D6E-409C-BE32-E72D297353CC}">
                <c16:uniqueId val="{0000010F-523F-4CA0-B0FE-5A9E809E29E3}"/>
              </c:ext>
            </c:extLst>
          </c:dPt>
          <c:dPt>
            <c:idx val="136"/>
            <c:bubble3D val="0"/>
            <c:spPr>
              <a:solidFill>
                <a:srgbClr val="EBF1DE"/>
              </a:solidFill>
              <a:ln w="12700">
                <a:solidFill>
                  <a:srgbClr val="BFBFBF"/>
                </a:solidFill>
              </a:ln>
            </c:spPr>
            <c:extLst>
              <c:ext xmlns:c16="http://schemas.microsoft.com/office/drawing/2014/chart" uri="{C3380CC4-5D6E-409C-BE32-E72D297353CC}">
                <c16:uniqueId val="{00000111-523F-4CA0-B0FE-5A9E809E29E3}"/>
              </c:ext>
            </c:extLst>
          </c:dPt>
          <c:dPt>
            <c:idx val="137"/>
            <c:bubble3D val="0"/>
            <c:spPr>
              <a:solidFill>
                <a:srgbClr val="FDE9D9"/>
              </a:solidFill>
              <a:ln w="12700">
                <a:solidFill>
                  <a:srgbClr val="BFBFBF"/>
                </a:solidFill>
              </a:ln>
            </c:spPr>
            <c:extLst>
              <c:ext xmlns:c16="http://schemas.microsoft.com/office/drawing/2014/chart" uri="{C3380CC4-5D6E-409C-BE32-E72D297353CC}">
                <c16:uniqueId val="{00000113-523F-4CA0-B0FE-5A9E809E29E3}"/>
              </c:ext>
            </c:extLst>
          </c:dPt>
          <c:dPt>
            <c:idx val="138"/>
            <c:bubble3D val="0"/>
            <c:spPr>
              <a:solidFill>
                <a:srgbClr val="DAEEF3"/>
              </a:solidFill>
              <a:ln w="12700">
                <a:solidFill>
                  <a:srgbClr val="BFBFBF"/>
                </a:solidFill>
              </a:ln>
            </c:spPr>
            <c:extLst>
              <c:ext xmlns:c16="http://schemas.microsoft.com/office/drawing/2014/chart" uri="{C3380CC4-5D6E-409C-BE32-E72D297353CC}">
                <c16:uniqueId val="{00000115-523F-4CA0-B0FE-5A9E809E29E3}"/>
              </c:ext>
            </c:extLst>
          </c:dPt>
          <c:dPt>
            <c:idx val="139"/>
            <c:bubble3D val="0"/>
            <c:spPr>
              <a:solidFill>
                <a:srgbClr val="E4DFEC"/>
              </a:solidFill>
              <a:ln w="12700">
                <a:solidFill>
                  <a:srgbClr val="BFBFBF"/>
                </a:solidFill>
              </a:ln>
            </c:spPr>
            <c:extLst>
              <c:ext xmlns:c16="http://schemas.microsoft.com/office/drawing/2014/chart" uri="{C3380CC4-5D6E-409C-BE32-E72D297353CC}">
                <c16:uniqueId val="{00000117-523F-4CA0-B0FE-5A9E809E29E3}"/>
              </c:ext>
            </c:extLst>
          </c:dPt>
          <c:dPt>
            <c:idx val="140"/>
            <c:bubble3D val="0"/>
            <c:spPr>
              <a:solidFill>
                <a:srgbClr val="95B3D7"/>
              </a:solidFill>
              <a:ln w="12700">
                <a:solidFill>
                  <a:srgbClr val="BFBFBF"/>
                </a:solidFill>
              </a:ln>
            </c:spPr>
            <c:extLst>
              <c:ext xmlns:c16="http://schemas.microsoft.com/office/drawing/2014/chart" uri="{C3380CC4-5D6E-409C-BE32-E72D297353CC}">
                <c16:uniqueId val="{00000119-523F-4CA0-B0FE-5A9E809E29E3}"/>
              </c:ext>
            </c:extLst>
          </c:dPt>
          <c:dPt>
            <c:idx val="141"/>
            <c:bubble3D val="0"/>
            <c:spPr>
              <a:solidFill>
                <a:srgbClr val="DA9694"/>
              </a:solidFill>
              <a:ln w="12700">
                <a:solidFill>
                  <a:srgbClr val="BFBFBF"/>
                </a:solidFill>
              </a:ln>
            </c:spPr>
            <c:extLst>
              <c:ext xmlns:c16="http://schemas.microsoft.com/office/drawing/2014/chart" uri="{C3380CC4-5D6E-409C-BE32-E72D297353CC}">
                <c16:uniqueId val="{0000011B-523F-4CA0-B0FE-5A9E809E29E3}"/>
              </c:ext>
            </c:extLst>
          </c:dPt>
          <c:dPt>
            <c:idx val="142"/>
            <c:bubble3D val="0"/>
            <c:spPr>
              <a:solidFill>
                <a:srgbClr val="C4D79B"/>
              </a:solidFill>
              <a:ln w="12700">
                <a:solidFill>
                  <a:srgbClr val="BFBFBF"/>
                </a:solidFill>
              </a:ln>
            </c:spPr>
            <c:extLst>
              <c:ext xmlns:c16="http://schemas.microsoft.com/office/drawing/2014/chart" uri="{C3380CC4-5D6E-409C-BE32-E72D297353CC}">
                <c16:uniqueId val="{0000011D-523F-4CA0-B0FE-5A9E809E29E3}"/>
              </c:ext>
            </c:extLst>
          </c:dPt>
          <c:dPt>
            <c:idx val="143"/>
            <c:bubble3D val="0"/>
            <c:spPr>
              <a:solidFill>
                <a:srgbClr val="FABF8F"/>
              </a:solidFill>
              <a:ln w="12700">
                <a:solidFill>
                  <a:srgbClr val="BFBFBF"/>
                </a:solidFill>
              </a:ln>
            </c:spPr>
            <c:extLst>
              <c:ext xmlns:c16="http://schemas.microsoft.com/office/drawing/2014/chart" uri="{C3380CC4-5D6E-409C-BE32-E72D297353CC}">
                <c16:uniqueId val="{0000011F-523F-4CA0-B0FE-5A9E809E29E3}"/>
              </c:ext>
            </c:extLst>
          </c:dPt>
          <c:dPt>
            <c:idx val="144"/>
            <c:bubble3D val="0"/>
            <c:spPr>
              <a:solidFill>
                <a:srgbClr val="92CDDC"/>
              </a:solidFill>
              <a:ln w="12700">
                <a:solidFill>
                  <a:srgbClr val="BFBFBF"/>
                </a:solidFill>
              </a:ln>
            </c:spPr>
            <c:extLst>
              <c:ext xmlns:c16="http://schemas.microsoft.com/office/drawing/2014/chart" uri="{C3380CC4-5D6E-409C-BE32-E72D297353CC}">
                <c16:uniqueId val="{00000121-523F-4CA0-B0FE-5A9E809E29E3}"/>
              </c:ext>
            </c:extLst>
          </c:dPt>
          <c:dPt>
            <c:idx val="145"/>
            <c:bubble3D val="0"/>
            <c:spPr>
              <a:solidFill>
                <a:srgbClr val="B1A0C7"/>
              </a:solidFill>
              <a:ln w="12700">
                <a:solidFill>
                  <a:srgbClr val="BFBFBF"/>
                </a:solidFill>
              </a:ln>
            </c:spPr>
            <c:extLst>
              <c:ext xmlns:c16="http://schemas.microsoft.com/office/drawing/2014/chart" uri="{C3380CC4-5D6E-409C-BE32-E72D297353CC}">
                <c16:uniqueId val="{00000123-523F-4CA0-B0FE-5A9E809E29E3}"/>
              </c:ext>
            </c:extLst>
          </c:dPt>
          <c:dPt>
            <c:idx val="146"/>
            <c:bubble3D val="0"/>
            <c:spPr>
              <a:solidFill>
                <a:srgbClr val="538DD5"/>
              </a:solidFill>
              <a:ln w="12700">
                <a:solidFill>
                  <a:srgbClr val="BFBFBF"/>
                </a:solidFill>
              </a:ln>
            </c:spPr>
            <c:extLst>
              <c:ext xmlns:c16="http://schemas.microsoft.com/office/drawing/2014/chart" uri="{C3380CC4-5D6E-409C-BE32-E72D297353CC}">
                <c16:uniqueId val="{00000125-523F-4CA0-B0FE-5A9E809E29E3}"/>
              </c:ext>
            </c:extLst>
          </c:dPt>
          <c:dPt>
            <c:idx val="147"/>
            <c:bubble3D val="0"/>
            <c:spPr>
              <a:solidFill>
                <a:srgbClr val="B8CCE4"/>
              </a:solidFill>
              <a:ln w="12700">
                <a:solidFill>
                  <a:srgbClr val="BFBFBF"/>
                </a:solidFill>
              </a:ln>
            </c:spPr>
            <c:extLst>
              <c:ext xmlns:c16="http://schemas.microsoft.com/office/drawing/2014/chart" uri="{C3380CC4-5D6E-409C-BE32-E72D297353CC}">
                <c16:uniqueId val="{00000127-523F-4CA0-B0FE-5A9E809E29E3}"/>
              </c:ext>
            </c:extLst>
          </c:dPt>
          <c:dPt>
            <c:idx val="148"/>
            <c:bubble3D val="0"/>
            <c:spPr>
              <a:solidFill>
                <a:srgbClr val="E6B8B7"/>
              </a:solidFill>
              <a:ln w="12700">
                <a:solidFill>
                  <a:srgbClr val="BFBFBF"/>
                </a:solidFill>
              </a:ln>
            </c:spPr>
            <c:extLst>
              <c:ext xmlns:c16="http://schemas.microsoft.com/office/drawing/2014/chart" uri="{C3380CC4-5D6E-409C-BE32-E72D297353CC}">
                <c16:uniqueId val="{00000129-523F-4CA0-B0FE-5A9E809E29E3}"/>
              </c:ext>
            </c:extLst>
          </c:dPt>
          <c:dPt>
            <c:idx val="149"/>
            <c:bubble3D val="0"/>
            <c:spPr>
              <a:solidFill>
                <a:srgbClr val="D8E4BC"/>
              </a:solidFill>
              <a:ln w="12700">
                <a:solidFill>
                  <a:srgbClr val="BFBFBF"/>
                </a:solidFill>
              </a:ln>
            </c:spPr>
            <c:extLst>
              <c:ext xmlns:c16="http://schemas.microsoft.com/office/drawing/2014/chart" uri="{C3380CC4-5D6E-409C-BE32-E72D297353CC}">
                <c16:uniqueId val="{0000012B-523F-4CA0-B0FE-5A9E809E29E3}"/>
              </c:ext>
            </c:extLst>
          </c:dPt>
          <c:dPt>
            <c:idx val="150"/>
            <c:bubble3D val="0"/>
            <c:spPr>
              <a:solidFill>
                <a:srgbClr val="FCD5B4"/>
              </a:solidFill>
              <a:ln w="12700">
                <a:solidFill>
                  <a:srgbClr val="BFBFBF"/>
                </a:solidFill>
              </a:ln>
            </c:spPr>
            <c:extLst>
              <c:ext xmlns:c16="http://schemas.microsoft.com/office/drawing/2014/chart" uri="{C3380CC4-5D6E-409C-BE32-E72D297353CC}">
                <c16:uniqueId val="{0000012D-523F-4CA0-B0FE-5A9E809E29E3}"/>
              </c:ext>
            </c:extLst>
          </c:dPt>
          <c:dPt>
            <c:idx val="151"/>
            <c:bubble3D val="0"/>
            <c:spPr>
              <a:solidFill>
                <a:srgbClr val="B7DEE8"/>
              </a:solidFill>
              <a:ln w="12700">
                <a:solidFill>
                  <a:srgbClr val="BFBFBF"/>
                </a:solidFill>
              </a:ln>
            </c:spPr>
            <c:extLst>
              <c:ext xmlns:c16="http://schemas.microsoft.com/office/drawing/2014/chart" uri="{C3380CC4-5D6E-409C-BE32-E72D297353CC}">
                <c16:uniqueId val="{0000012F-523F-4CA0-B0FE-5A9E809E29E3}"/>
              </c:ext>
            </c:extLst>
          </c:dPt>
          <c:dPt>
            <c:idx val="152"/>
            <c:bubble3D val="0"/>
            <c:spPr>
              <a:solidFill>
                <a:srgbClr val="CCC0DA"/>
              </a:solidFill>
              <a:ln w="12700">
                <a:solidFill>
                  <a:srgbClr val="BFBFBF"/>
                </a:solidFill>
              </a:ln>
            </c:spPr>
            <c:extLst>
              <c:ext xmlns:c16="http://schemas.microsoft.com/office/drawing/2014/chart" uri="{C3380CC4-5D6E-409C-BE32-E72D297353CC}">
                <c16:uniqueId val="{00000131-523F-4CA0-B0FE-5A9E809E29E3}"/>
              </c:ext>
            </c:extLst>
          </c:dPt>
          <c:dPt>
            <c:idx val="153"/>
            <c:bubble3D val="0"/>
            <c:spPr>
              <a:solidFill>
                <a:srgbClr val="8DB4E2"/>
              </a:solidFill>
              <a:ln w="12700">
                <a:solidFill>
                  <a:srgbClr val="BFBFBF"/>
                </a:solidFill>
              </a:ln>
            </c:spPr>
            <c:extLst>
              <c:ext xmlns:c16="http://schemas.microsoft.com/office/drawing/2014/chart" uri="{C3380CC4-5D6E-409C-BE32-E72D297353CC}">
                <c16:uniqueId val="{00000133-523F-4CA0-B0FE-5A9E809E29E3}"/>
              </c:ext>
            </c:extLst>
          </c:dPt>
          <c:dPt>
            <c:idx val="154"/>
            <c:bubble3D val="0"/>
            <c:spPr>
              <a:solidFill>
                <a:srgbClr val="DCE6F1"/>
              </a:solidFill>
              <a:ln w="12700">
                <a:solidFill>
                  <a:srgbClr val="BFBFBF"/>
                </a:solidFill>
              </a:ln>
            </c:spPr>
            <c:extLst>
              <c:ext xmlns:c16="http://schemas.microsoft.com/office/drawing/2014/chart" uri="{C3380CC4-5D6E-409C-BE32-E72D297353CC}">
                <c16:uniqueId val="{00000135-523F-4CA0-B0FE-5A9E809E29E3}"/>
              </c:ext>
            </c:extLst>
          </c:dPt>
          <c:dPt>
            <c:idx val="155"/>
            <c:bubble3D val="0"/>
            <c:spPr>
              <a:solidFill>
                <a:srgbClr val="F2DCDB"/>
              </a:solidFill>
              <a:ln w="12700">
                <a:solidFill>
                  <a:srgbClr val="BFBFBF"/>
                </a:solidFill>
              </a:ln>
            </c:spPr>
            <c:extLst>
              <c:ext xmlns:c16="http://schemas.microsoft.com/office/drawing/2014/chart" uri="{C3380CC4-5D6E-409C-BE32-E72D297353CC}">
                <c16:uniqueId val="{00000137-523F-4CA0-B0FE-5A9E809E29E3}"/>
              </c:ext>
            </c:extLst>
          </c:dPt>
          <c:dPt>
            <c:idx val="156"/>
            <c:bubble3D val="0"/>
            <c:spPr>
              <a:solidFill>
                <a:srgbClr val="EBF1DE"/>
              </a:solidFill>
              <a:ln w="12700">
                <a:solidFill>
                  <a:srgbClr val="BFBFBF"/>
                </a:solidFill>
              </a:ln>
            </c:spPr>
            <c:extLst>
              <c:ext xmlns:c16="http://schemas.microsoft.com/office/drawing/2014/chart" uri="{C3380CC4-5D6E-409C-BE32-E72D297353CC}">
                <c16:uniqueId val="{00000139-523F-4CA0-B0FE-5A9E809E29E3}"/>
              </c:ext>
            </c:extLst>
          </c:dPt>
          <c:dPt>
            <c:idx val="157"/>
            <c:bubble3D val="0"/>
            <c:spPr>
              <a:solidFill>
                <a:srgbClr val="FDE9D9"/>
              </a:solidFill>
              <a:ln w="12700">
                <a:solidFill>
                  <a:srgbClr val="BFBFBF"/>
                </a:solidFill>
              </a:ln>
            </c:spPr>
            <c:extLst>
              <c:ext xmlns:c16="http://schemas.microsoft.com/office/drawing/2014/chart" uri="{C3380CC4-5D6E-409C-BE32-E72D297353CC}">
                <c16:uniqueId val="{0000013B-523F-4CA0-B0FE-5A9E809E29E3}"/>
              </c:ext>
            </c:extLst>
          </c:dPt>
          <c:dPt>
            <c:idx val="158"/>
            <c:bubble3D val="0"/>
            <c:spPr>
              <a:solidFill>
                <a:srgbClr val="DAEEF3"/>
              </a:solidFill>
              <a:ln w="12700">
                <a:solidFill>
                  <a:srgbClr val="BFBFBF"/>
                </a:solidFill>
              </a:ln>
            </c:spPr>
            <c:extLst>
              <c:ext xmlns:c16="http://schemas.microsoft.com/office/drawing/2014/chart" uri="{C3380CC4-5D6E-409C-BE32-E72D297353CC}">
                <c16:uniqueId val="{0000013D-523F-4CA0-B0FE-5A9E809E29E3}"/>
              </c:ext>
            </c:extLst>
          </c:dPt>
          <c:dPt>
            <c:idx val="159"/>
            <c:bubble3D val="0"/>
            <c:spPr>
              <a:solidFill>
                <a:srgbClr val="E4DFEC"/>
              </a:solidFill>
              <a:ln w="12700">
                <a:solidFill>
                  <a:srgbClr val="BFBFBF"/>
                </a:solidFill>
              </a:ln>
            </c:spPr>
            <c:extLst>
              <c:ext xmlns:c16="http://schemas.microsoft.com/office/drawing/2014/chart" uri="{C3380CC4-5D6E-409C-BE32-E72D297353CC}">
                <c16:uniqueId val="{0000013F-523F-4CA0-B0FE-5A9E809E29E3}"/>
              </c:ext>
            </c:extLst>
          </c:dPt>
          <c:dPt>
            <c:idx val="160"/>
            <c:bubble3D val="0"/>
            <c:spPr>
              <a:solidFill>
                <a:srgbClr val="95B3D7"/>
              </a:solidFill>
              <a:ln w="12700">
                <a:solidFill>
                  <a:srgbClr val="BFBFBF"/>
                </a:solidFill>
              </a:ln>
            </c:spPr>
            <c:extLst>
              <c:ext xmlns:c16="http://schemas.microsoft.com/office/drawing/2014/chart" uri="{C3380CC4-5D6E-409C-BE32-E72D297353CC}">
                <c16:uniqueId val="{00000141-523F-4CA0-B0FE-5A9E809E29E3}"/>
              </c:ext>
            </c:extLst>
          </c:dPt>
          <c:dPt>
            <c:idx val="161"/>
            <c:bubble3D val="0"/>
            <c:spPr>
              <a:solidFill>
                <a:srgbClr val="DA9694"/>
              </a:solidFill>
              <a:ln w="12700">
                <a:solidFill>
                  <a:srgbClr val="BFBFBF"/>
                </a:solidFill>
              </a:ln>
            </c:spPr>
            <c:extLst>
              <c:ext xmlns:c16="http://schemas.microsoft.com/office/drawing/2014/chart" uri="{C3380CC4-5D6E-409C-BE32-E72D297353CC}">
                <c16:uniqueId val="{00000143-523F-4CA0-B0FE-5A9E809E29E3}"/>
              </c:ext>
            </c:extLst>
          </c:dPt>
          <c:dPt>
            <c:idx val="162"/>
            <c:bubble3D val="0"/>
            <c:spPr>
              <a:solidFill>
                <a:srgbClr val="C4D79B"/>
              </a:solidFill>
              <a:ln w="12700">
                <a:solidFill>
                  <a:srgbClr val="BFBFBF"/>
                </a:solidFill>
              </a:ln>
            </c:spPr>
            <c:extLst>
              <c:ext xmlns:c16="http://schemas.microsoft.com/office/drawing/2014/chart" uri="{C3380CC4-5D6E-409C-BE32-E72D297353CC}">
                <c16:uniqueId val="{00000145-523F-4CA0-B0FE-5A9E809E29E3}"/>
              </c:ext>
            </c:extLst>
          </c:dPt>
          <c:dPt>
            <c:idx val="163"/>
            <c:bubble3D val="0"/>
            <c:spPr>
              <a:solidFill>
                <a:srgbClr val="FABF8F"/>
              </a:solidFill>
              <a:ln w="12700">
                <a:solidFill>
                  <a:srgbClr val="BFBFBF"/>
                </a:solidFill>
              </a:ln>
            </c:spPr>
            <c:extLst>
              <c:ext xmlns:c16="http://schemas.microsoft.com/office/drawing/2014/chart" uri="{C3380CC4-5D6E-409C-BE32-E72D297353CC}">
                <c16:uniqueId val="{00000147-523F-4CA0-B0FE-5A9E809E29E3}"/>
              </c:ext>
            </c:extLst>
          </c:dPt>
          <c:dPt>
            <c:idx val="164"/>
            <c:bubble3D val="0"/>
            <c:spPr>
              <a:solidFill>
                <a:srgbClr val="92CDDC"/>
              </a:solidFill>
              <a:ln w="12700">
                <a:solidFill>
                  <a:srgbClr val="BFBFBF"/>
                </a:solidFill>
              </a:ln>
            </c:spPr>
            <c:extLst>
              <c:ext xmlns:c16="http://schemas.microsoft.com/office/drawing/2014/chart" uri="{C3380CC4-5D6E-409C-BE32-E72D297353CC}">
                <c16:uniqueId val="{00000149-523F-4CA0-B0FE-5A9E809E29E3}"/>
              </c:ext>
            </c:extLst>
          </c:dPt>
          <c:dPt>
            <c:idx val="165"/>
            <c:bubble3D val="0"/>
            <c:spPr>
              <a:solidFill>
                <a:srgbClr val="B1A0C7"/>
              </a:solidFill>
              <a:ln w="12700">
                <a:solidFill>
                  <a:srgbClr val="BFBFBF"/>
                </a:solidFill>
              </a:ln>
            </c:spPr>
            <c:extLst>
              <c:ext xmlns:c16="http://schemas.microsoft.com/office/drawing/2014/chart" uri="{C3380CC4-5D6E-409C-BE32-E72D297353CC}">
                <c16:uniqueId val="{0000014B-523F-4CA0-B0FE-5A9E809E29E3}"/>
              </c:ext>
            </c:extLst>
          </c:dPt>
          <c:dPt>
            <c:idx val="166"/>
            <c:bubble3D val="0"/>
            <c:spPr>
              <a:solidFill>
                <a:srgbClr val="538DD5"/>
              </a:solidFill>
              <a:ln w="12700">
                <a:solidFill>
                  <a:srgbClr val="BFBFBF"/>
                </a:solidFill>
              </a:ln>
            </c:spPr>
            <c:extLst>
              <c:ext xmlns:c16="http://schemas.microsoft.com/office/drawing/2014/chart" uri="{C3380CC4-5D6E-409C-BE32-E72D297353CC}">
                <c16:uniqueId val="{0000014D-523F-4CA0-B0FE-5A9E809E29E3}"/>
              </c:ext>
            </c:extLst>
          </c:dPt>
          <c:dPt>
            <c:idx val="167"/>
            <c:bubble3D val="0"/>
            <c:spPr>
              <a:solidFill>
                <a:srgbClr val="B8CCE4"/>
              </a:solidFill>
              <a:ln w="12700">
                <a:solidFill>
                  <a:srgbClr val="BFBFBF"/>
                </a:solidFill>
              </a:ln>
            </c:spPr>
            <c:extLst>
              <c:ext xmlns:c16="http://schemas.microsoft.com/office/drawing/2014/chart" uri="{C3380CC4-5D6E-409C-BE32-E72D297353CC}">
                <c16:uniqueId val="{0000014F-523F-4CA0-B0FE-5A9E809E29E3}"/>
              </c:ext>
            </c:extLst>
          </c:dPt>
          <c:dPt>
            <c:idx val="168"/>
            <c:bubble3D val="0"/>
            <c:spPr>
              <a:solidFill>
                <a:srgbClr val="E6B8B7"/>
              </a:solidFill>
              <a:ln w="12700">
                <a:solidFill>
                  <a:srgbClr val="BFBFBF"/>
                </a:solidFill>
              </a:ln>
            </c:spPr>
            <c:extLst>
              <c:ext xmlns:c16="http://schemas.microsoft.com/office/drawing/2014/chart" uri="{C3380CC4-5D6E-409C-BE32-E72D297353CC}">
                <c16:uniqueId val="{00000151-523F-4CA0-B0FE-5A9E809E29E3}"/>
              </c:ext>
            </c:extLst>
          </c:dPt>
          <c:dPt>
            <c:idx val="169"/>
            <c:bubble3D val="0"/>
            <c:spPr>
              <a:solidFill>
                <a:srgbClr val="D8E4BC"/>
              </a:solidFill>
              <a:ln w="12700">
                <a:solidFill>
                  <a:srgbClr val="BFBFBF"/>
                </a:solidFill>
              </a:ln>
            </c:spPr>
            <c:extLst>
              <c:ext xmlns:c16="http://schemas.microsoft.com/office/drawing/2014/chart" uri="{C3380CC4-5D6E-409C-BE32-E72D297353CC}">
                <c16:uniqueId val="{00000153-523F-4CA0-B0FE-5A9E809E29E3}"/>
              </c:ext>
            </c:extLst>
          </c:dPt>
          <c:dPt>
            <c:idx val="170"/>
            <c:bubble3D val="0"/>
            <c:spPr>
              <a:solidFill>
                <a:srgbClr val="FCD5B4"/>
              </a:solidFill>
              <a:ln w="12700">
                <a:solidFill>
                  <a:srgbClr val="BFBFBF"/>
                </a:solidFill>
              </a:ln>
            </c:spPr>
            <c:extLst>
              <c:ext xmlns:c16="http://schemas.microsoft.com/office/drawing/2014/chart" uri="{C3380CC4-5D6E-409C-BE32-E72D297353CC}">
                <c16:uniqueId val="{00000155-523F-4CA0-B0FE-5A9E809E29E3}"/>
              </c:ext>
            </c:extLst>
          </c:dPt>
          <c:dPt>
            <c:idx val="171"/>
            <c:bubble3D val="0"/>
            <c:spPr>
              <a:solidFill>
                <a:srgbClr val="B7DEE8"/>
              </a:solidFill>
              <a:ln w="12700">
                <a:solidFill>
                  <a:srgbClr val="BFBFBF"/>
                </a:solidFill>
              </a:ln>
            </c:spPr>
            <c:extLst>
              <c:ext xmlns:c16="http://schemas.microsoft.com/office/drawing/2014/chart" uri="{C3380CC4-5D6E-409C-BE32-E72D297353CC}">
                <c16:uniqueId val="{00000157-523F-4CA0-B0FE-5A9E809E29E3}"/>
              </c:ext>
            </c:extLst>
          </c:dPt>
          <c:dPt>
            <c:idx val="172"/>
            <c:bubble3D val="0"/>
            <c:spPr>
              <a:solidFill>
                <a:srgbClr val="CCC0DA"/>
              </a:solidFill>
              <a:ln w="12700">
                <a:solidFill>
                  <a:srgbClr val="BFBFBF"/>
                </a:solidFill>
              </a:ln>
            </c:spPr>
            <c:extLst>
              <c:ext xmlns:c16="http://schemas.microsoft.com/office/drawing/2014/chart" uri="{C3380CC4-5D6E-409C-BE32-E72D297353CC}">
                <c16:uniqueId val="{00000159-523F-4CA0-B0FE-5A9E809E29E3}"/>
              </c:ext>
            </c:extLst>
          </c:dPt>
          <c:dPt>
            <c:idx val="173"/>
            <c:bubble3D val="0"/>
            <c:spPr>
              <a:solidFill>
                <a:srgbClr val="8DB4E2"/>
              </a:solidFill>
              <a:ln w="12700">
                <a:solidFill>
                  <a:srgbClr val="BFBFBF"/>
                </a:solidFill>
              </a:ln>
            </c:spPr>
            <c:extLst>
              <c:ext xmlns:c16="http://schemas.microsoft.com/office/drawing/2014/chart" uri="{C3380CC4-5D6E-409C-BE32-E72D297353CC}">
                <c16:uniqueId val="{0000015B-523F-4CA0-B0FE-5A9E809E29E3}"/>
              </c:ext>
            </c:extLst>
          </c:dPt>
          <c:dPt>
            <c:idx val="174"/>
            <c:bubble3D val="0"/>
            <c:spPr>
              <a:solidFill>
                <a:srgbClr val="DCE6F1"/>
              </a:solidFill>
              <a:ln w="12700">
                <a:solidFill>
                  <a:srgbClr val="BFBFBF"/>
                </a:solidFill>
              </a:ln>
            </c:spPr>
            <c:extLst>
              <c:ext xmlns:c16="http://schemas.microsoft.com/office/drawing/2014/chart" uri="{C3380CC4-5D6E-409C-BE32-E72D297353CC}">
                <c16:uniqueId val="{0000015D-523F-4CA0-B0FE-5A9E809E29E3}"/>
              </c:ext>
            </c:extLst>
          </c:dPt>
          <c:dPt>
            <c:idx val="175"/>
            <c:bubble3D val="0"/>
            <c:spPr>
              <a:solidFill>
                <a:srgbClr val="F2DCDB"/>
              </a:solidFill>
              <a:ln w="12700">
                <a:solidFill>
                  <a:srgbClr val="BFBFBF"/>
                </a:solidFill>
              </a:ln>
            </c:spPr>
            <c:extLst>
              <c:ext xmlns:c16="http://schemas.microsoft.com/office/drawing/2014/chart" uri="{C3380CC4-5D6E-409C-BE32-E72D297353CC}">
                <c16:uniqueId val="{0000015F-523F-4CA0-B0FE-5A9E809E29E3}"/>
              </c:ext>
            </c:extLst>
          </c:dPt>
          <c:dPt>
            <c:idx val="176"/>
            <c:bubble3D val="0"/>
            <c:spPr>
              <a:solidFill>
                <a:srgbClr val="EBF1DE"/>
              </a:solidFill>
              <a:ln w="12700">
                <a:solidFill>
                  <a:srgbClr val="BFBFBF"/>
                </a:solidFill>
              </a:ln>
            </c:spPr>
            <c:extLst>
              <c:ext xmlns:c16="http://schemas.microsoft.com/office/drawing/2014/chart" uri="{C3380CC4-5D6E-409C-BE32-E72D297353CC}">
                <c16:uniqueId val="{00000161-523F-4CA0-B0FE-5A9E809E29E3}"/>
              </c:ext>
            </c:extLst>
          </c:dPt>
          <c:dPt>
            <c:idx val="177"/>
            <c:bubble3D val="0"/>
            <c:spPr>
              <a:solidFill>
                <a:srgbClr val="FDE9D9"/>
              </a:solidFill>
              <a:ln w="12700">
                <a:solidFill>
                  <a:srgbClr val="BFBFBF"/>
                </a:solidFill>
              </a:ln>
            </c:spPr>
            <c:extLst>
              <c:ext xmlns:c16="http://schemas.microsoft.com/office/drawing/2014/chart" uri="{C3380CC4-5D6E-409C-BE32-E72D297353CC}">
                <c16:uniqueId val="{00000163-523F-4CA0-B0FE-5A9E809E29E3}"/>
              </c:ext>
            </c:extLst>
          </c:dPt>
          <c:dPt>
            <c:idx val="178"/>
            <c:bubble3D val="0"/>
            <c:spPr>
              <a:solidFill>
                <a:srgbClr val="DAEEF3"/>
              </a:solidFill>
              <a:ln w="12700">
                <a:solidFill>
                  <a:srgbClr val="BFBFBF"/>
                </a:solidFill>
              </a:ln>
            </c:spPr>
            <c:extLst>
              <c:ext xmlns:c16="http://schemas.microsoft.com/office/drawing/2014/chart" uri="{C3380CC4-5D6E-409C-BE32-E72D297353CC}">
                <c16:uniqueId val="{00000165-523F-4CA0-B0FE-5A9E809E29E3}"/>
              </c:ext>
            </c:extLst>
          </c:dPt>
          <c:dPt>
            <c:idx val="179"/>
            <c:bubble3D val="0"/>
            <c:spPr>
              <a:solidFill>
                <a:srgbClr val="E4DFEC"/>
              </a:solidFill>
              <a:ln w="12700">
                <a:solidFill>
                  <a:srgbClr val="BFBFBF"/>
                </a:solidFill>
              </a:ln>
            </c:spPr>
            <c:extLst>
              <c:ext xmlns:c16="http://schemas.microsoft.com/office/drawing/2014/chart" uri="{C3380CC4-5D6E-409C-BE32-E72D297353CC}">
                <c16:uniqueId val="{00000167-523F-4CA0-B0FE-5A9E809E29E3}"/>
              </c:ext>
            </c:extLst>
          </c:dPt>
          <c:dPt>
            <c:idx val="180"/>
            <c:bubble3D val="0"/>
            <c:spPr>
              <a:solidFill>
                <a:srgbClr val="95B3D7"/>
              </a:solidFill>
              <a:ln w="12700">
                <a:solidFill>
                  <a:srgbClr val="BFBFBF"/>
                </a:solidFill>
              </a:ln>
            </c:spPr>
            <c:extLst>
              <c:ext xmlns:c16="http://schemas.microsoft.com/office/drawing/2014/chart" uri="{C3380CC4-5D6E-409C-BE32-E72D297353CC}">
                <c16:uniqueId val="{00000169-523F-4CA0-B0FE-5A9E809E29E3}"/>
              </c:ext>
            </c:extLst>
          </c:dPt>
          <c:dPt>
            <c:idx val="181"/>
            <c:bubble3D val="0"/>
            <c:spPr>
              <a:solidFill>
                <a:srgbClr val="DA9694"/>
              </a:solidFill>
              <a:ln w="12700">
                <a:solidFill>
                  <a:srgbClr val="BFBFBF"/>
                </a:solidFill>
              </a:ln>
            </c:spPr>
            <c:extLst>
              <c:ext xmlns:c16="http://schemas.microsoft.com/office/drawing/2014/chart" uri="{C3380CC4-5D6E-409C-BE32-E72D297353CC}">
                <c16:uniqueId val="{0000016B-523F-4CA0-B0FE-5A9E809E29E3}"/>
              </c:ext>
            </c:extLst>
          </c:dPt>
          <c:dPt>
            <c:idx val="182"/>
            <c:bubble3D val="0"/>
            <c:spPr>
              <a:solidFill>
                <a:srgbClr val="C4D79B"/>
              </a:solidFill>
              <a:ln w="12700">
                <a:solidFill>
                  <a:srgbClr val="BFBFBF"/>
                </a:solidFill>
              </a:ln>
            </c:spPr>
            <c:extLst>
              <c:ext xmlns:c16="http://schemas.microsoft.com/office/drawing/2014/chart" uri="{C3380CC4-5D6E-409C-BE32-E72D297353CC}">
                <c16:uniqueId val="{0000016D-523F-4CA0-B0FE-5A9E809E29E3}"/>
              </c:ext>
            </c:extLst>
          </c:dPt>
          <c:dPt>
            <c:idx val="183"/>
            <c:bubble3D val="0"/>
            <c:spPr>
              <a:solidFill>
                <a:srgbClr val="FABF8F"/>
              </a:solidFill>
              <a:ln w="12700">
                <a:solidFill>
                  <a:srgbClr val="BFBFBF"/>
                </a:solidFill>
              </a:ln>
            </c:spPr>
            <c:extLst>
              <c:ext xmlns:c16="http://schemas.microsoft.com/office/drawing/2014/chart" uri="{C3380CC4-5D6E-409C-BE32-E72D297353CC}">
                <c16:uniqueId val="{0000016F-523F-4CA0-B0FE-5A9E809E29E3}"/>
              </c:ext>
            </c:extLst>
          </c:dPt>
          <c:dPt>
            <c:idx val="184"/>
            <c:bubble3D val="0"/>
            <c:spPr>
              <a:solidFill>
                <a:srgbClr val="92CDDC"/>
              </a:solidFill>
              <a:ln w="12700">
                <a:solidFill>
                  <a:srgbClr val="BFBFBF"/>
                </a:solidFill>
              </a:ln>
            </c:spPr>
            <c:extLst>
              <c:ext xmlns:c16="http://schemas.microsoft.com/office/drawing/2014/chart" uri="{C3380CC4-5D6E-409C-BE32-E72D297353CC}">
                <c16:uniqueId val="{00000171-523F-4CA0-B0FE-5A9E809E29E3}"/>
              </c:ext>
            </c:extLst>
          </c:dPt>
          <c:dPt>
            <c:idx val="185"/>
            <c:bubble3D val="0"/>
            <c:spPr>
              <a:solidFill>
                <a:srgbClr val="B1A0C7"/>
              </a:solidFill>
              <a:ln w="12700">
                <a:solidFill>
                  <a:srgbClr val="BFBFBF"/>
                </a:solidFill>
              </a:ln>
            </c:spPr>
            <c:extLst>
              <c:ext xmlns:c16="http://schemas.microsoft.com/office/drawing/2014/chart" uri="{C3380CC4-5D6E-409C-BE32-E72D297353CC}">
                <c16:uniqueId val="{00000173-523F-4CA0-B0FE-5A9E809E29E3}"/>
              </c:ext>
            </c:extLst>
          </c:dPt>
          <c:dPt>
            <c:idx val="186"/>
            <c:bubble3D val="0"/>
            <c:spPr>
              <a:solidFill>
                <a:srgbClr val="538DD5"/>
              </a:solidFill>
              <a:ln w="12700">
                <a:solidFill>
                  <a:srgbClr val="BFBFBF"/>
                </a:solidFill>
              </a:ln>
            </c:spPr>
            <c:extLst>
              <c:ext xmlns:c16="http://schemas.microsoft.com/office/drawing/2014/chart" uri="{C3380CC4-5D6E-409C-BE32-E72D297353CC}">
                <c16:uniqueId val="{00000175-523F-4CA0-B0FE-5A9E809E29E3}"/>
              </c:ext>
            </c:extLst>
          </c:dPt>
          <c:dPt>
            <c:idx val="187"/>
            <c:bubble3D val="0"/>
            <c:spPr>
              <a:solidFill>
                <a:srgbClr val="B8CCE4"/>
              </a:solidFill>
              <a:ln w="12700">
                <a:solidFill>
                  <a:srgbClr val="BFBFBF"/>
                </a:solidFill>
              </a:ln>
            </c:spPr>
            <c:extLst>
              <c:ext xmlns:c16="http://schemas.microsoft.com/office/drawing/2014/chart" uri="{C3380CC4-5D6E-409C-BE32-E72D297353CC}">
                <c16:uniqueId val="{00000177-523F-4CA0-B0FE-5A9E809E29E3}"/>
              </c:ext>
            </c:extLst>
          </c:dPt>
          <c:dPt>
            <c:idx val="188"/>
            <c:bubble3D val="0"/>
            <c:spPr>
              <a:solidFill>
                <a:srgbClr val="E6B8B7"/>
              </a:solidFill>
              <a:ln w="12700">
                <a:solidFill>
                  <a:srgbClr val="BFBFBF"/>
                </a:solidFill>
              </a:ln>
            </c:spPr>
            <c:extLst>
              <c:ext xmlns:c16="http://schemas.microsoft.com/office/drawing/2014/chart" uri="{C3380CC4-5D6E-409C-BE32-E72D297353CC}">
                <c16:uniqueId val="{00000179-523F-4CA0-B0FE-5A9E809E29E3}"/>
              </c:ext>
            </c:extLst>
          </c:dPt>
          <c:dPt>
            <c:idx val="189"/>
            <c:bubble3D val="0"/>
            <c:spPr>
              <a:solidFill>
                <a:srgbClr val="D8E4BC"/>
              </a:solidFill>
              <a:ln w="12700">
                <a:solidFill>
                  <a:srgbClr val="BFBFBF"/>
                </a:solidFill>
              </a:ln>
            </c:spPr>
            <c:extLst>
              <c:ext xmlns:c16="http://schemas.microsoft.com/office/drawing/2014/chart" uri="{C3380CC4-5D6E-409C-BE32-E72D297353CC}">
                <c16:uniqueId val="{0000017B-523F-4CA0-B0FE-5A9E809E29E3}"/>
              </c:ext>
            </c:extLst>
          </c:dPt>
          <c:dPt>
            <c:idx val="190"/>
            <c:bubble3D val="0"/>
            <c:spPr>
              <a:solidFill>
                <a:srgbClr val="FCD5B4"/>
              </a:solidFill>
              <a:ln w="12700">
                <a:solidFill>
                  <a:srgbClr val="BFBFBF"/>
                </a:solidFill>
              </a:ln>
            </c:spPr>
            <c:extLst>
              <c:ext xmlns:c16="http://schemas.microsoft.com/office/drawing/2014/chart" uri="{C3380CC4-5D6E-409C-BE32-E72D297353CC}">
                <c16:uniqueId val="{0000017D-523F-4CA0-B0FE-5A9E809E29E3}"/>
              </c:ext>
            </c:extLst>
          </c:dPt>
          <c:dPt>
            <c:idx val="191"/>
            <c:bubble3D val="0"/>
            <c:spPr>
              <a:solidFill>
                <a:srgbClr val="B7DEE8"/>
              </a:solidFill>
              <a:ln w="12700">
                <a:solidFill>
                  <a:srgbClr val="BFBFBF"/>
                </a:solidFill>
              </a:ln>
            </c:spPr>
            <c:extLst>
              <c:ext xmlns:c16="http://schemas.microsoft.com/office/drawing/2014/chart" uri="{C3380CC4-5D6E-409C-BE32-E72D297353CC}">
                <c16:uniqueId val="{0000017F-523F-4CA0-B0FE-5A9E809E29E3}"/>
              </c:ext>
            </c:extLst>
          </c:dPt>
          <c:dPt>
            <c:idx val="192"/>
            <c:bubble3D val="0"/>
            <c:spPr>
              <a:solidFill>
                <a:srgbClr val="CCC0DA"/>
              </a:solidFill>
              <a:ln w="12700">
                <a:solidFill>
                  <a:srgbClr val="BFBFBF"/>
                </a:solidFill>
              </a:ln>
            </c:spPr>
            <c:extLst>
              <c:ext xmlns:c16="http://schemas.microsoft.com/office/drawing/2014/chart" uri="{C3380CC4-5D6E-409C-BE32-E72D297353CC}">
                <c16:uniqueId val="{00000181-523F-4CA0-B0FE-5A9E809E29E3}"/>
              </c:ext>
            </c:extLst>
          </c:dPt>
          <c:dPt>
            <c:idx val="193"/>
            <c:bubble3D val="0"/>
            <c:spPr>
              <a:solidFill>
                <a:srgbClr val="8DB4E2"/>
              </a:solidFill>
              <a:ln w="12700">
                <a:solidFill>
                  <a:srgbClr val="BFBFBF"/>
                </a:solidFill>
              </a:ln>
            </c:spPr>
            <c:extLst>
              <c:ext xmlns:c16="http://schemas.microsoft.com/office/drawing/2014/chart" uri="{C3380CC4-5D6E-409C-BE32-E72D297353CC}">
                <c16:uniqueId val="{00000183-523F-4CA0-B0FE-5A9E809E29E3}"/>
              </c:ext>
            </c:extLst>
          </c:dPt>
          <c:dPt>
            <c:idx val="194"/>
            <c:bubble3D val="0"/>
            <c:spPr>
              <a:solidFill>
                <a:srgbClr val="DCE6F1"/>
              </a:solidFill>
              <a:ln w="12700">
                <a:solidFill>
                  <a:srgbClr val="BFBFBF"/>
                </a:solidFill>
              </a:ln>
            </c:spPr>
            <c:extLst>
              <c:ext xmlns:c16="http://schemas.microsoft.com/office/drawing/2014/chart" uri="{C3380CC4-5D6E-409C-BE32-E72D297353CC}">
                <c16:uniqueId val="{00000185-523F-4CA0-B0FE-5A9E809E29E3}"/>
              </c:ext>
            </c:extLst>
          </c:dPt>
          <c:dPt>
            <c:idx val="195"/>
            <c:bubble3D val="0"/>
            <c:spPr>
              <a:solidFill>
                <a:srgbClr val="F2DCDB"/>
              </a:solidFill>
              <a:ln w="12700">
                <a:solidFill>
                  <a:srgbClr val="BFBFBF"/>
                </a:solidFill>
              </a:ln>
            </c:spPr>
            <c:extLst>
              <c:ext xmlns:c16="http://schemas.microsoft.com/office/drawing/2014/chart" uri="{C3380CC4-5D6E-409C-BE32-E72D297353CC}">
                <c16:uniqueId val="{00000187-523F-4CA0-B0FE-5A9E809E29E3}"/>
              </c:ext>
            </c:extLst>
          </c:dPt>
          <c:dPt>
            <c:idx val="196"/>
            <c:bubble3D val="0"/>
            <c:spPr>
              <a:solidFill>
                <a:srgbClr val="EBF1DE"/>
              </a:solidFill>
              <a:ln w="12700">
                <a:solidFill>
                  <a:srgbClr val="BFBFBF"/>
                </a:solidFill>
              </a:ln>
            </c:spPr>
            <c:extLst>
              <c:ext xmlns:c16="http://schemas.microsoft.com/office/drawing/2014/chart" uri="{C3380CC4-5D6E-409C-BE32-E72D297353CC}">
                <c16:uniqueId val="{00000189-523F-4CA0-B0FE-5A9E809E29E3}"/>
              </c:ext>
            </c:extLst>
          </c:dPt>
          <c:dPt>
            <c:idx val="197"/>
            <c:bubble3D val="0"/>
            <c:spPr>
              <a:solidFill>
                <a:srgbClr val="FDE9D9"/>
              </a:solidFill>
              <a:ln w="12700">
                <a:solidFill>
                  <a:srgbClr val="BFBFBF"/>
                </a:solidFill>
              </a:ln>
            </c:spPr>
            <c:extLst>
              <c:ext xmlns:c16="http://schemas.microsoft.com/office/drawing/2014/chart" uri="{C3380CC4-5D6E-409C-BE32-E72D297353CC}">
                <c16:uniqueId val="{0000018B-523F-4CA0-B0FE-5A9E809E29E3}"/>
              </c:ext>
            </c:extLst>
          </c:dPt>
          <c:dPt>
            <c:idx val="198"/>
            <c:bubble3D val="0"/>
            <c:spPr>
              <a:solidFill>
                <a:srgbClr val="DAEEF3"/>
              </a:solidFill>
              <a:ln w="12700">
                <a:solidFill>
                  <a:srgbClr val="BFBFBF"/>
                </a:solidFill>
              </a:ln>
            </c:spPr>
            <c:extLst>
              <c:ext xmlns:c16="http://schemas.microsoft.com/office/drawing/2014/chart" uri="{C3380CC4-5D6E-409C-BE32-E72D297353CC}">
                <c16:uniqueId val="{0000018D-523F-4CA0-B0FE-5A9E809E29E3}"/>
              </c:ext>
            </c:extLst>
          </c:dPt>
          <c:dPt>
            <c:idx val="199"/>
            <c:bubble3D val="0"/>
            <c:spPr>
              <a:solidFill>
                <a:srgbClr val="E4DFEC"/>
              </a:solidFill>
              <a:ln w="12700">
                <a:solidFill>
                  <a:srgbClr val="BFBFBF"/>
                </a:solidFill>
              </a:ln>
            </c:spPr>
            <c:extLst>
              <c:ext xmlns:c16="http://schemas.microsoft.com/office/drawing/2014/chart" uri="{C3380CC4-5D6E-409C-BE32-E72D297353CC}">
                <c16:uniqueId val="{0000018F-523F-4CA0-B0FE-5A9E809E29E3}"/>
              </c:ext>
            </c:extLst>
          </c:dPt>
          <c:dPt>
            <c:idx val="200"/>
            <c:bubble3D val="0"/>
            <c:spPr>
              <a:solidFill>
                <a:srgbClr val="95B3D7"/>
              </a:solidFill>
              <a:ln w="12700">
                <a:solidFill>
                  <a:srgbClr val="BFBFBF"/>
                </a:solidFill>
              </a:ln>
            </c:spPr>
            <c:extLst>
              <c:ext xmlns:c16="http://schemas.microsoft.com/office/drawing/2014/chart" uri="{C3380CC4-5D6E-409C-BE32-E72D297353CC}">
                <c16:uniqueId val="{00000191-523F-4CA0-B0FE-5A9E809E29E3}"/>
              </c:ext>
            </c:extLst>
          </c:dPt>
          <c:dPt>
            <c:idx val="201"/>
            <c:bubble3D val="0"/>
            <c:spPr>
              <a:solidFill>
                <a:srgbClr val="DA9694"/>
              </a:solidFill>
              <a:ln w="12700">
                <a:solidFill>
                  <a:srgbClr val="BFBFBF"/>
                </a:solidFill>
              </a:ln>
            </c:spPr>
            <c:extLst>
              <c:ext xmlns:c16="http://schemas.microsoft.com/office/drawing/2014/chart" uri="{C3380CC4-5D6E-409C-BE32-E72D297353CC}">
                <c16:uniqueId val="{00000193-523F-4CA0-B0FE-5A9E809E29E3}"/>
              </c:ext>
            </c:extLst>
          </c:dPt>
          <c:dPt>
            <c:idx val="202"/>
            <c:bubble3D val="0"/>
            <c:spPr>
              <a:solidFill>
                <a:srgbClr val="C4D79B"/>
              </a:solidFill>
              <a:ln w="12700">
                <a:solidFill>
                  <a:srgbClr val="BFBFBF"/>
                </a:solidFill>
              </a:ln>
            </c:spPr>
            <c:extLst>
              <c:ext xmlns:c16="http://schemas.microsoft.com/office/drawing/2014/chart" uri="{C3380CC4-5D6E-409C-BE32-E72D297353CC}">
                <c16:uniqueId val="{00000195-523F-4CA0-B0FE-5A9E809E29E3}"/>
              </c:ext>
            </c:extLst>
          </c:dPt>
          <c:dPt>
            <c:idx val="203"/>
            <c:bubble3D val="0"/>
            <c:spPr>
              <a:solidFill>
                <a:srgbClr val="FABF8F"/>
              </a:solidFill>
              <a:ln w="12700">
                <a:solidFill>
                  <a:srgbClr val="BFBFBF"/>
                </a:solidFill>
              </a:ln>
            </c:spPr>
            <c:extLst>
              <c:ext xmlns:c16="http://schemas.microsoft.com/office/drawing/2014/chart" uri="{C3380CC4-5D6E-409C-BE32-E72D297353CC}">
                <c16:uniqueId val="{00000197-523F-4CA0-B0FE-5A9E809E29E3}"/>
              </c:ext>
            </c:extLst>
          </c:dPt>
          <c:dPt>
            <c:idx val="204"/>
            <c:bubble3D val="0"/>
            <c:spPr>
              <a:solidFill>
                <a:srgbClr val="92CDDC"/>
              </a:solidFill>
              <a:ln w="12700">
                <a:solidFill>
                  <a:srgbClr val="BFBFBF"/>
                </a:solidFill>
              </a:ln>
            </c:spPr>
            <c:extLst>
              <c:ext xmlns:c16="http://schemas.microsoft.com/office/drawing/2014/chart" uri="{C3380CC4-5D6E-409C-BE32-E72D297353CC}">
                <c16:uniqueId val="{00000199-523F-4CA0-B0FE-5A9E809E29E3}"/>
              </c:ext>
            </c:extLst>
          </c:dPt>
          <c:dPt>
            <c:idx val="205"/>
            <c:bubble3D val="0"/>
            <c:spPr>
              <a:solidFill>
                <a:srgbClr val="B1A0C7"/>
              </a:solidFill>
              <a:ln w="12700">
                <a:solidFill>
                  <a:srgbClr val="BFBFBF"/>
                </a:solidFill>
              </a:ln>
            </c:spPr>
            <c:extLst>
              <c:ext xmlns:c16="http://schemas.microsoft.com/office/drawing/2014/chart" uri="{C3380CC4-5D6E-409C-BE32-E72D297353CC}">
                <c16:uniqueId val="{0000019B-523F-4CA0-B0FE-5A9E809E29E3}"/>
              </c:ext>
            </c:extLst>
          </c:dPt>
          <c:dPt>
            <c:idx val="206"/>
            <c:bubble3D val="0"/>
            <c:spPr>
              <a:solidFill>
                <a:srgbClr val="538DD5"/>
              </a:solidFill>
              <a:ln w="12700">
                <a:solidFill>
                  <a:srgbClr val="BFBFBF"/>
                </a:solidFill>
              </a:ln>
            </c:spPr>
            <c:extLst>
              <c:ext xmlns:c16="http://schemas.microsoft.com/office/drawing/2014/chart" uri="{C3380CC4-5D6E-409C-BE32-E72D297353CC}">
                <c16:uniqueId val="{0000019D-523F-4CA0-B0FE-5A9E809E29E3}"/>
              </c:ext>
            </c:extLst>
          </c:dPt>
          <c:dPt>
            <c:idx val="207"/>
            <c:bubble3D val="0"/>
            <c:spPr>
              <a:solidFill>
                <a:srgbClr val="B8CCE4"/>
              </a:solidFill>
              <a:ln w="12700">
                <a:solidFill>
                  <a:srgbClr val="BFBFBF"/>
                </a:solidFill>
              </a:ln>
            </c:spPr>
            <c:extLst>
              <c:ext xmlns:c16="http://schemas.microsoft.com/office/drawing/2014/chart" uri="{C3380CC4-5D6E-409C-BE32-E72D297353CC}">
                <c16:uniqueId val="{0000019F-523F-4CA0-B0FE-5A9E809E29E3}"/>
              </c:ext>
            </c:extLst>
          </c:dPt>
          <c:dPt>
            <c:idx val="208"/>
            <c:bubble3D val="0"/>
            <c:spPr>
              <a:solidFill>
                <a:srgbClr val="E6B8B7"/>
              </a:solidFill>
              <a:ln w="12700">
                <a:solidFill>
                  <a:srgbClr val="BFBFBF"/>
                </a:solidFill>
              </a:ln>
            </c:spPr>
            <c:extLst>
              <c:ext xmlns:c16="http://schemas.microsoft.com/office/drawing/2014/chart" uri="{C3380CC4-5D6E-409C-BE32-E72D297353CC}">
                <c16:uniqueId val="{000001A1-523F-4CA0-B0FE-5A9E809E29E3}"/>
              </c:ext>
            </c:extLst>
          </c:dPt>
          <c:dPt>
            <c:idx val="209"/>
            <c:bubble3D val="0"/>
            <c:spPr>
              <a:solidFill>
                <a:srgbClr val="D8E4BC"/>
              </a:solidFill>
              <a:ln w="12700">
                <a:solidFill>
                  <a:srgbClr val="BFBFBF"/>
                </a:solidFill>
              </a:ln>
            </c:spPr>
            <c:extLst>
              <c:ext xmlns:c16="http://schemas.microsoft.com/office/drawing/2014/chart" uri="{C3380CC4-5D6E-409C-BE32-E72D297353CC}">
                <c16:uniqueId val="{000001A3-523F-4CA0-B0FE-5A9E809E29E3}"/>
              </c:ext>
            </c:extLst>
          </c:dPt>
          <c:dPt>
            <c:idx val="210"/>
            <c:bubble3D val="0"/>
            <c:spPr>
              <a:solidFill>
                <a:srgbClr val="FCD5B4"/>
              </a:solidFill>
              <a:ln w="12700">
                <a:solidFill>
                  <a:srgbClr val="BFBFBF"/>
                </a:solidFill>
              </a:ln>
            </c:spPr>
            <c:extLst>
              <c:ext xmlns:c16="http://schemas.microsoft.com/office/drawing/2014/chart" uri="{C3380CC4-5D6E-409C-BE32-E72D297353CC}">
                <c16:uniqueId val="{000001A5-523F-4CA0-B0FE-5A9E809E29E3}"/>
              </c:ext>
            </c:extLst>
          </c:dPt>
          <c:dPt>
            <c:idx val="211"/>
            <c:bubble3D val="0"/>
            <c:spPr>
              <a:solidFill>
                <a:srgbClr val="B7DEE8"/>
              </a:solidFill>
              <a:ln w="12700">
                <a:solidFill>
                  <a:srgbClr val="BFBFBF"/>
                </a:solidFill>
              </a:ln>
            </c:spPr>
            <c:extLst>
              <c:ext xmlns:c16="http://schemas.microsoft.com/office/drawing/2014/chart" uri="{C3380CC4-5D6E-409C-BE32-E72D297353CC}">
                <c16:uniqueId val="{000001A7-523F-4CA0-B0FE-5A9E809E29E3}"/>
              </c:ext>
            </c:extLst>
          </c:dPt>
          <c:dPt>
            <c:idx val="212"/>
            <c:bubble3D val="0"/>
            <c:spPr>
              <a:solidFill>
                <a:srgbClr val="CCC0DA"/>
              </a:solidFill>
              <a:ln w="12700">
                <a:solidFill>
                  <a:srgbClr val="BFBFBF"/>
                </a:solidFill>
              </a:ln>
            </c:spPr>
            <c:extLst>
              <c:ext xmlns:c16="http://schemas.microsoft.com/office/drawing/2014/chart" uri="{C3380CC4-5D6E-409C-BE32-E72D297353CC}">
                <c16:uniqueId val="{000001A9-523F-4CA0-B0FE-5A9E809E29E3}"/>
              </c:ext>
            </c:extLst>
          </c:dPt>
          <c:dPt>
            <c:idx val="213"/>
            <c:bubble3D val="0"/>
            <c:spPr>
              <a:solidFill>
                <a:srgbClr val="8DB4E2"/>
              </a:solidFill>
              <a:ln w="12700">
                <a:solidFill>
                  <a:srgbClr val="BFBFBF"/>
                </a:solidFill>
              </a:ln>
            </c:spPr>
            <c:extLst>
              <c:ext xmlns:c16="http://schemas.microsoft.com/office/drawing/2014/chart" uri="{C3380CC4-5D6E-409C-BE32-E72D297353CC}">
                <c16:uniqueId val="{000001AB-523F-4CA0-B0FE-5A9E809E29E3}"/>
              </c:ext>
            </c:extLst>
          </c:dPt>
          <c:dPt>
            <c:idx val="214"/>
            <c:bubble3D val="0"/>
            <c:spPr>
              <a:solidFill>
                <a:srgbClr val="DCE6F1"/>
              </a:solidFill>
              <a:ln w="12700">
                <a:solidFill>
                  <a:srgbClr val="BFBFBF"/>
                </a:solidFill>
              </a:ln>
            </c:spPr>
            <c:extLst>
              <c:ext xmlns:c16="http://schemas.microsoft.com/office/drawing/2014/chart" uri="{C3380CC4-5D6E-409C-BE32-E72D297353CC}">
                <c16:uniqueId val="{000001AD-523F-4CA0-B0FE-5A9E809E29E3}"/>
              </c:ext>
            </c:extLst>
          </c:dPt>
          <c:dPt>
            <c:idx val="215"/>
            <c:bubble3D val="0"/>
            <c:spPr>
              <a:solidFill>
                <a:srgbClr val="F2DCDB"/>
              </a:solidFill>
              <a:ln w="12700">
                <a:solidFill>
                  <a:srgbClr val="BFBFBF"/>
                </a:solidFill>
              </a:ln>
            </c:spPr>
            <c:extLst>
              <c:ext xmlns:c16="http://schemas.microsoft.com/office/drawing/2014/chart" uri="{C3380CC4-5D6E-409C-BE32-E72D297353CC}">
                <c16:uniqueId val="{000001AF-523F-4CA0-B0FE-5A9E809E29E3}"/>
              </c:ext>
            </c:extLst>
          </c:dPt>
          <c:dPt>
            <c:idx val="216"/>
            <c:bubble3D val="0"/>
            <c:spPr>
              <a:solidFill>
                <a:srgbClr val="EBF1DE"/>
              </a:solidFill>
              <a:ln w="12700">
                <a:solidFill>
                  <a:srgbClr val="BFBFBF"/>
                </a:solidFill>
              </a:ln>
            </c:spPr>
            <c:extLst>
              <c:ext xmlns:c16="http://schemas.microsoft.com/office/drawing/2014/chart" uri="{C3380CC4-5D6E-409C-BE32-E72D297353CC}">
                <c16:uniqueId val="{000001B1-523F-4CA0-B0FE-5A9E809E29E3}"/>
              </c:ext>
            </c:extLst>
          </c:dPt>
          <c:dPt>
            <c:idx val="217"/>
            <c:bubble3D val="0"/>
            <c:spPr>
              <a:solidFill>
                <a:srgbClr val="FDE9D9"/>
              </a:solidFill>
              <a:ln w="12700">
                <a:solidFill>
                  <a:srgbClr val="BFBFBF"/>
                </a:solidFill>
              </a:ln>
            </c:spPr>
            <c:extLst>
              <c:ext xmlns:c16="http://schemas.microsoft.com/office/drawing/2014/chart" uri="{C3380CC4-5D6E-409C-BE32-E72D297353CC}">
                <c16:uniqueId val="{000001B3-523F-4CA0-B0FE-5A9E809E29E3}"/>
              </c:ext>
            </c:extLst>
          </c:dPt>
          <c:dPt>
            <c:idx val="218"/>
            <c:bubble3D val="0"/>
            <c:spPr>
              <a:solidFill>
                <a:srgbClr val="DAEEF3"/>
              </a:solidFill>
              <a:ln w="12700">
                <a:solidFill>
                  <a:srgbClr val="BFBFBF"/>
                </a:solidFill>
              </a:ln>
            </c:spPr>
            <c:extLst>
              <c:ext xmlns:c16="http://schemas.microsoft.com/office/drawing/2014/chart" uri="{C3380CC4-5D6E-409C-BE32-E72D297353CC}">
                <c16:uniqueId val="{000001B5-523F-4CA0-B0FE-5A9E809E29E3}"/>
              </c:ext>
            </c:extLst>
          </c:dPt>
          <c:dPt>
            <c:idx val="219"/>
            <c:bubble3D val="0"/>
            <c:spPr>
              <a:solidFill>
                <a:srgbClr val="E4DFEC"/>
              </a:solidFill>
              <a:ln w="12700">
                <a:solidFill>
                  <a:srgbClr val="BFBFBF"/>
                </a:solidFill>
              </a:ln>
            </c:spPr>
            <c:extLst>
              <c:ext xmlns:c16="http://schemas.microsoft.com/office/drawing/2014/chart" uri="{C3380CC4-5D6E-409C-BE32-E72D297353CC}">
                <c16:uniqueId val="{000001B7-523F-4CA0-B0FE-5A9E809E29E3}"/>
              </c:ext>
            </c:extLst>
          </c:dPt>
          <c:dPt>
            <c:idx val="220"/>
            <c:bubble3D val="0"/>
            <c:spPr>
              <a:solidFill>
                <a:srgbClr val="95B3D7"/>
              </a:solidFill>
              <a:ln w="12700">
                <a:solidFill>
                  <a:srgbClr val="BFBFBF"/>
                </a:solidFill>
              </a:ln>
            </c:spPr>
            <c:extLst>
              <c:ext xmlns:c16="http://schemas.microsoft.com/office/drawing/2014/chart" uri="{C3380CC4-5D6E-409C-BE32-E72D297353CC}">
                <c16:uniqueId val="{000001B9-523F-4CA0-B0FE-5A9E809E29E3}"/>
              </c:ext>
            </c:extLst>
          </c:dPt>
          <c:dPt>
            <c:idx val="221"/>
            <c:bubble3D val="0"/>
            <c:spPr>
              <a:solidFill>
                <a:srgbClr val="DA9694"/>
              </a:solidFill>
              <a:ln w="12700">
                <a:solidFill>
                  <a:srgbClr val="BFBFBF"/>
                </a:solidFill>
              </a:ln>
            </c:spPr>
            <c:extLst>
              <c:ext xmlns:c16="http://schemas.microsoft.com/office/drawing/2014/chart" uri="{C3380CC4-5D6E-409C-BE32-E72D297353CC}">
                <c16:uniqueId val="{000001BB-523F-4CA0-B0FE-5A9E809E29E3}"/>
              </c:ext>
            </c:extLst>
          </c:dPt>
          <c:dPt>
            <c:idx val="222"/>
            <c:bubble3D val="0"/>
            <c:spPr>
              <a:solidFill>
                <a:srgbClr val="C4D79B"/>
              </a:solidFill>
              <a:ln w="12700">
                <a:solidFill>
                  <a:srgbClr val="BFBFBF"/>
                </a:solidFill>
              </a:ln>
            </c:spPr>
            <c:extLst>
              <c:ext xmlns:c16="http://schemas.microsoft.com/office/drawing/2014/chart" uri="{C3380CC4-5D6E-409C-BE32-E72D297353CC}">
                <c16:uniqueId val="{000001BD-523F-4CA0-B0FE-5A9E809E29E3}"/>
              </c:ext>
            </c:extLst>
          </c:dPt>
          <c:dPt>
            <c:idx val="223"/>
            <c:bubble3D val="0"/>
            <c:spPr>
              <a:solidFill>
                <a:srgbClr val="FABF8F"/>
              </a:solidFill>
              <a:ln w="12700">
                <a:solidFill>
                  <a:srgbClr val="BFBFBF"/>
                </a:solidFill>
              </a:ln>
            </c:spPr>
            <c:extLst>
              <c:ext xmlns:c16="http://schemas.microsoft.com/office/drawing/2014/chart" uri="{C3380CC4-5D6E-409C-BE32-E72D297353CC}">
                <c16:uniqueId val="{000001BF-523F-4CA0-B0FE-5A9E809E29E3}"/>
              </c:ext>
            </c:extLst>
          </c:dPt>
          <c:dPt>
            <c:idx val="224"/>
            <c:bubble3D val="0"/>
            <c:spPr>
              <a:solidFill>
                <a:srgbClr val="92CDDC"/>
              </a:solidFill>
              <a:ln w="12700">
                <a:solidFill>
                  <a:srgbClr val="BFBFBF"/>
                </a:solidFill>
              </a:ln>
            </c:spPr>
            <c:extLst>
              <c:ext xmlns:c16="http://schemas.microsoft.com/office/drawing/2014/chart" uri="{C3380CC4-5D6E-409C-BE32-E72D297353CC}">
                <c16:uniqueId val="{000001C1-523F-4CA0-B0FE-5A9E809E29E3}"/>
              </c:ext>
            </c:extLst>
          </c:dPt>
          <c:dPt>
            <c:idx val="225"/>
            <c:bubble3D val="0"/>
            <c:spPr>
              <a:solidFill>
                <a:srgbClr val="B1A0C7"/>
              </a:solidFill>
              <a:ln w="12700">
                <a:solidFill>
                  <a:srgbClr val="BFBFBF"/>
                </a:solidFill>
              </a:ln>
            </c:spPr>
            <c:extLst>
              <c:ext xmlns:c16="http://schemas.microsoft.com/office/drawing/2014/chart" uri="{C3380CC4-5D6E-409C-BE32-E72D297353CC}">
                <c16:uniqueId val="{000001C3-523F-4CA0-B0FE-5A9E809E29E3}"/>
              </c:ext>
            </c:extLst>
          </c:dPt>
          <c:dPt>
            <c:idx val="226"/>
            <c:bubble3D val="0"/>
            <c:spPr>
              <a:solidFill>
                <a:srgbClr val="538DD5"/>
              </a:solidFill>
              <a:ln w="12700">
                <a:solidFill>
                  <a:srgbClr val="BFBFBF"/>
                </a:solidFill>
              </a:ln>
            </c:spPr>
            <c:extLst>
              <c:ext xmlns:c16="http://schemas.microsoft.com/office/drawing/2014/chart" uri="{C3380CC4-5D6E-409C-BE32-E72D297353CC}">
                <c16:uniqueId val="{000001C5-523F-4CA0-B0FE-5A9E809E29E3}"/>
              </c:ext>
            </c:extLst>
          </c:dPt>
          <c:dPt>
            <c:idx val="227"/>
            <c:bubble3D val="0"/>
            <c:spPr>
              <a:solidFill>
                <a:srgbClr val="B8CCE4"/>
              </a:solidFill>
              <a:ln w="12700">
                <a:solidFill>
                  <a:srgbClr val="BFBFBF"/>
                </a:solidFill>
              </a:ln>
            </c:spPr>
            <c:extLst>
              <c:ext xmlns:c16="http://schemas.microsoft.com/office/drawing/2014/chart" uri="{C3380CC4-5D6E-409C-BE32-E72D297353CC}">
                <c16:uniqueId val="{000001C7-523F-4CA0-B0FE-5A9E809E29E3}"/>
              </c:ext>
            </c:extLst>
          </c:dPt>
          <c:dPt>
            <c:idx val="228"/>
            <c:bubble3D val="0"/>
            <c:spPr>
              <a:solidFill>
                <a:srgbClr val="E6B8B7"/>
              </a:solidFill>
              <a:ln w="12700">
                <a:solidFill>
                  <a:srgbClr val="BFBFBF"/>
                </a:solidFill>
              </a:ln>
            </c:spPr>
            <c:extLst>
              <c:ext xmlns:c16="http://schemas.microsoft.com/office/drawing/2014/chart" uri="{C3380CC4-5D6E-409C-BE32-E72D297353CC}">
                <c16:uniqueId val="{000001C9-523F-4CA0-B0FE-5A9E809E29E3}"/>
              </c:ext>
            </c:extLst>
          </c:dPt>
          <c:dPt>
            <c:idx val="229"/>
            <c:bubble3D val="0"/>
            <c:spPr>
              <a:solidFill>
                <a:srgbClr val="D8E4BC"/>
              </a:solidFill>
              <a:ln w="12700">
                <a:solidFill>
                  <a:srgbClr val="BFBFBF"/>
                </a:solidFill>
              </a:ln>
            </c:spPr>
            <c:extLst>
              <c:ext xmlns:c16="http://schemas.microsoft.com/office/drawing/2014/chart" uri="{C3380CC4-5D6E-409C-BE32-E72D297353CC}">
                <c16:uniqueId val="{000001CB-523F-4CA0-B0FE-5A9E809E29E3}"/>
              </c:ext>
            </c:extLst>
          </c:dPt>
          <c:dPt>
            <c:idx val="230"/>
            <c:bubble3D val="0"/>
            <c:spPr>
              <a:solidFill>
                <a:srgbClr val="FCD5B4"/>
              </a:solidFill>
              <a:ln w="12700">
                <a:solidFill>
                  <a:srgbClr val="BFBFBF"/>
                </a:solidFill>
              </a:ln>
            </c:spPr>
            <c:extLst>
              <c:ext xmlns:c16="http://schemas.microsoft.com/office/drawing/2014/chart" uri="{C3380CC4-5D6E-409C-BE32-E72D297353CC}">
                <c16:uniqueId val="{000001CD-523F-4CA0-B0FE-5A9E809E29E3}"/>
              </c:ext>
            </c:extLst>
          </c:dPt>
          <c:dPt>
            <c:idx val="231"/>
            <c:bubble3D val="0"/>
            <c:spPr>
              <a:solidFill>
                <a:srgbClr val="B7DEE8"/>
              </a:solidFill>
              <a:ln w="12700">
                <a:solidFill>
                  <a:srgbClr val="BFBFBF"/>
                </a:solidFill>
              </a:ln>
            </c:spPr>
            <c:extLst>
              <c:ext xmlns:c16="http://schemas.microsoft.com/office/drawing/2014/chart" uri="{C3380CC4-5D6E-409C-BE32-E72D297353CC}">
                <c16:uniqueId val="{000001CF-523F-4CA0-B0FE-5A9E809E29E3}"/>
              </c:ext>
            </c:extLst>
          </c:dPt>
          <c:dPt>
            <c:idx val="232"/>
            <c:bubble3D val="0"/>
            <c:spPr>
              <a:solidFill>
                <a:srgbClr val="CCC0DA"/>
              </a:solidFill>
              <a:ln w="12700">
                <a:solidFill>
                  <a:srgbClr val="BFBFBF"/>
                </a:solidFill>
              </a:ln>
            </c:spPr>
            <c:extLst>
              <c:ext xmlns:c16="http://schemas.microsoft.com/office/drawing/2014/chart" uri="{C3380CC4-5D6E-409C-BE32-E72D297353CC}">
                <c16:uniqueId val="{000001D1-523F-4CA0-B0FE-5A9E809E29E3}"/>
              </c:ext>
            </c:extLst>
          </c:dPt>
          <c:dPt>
            <c:idx val="233"/>
            <c:bubble3D val="0"/>
            <c:spPr>
              <a:solidFill>
                <a:srgbClr val="8DB4E2"/>
              </a:solidFill>
              <a:ln w="12700">
                <a:solidFill>
                  <a:srgbClr val="BFBFBF"/>
                </a:solidFill>
              </a:ln>
            </c:spPr>
            <c:extLst>
              <c:ext xmlns:c16="http://schemas.microsoft.com/office/drawing/2014/chart" uri="{C3380CC4-5D6E-409C-BE32-E72D297353CC}">
                <c16:uniqueId val="{000001D3-523F-4CA0-B0FE-5A9E809E29E3}"/>
              </c:ext>
            </c:extLst>
          </c:dPt>
          <c:dPt>
            <c:idx val="234"/>
            <c:bubble3D val="0"/>
            <c:spPr>
              <a:solidFill>
                <a:srgbClr val="DCE6F1"/>
              </a:solidFill>
              <a:ln w="12700">
                <a:solidFill>
                  <a:srgbClr val="BFBFBF"/>
                </a:solidFill>
              </a:ln>
            </c:spPr>
            <c:extLst>
              <c:ext xmlns:c16="http://schemas.microsoft.com/office/drawing/2014/chart" uri="{C3380CC4-5D6E-409C-BE32-E72D297353CC}">
                <c16:uniqueId val="{000001D5-523F-4CA0-B0FE-5A9E809E29E3}"/>
              </c:ext>
            </c:extLst>
          </c:dPt>
          <c:dPt>
            <c:idx val="235"/>
            <c:bubble3D val="0"/>
            <c:spPr>
              <a:solidFill>
                <a:srgbClr val="F2DCDB"/>
              </a:solidFill>
              <a:ln w="12700">
                <a:solidFill>
                  <a:srgbClr val="BFBFBF"/>
                </a:solidFill>
              </a:ln>
            </c:spPr>
            <c:extLst>
              <c:ext xmlns:c16="http://schemas.microsoft.com/office/drawing/2014/chart" uri="{C3380CC4-5D6E-409C-BE32-E72D297353CC}">
                <c16:uniqueId val="{000001D7-523F-4CA0-B0FE-5A9E809E29E3}"/>
              </c:ext>
            </c:extLst>
          </c:dPt>
          <c:dPt>
            <c:idx val="236"/>
            <c:bubble3D val="0"/>
            <c:spPr>
              <a:solidFill>
                <a:srgbClr val="EBF1DE"/>
              </a:solidFill>
              <a:ln w="12700">
                <a:solidFill>
                  <a:srgbClr val="BFBFBF"/>
                </a:solidFill>
              </a:ln>
            </c:spPr>
            <c:extLst>
              <c:ext xmlns:c16="http://schemas.microsoft.com/office/drawing/2014/chart" uri="{C3380CC4-5D6E-409C-BE32-E72D297353CC}">
                <c16:uniqueId val="{000001D9-523F-4CA0-B0FE-5A9E809E29E3}"/>
              </c:ext>
            </c:extLst>
          </c:dPt>
          <c:dPt>
            <c:idx val="237"/>
            <c:bubble3D val="0"/>
            <c:spPr>
              <a:solidFill>
                <a:srgbClr val="FDE9D9"/>
              </a:solidFill>
              <a:ln w="12700">
                <a:solidFill>
                  <a:srgbClr val="BFBFBF"/>
                </a:solidFill>
              </a:ln>
            </c:spPr>
            <c:extLst>
              <c:ext xmlns:c16="http://schemas.microsoft.com/office/drawing/2014/chart" uri="{C3380CC4-5D6E-409C-BE32-E72D297353CC}">
                <c16:uniqueId val="{000001DB-523F-4CA0-B0FE-5A9E809E29E3}"/>
              </c:ext>
            </c:extLst>
          </c:dPt>
          <c:dPt>
            <c:idx val="238"/>
            <c:bubble3D val="0"/>
            <c:spPr>
              <a:solidFill>
                <a:srgbClr val="DAEEF3"/>
              </a:solidFill>
              <a:ln w="12700">
                <a:solidFill>
                  <a:srgbClr val="BFBFBF"/>
                </a:solidFill>
              </a:ln>
            </c:spPr>
            <c:extLst>
              <c:ext xmlns:c16="http://schemas.microsoft.com/office/drawing/2014/chart" uri="{C3380CC4-5D6E-409C-BE32-E72D297353CC}">
                <c16:uniqueId val="{000001DD-523F-4CA0-B0FE-5A9E809E29E3}"/>
              </c:ext>
            </c:extLst>
          </c:dPt>
          <c:dPt>
            <c:idx val="239"/>
            <c:bubble3D val="0"/>
            <c:spPr>
              <a:solidFill>
                <a:srgbClr val="E4DFEC"/>
              </a:solidFill>
              <a:ln w="12700">
                <a:solidFill>
                  <a:srgbClr val="BFBFBF"/>
                </a:solidFill>
              </a:ln>
            </c:spPr>
            <c:extLst>
              <c:ext xmlns:c16="http://schemas.microsoft.com/office/drawing/2014/chart" uri="{C3380CC4-5D6E-409C-BE32-E72D297353CC}">
                <c16:uniqueId val="{000001DF-523F-4CA0-B0FE-5A9E809E29E3}"/>
              </c:ext>
            </c:extLst>
          </c:dPt>
          <c:dPt>
            <c:idx val="240"/>
            <c:bubble3D val="0"/>
            <c:spPr>
              <a:solidFill>
                <a:srgbClr val="95B3D7"/>
              </a:solidFill>
              <a:ln w="12700">
                <a:solidFill>
                  <a:srgbClr val="BFBFBF"/>
                </a:solidFill>
              </a:ln>
            </c:spPr>
            <c:extLst>
              <c:ext xmlns:c16="http://schemas.microsoft.com/office/drawing/2014/chart" uri="{C3380CC4-5D6E-409C-BE32-E72D297353CC}">
                <c16:uniqueId val="{000001E1-523F-4CA0-B0FE-5A9E809E29E3}"/>
              </c:ext>
            </c:extLst>
          </c:dPt>
          <c:dPt>
            <c:idx val="241"/>
            <c:bubble3D val="0"/>
            <c:spPr>
              <a:solidFill>
                <a:srgbClr val="DA9694"/>
              </a:solidFill>
              <a:ln w="12700">
                <a:solidFill>
                  <a:srgbClr val="BFBFBF"/>
                </a:solidFill>
              </a:ln>
            </c:spPr>
            <c:extLst>
              <c:ext xmlns:c16="http://schemas.microsoft.com/office/drawing/2014/chart" uri="{C3380CC4-5D6E-409C-BE32-E72D297353CC}">
                <c16:uniqueId val="{000001E3-523F-4CA0-B0FE-5A9E809E29E3}"/>
              </c:ext>
            </c:extLst>
          </c:dPt>
          <c:dPt>
            <c:idx val="242"/>
            <c:bubble3D val="0"/>
            <c:spPr>
              <a:solidFill>
                <a:srgbClr val="C4D79B"/>
              </a:solidFill>
              <a:ln w="12700">
                <a:solidFill>
                  <a:srgbClr val="BFBFBF"/>
                </a:solidFill>
              </a:ln>
            </c:spPr>
            <c:extLst>
              <c:ext xmlns:c16="http://schemas.microsoft.com/office/drawing/2014/chart" uri="{C3380CC4-5D6E-409C-BE32-E72D297353CC}">
                <c16:uniqueId val="{000001E5-523F-4CA0-B0FE-5A9E809E29E3}"/>
              </c:ext>
            </c:extLst>
          </c:dPt>
          <c:dPt>
            <c:idx val="243"/>
            <c:bubble3D val="0"/>
            <c:spPr>
              <a:solidFill>
                <a:srgbClr val="FABF8F"/>
              </a:solidFill>
              <a:ln w="12700">
                <a:solidFill>
                  <a:srgbClr val="BFBFBF"/>
                </a:solidFill>
              </a:ln>
            </c:spPr>
            <c:extLst>
              <c:ext xmlns:c16="http://schemas.microsoft.com/office/drawing/2014/chart" uri="{C3380CC4-5D6E-409C-BE32-E72D297353CC}">
                <c16:uniqueId val="{000001E7-523F-4CA0-B0FE-5A9E809E29E3}"/>
              </c:ext>
            </c:extLst>
          </c:dPt>
          <c:dPt>
            <c:idx val="244"/>
            <c:bubble3D val="0"/>
            <c:spPr>
              <a:solidFill>
                <a:srgbClr val="92CDDC"/>
              </a:solidFill>
              <a:ln w="12700">
                <a:solidFill>
                  <a:srgbClr val="BFBFBF"/>
                </a:solidFill>
              </a:ln>
            </c:spPr>
            <c:extLst>
              <c:ext xmlns:c16="http://schemas.microsoft.com/office/drawing/2014/chart" uri="{C3380CC4-5D6E-409C-BE32-E72D297353CC}">
                <c16:uniqueId val="{000001E9-523F-4CA0-B0FE-5A9E809E29E3}"/>
              </c:ext>
            </c:extLst>
          </c:dPt>
          <c:dPt>
            <c:idx val="245"/>
            <c:bubble3D val="0"/>
            <c:spPr>
              <a:solidFill>
                <a:srgbClr val="B1A0C7"/>
              </a:solidFill>
              <a:ln w="12700">
                <a:solidFill>
                  <a:srgbClr val="BFBFBF"/>
                </a:solidFill>
              </a:ln>
            </c:spPr>
            <c:extLst>
              <c:ext xmlns:c16="http://schemas.microsoft.com/office/drawing/2014/chart" uri="{C3380CC4-5D6E-409C-BE32-E72D297353CC}">
                <c16:uniqueId val="{000001EB-523F-4CA0-B0FE-5A9E809E29E3}"/>
              </c:ext>
            </c:extLst>
          </c:dPt>
          <c:dPt>
            <c:idx val="246"/>
            <c:bubble3D val="0"/>
            <c:spPr>
              <a:solidFill>
                <a:srgbClr val="538DD5"/>
              </a:solidFill>
              <a:ln w="12700">
                <a:solidFill>
                  <a:srgbClr val="BFBFBF"/>
                </a:solidFill>
              </a:ln>
            </c:spPr>
            <c:extLst>
              <c:ext xmlns:c16="http://schemas.microsoft.com/office/drawing/2014/chart" uri="{C3380CC4-5D6E-409C-BE32-E72D297353CC}">
                <c16:uniqueId val="{000001ED-523F-4CA0-B0FE-5A9E809E29E3}"/>
              </c:ext>
            </c:extLst>
          </c:dPt>
          <c:dPt>
            <c:idx val="247"/>
            <c:bubble3D val="0"/>
            <c:spPr>
              <a:solidFill>
                <a:srgbClr val="B8CCE4"/>
              </a:solidFill>
              <a:ln w="12700">
                <a:solidFill>
                  <a:srgbClr val="BFBFBF"/>
                </a:solidFill>
              </a:ln>
            </c:spPr>
            <c:extLst>
              <c:ext xmlns:c16="http://schemas.microsoft.com/office/drawing/2014/chart" uri="{C3380CC4-5D6E-409C-BE32-E72D297353CC}">
                <c16:uniqueId val="{000001EF-523F-4CA0-B0FE-5A9E809E29E3}"/>
              </c:ext>
            </c:extLst>
          </c:dPt>
          <c:dPt>
            <c:idx val="248"/>
            <c:bubble3D val="0"/>
            <c:spPr>
              <a:solidFill>
                <a:srgbClr val="E6B8B7"/>
              </a:solidFill>
              <a:ln w="12700">
                <a:solidFill>
                  <a:srgbClr val="BFBFBF"/>
                </a:solidFill>
              </a:ln>
            </c:spPr>
            <c:extLst>
              <c:ext xmlns:c16="http://schemas.microsoft.com/office/drawing/2014/chart" uri="{C3380CC4-5D6E-409C-BE32-E72D297353CC}">
                <c16:uniqueId val="{000001F1-523F-4CA0-B0FE-5A9E809E29E3}"/>
              </c:ext>
            </c:extLst>
          </c:dPt>
          <c:dPt>
            <c:idx val="249"/>
            <c:bubble3D val="0"/>
            <c:spPr>
              <a:solidFill>
                <a:srgbClr val="D8E4BC"/>
              </a:solidFill>
              <a:ln w="12700">
                <a:solidFill>
                  <a:srgbClr val="BFBFBF"/>
                </a:solidFill>
              </a:ln>
            </c:spPr>
            <c:extLst>
              <c:ext xmlns:c16="http://schemas.microsoft.com/office/drawing/2014/chart" uri="{C3380CC4-5D6E-409C-BE32-E72D297353CC}">
                <c16:uniqueId val="{000001F3-523F-4CA0-B0FE-5A9E809E29E3}"/>
              </c:ext>
            </c:extLst>
          </c:dPt>
          <c:dPt>
            <c:idx val="250"/>
            <c:bubble3D val="0"/>
            <c:spPr>
              <a:solidFill>
                <a:srgbClr val="FCD5B4"/>
              </a:solidFill>
              <a:ln w="12700">
                <a:solidFill>
                  <a:srgbClr val="BFBFBF"/>
                </a:solidFill>
              </a:ln>
            </c:spPr>
            <c:extLst>
              <c:ext xmlns:c16="http://schemas.microsoft.com/office/drawing/2014/chart" uri="{C3380CC4-5D6E-409C-BE32-E72D297353CC}">
                <c16:uniqueId val="{000001F5-523F-4CA0-B0FE-5A9E809E29E3}"/>
              </c:ext>
            </c:extLst>
          </c:dPt>
          <c:dPt>
            <c:idx val="251"/>
            <c:bubble3D val="0"/>
            <c:spPr>
              <a:solidFill>
                <a:srgbClr val="B7DEE8"/>
              </a:solidFill>
              <a:ln w="12700">
                <a:solidFill>
                  <a:srgbClr val="BFBFBF"/>
                </a:solidFill>
              </a:ln>
            </c:spPr>
            <c:extLst>
              <c:ext xmlns:c16="http://schemas.microsoft.com/office/drawing/2014/chart" uri="{C3380CC4-5D6E-409C-BE32-E72D297353CC}">
                <c16:uniqueId val="{000001F7-523F-4CA0-B0FE-5A9E809E29E3}"/>
              </c:ext>
            </c:extLst>
          </c:dPt>
          <c:dPt>
            <c:idx val="252"/>
            <c:bubble3D val="0"/>
            <c:spPr>
              <a:solidFill>
                <a:srgbClr val="CCC0DA"/>
              </a:solidFill>
              <a:ln w="12700">
                <a:solidFill>
                  <a:srgbClr val="BFBFBF"/>
                </a:solidFill>
              </a:ln>
            </c:spPr>
            <c:extLst>
              <c:ext xmlns:c16="http://schemas.microsoft.com/office/drawing/2014/chart" uri="{C3380CC4-5D6E-409C-BE32-E72D297353CC}">
                <c16:uniqueId val="{000001F9-523F-4CA0-B0FE-5A9E809E29E3}"/>
              </c:ext>
            </c:extLst>
          </c:dPt>
          <c:dPt>
            <c:idx val="253"/>
            <c:bubble3D val="0"/>
            <c:spPr>
              <a:solidFill>
                <a:srgbClr val="8DB4E2"/>
              </a:solidFill>
              <a:ln w="12700">
                <a:solidFill>
                  <a:srgbClr val="BFBFBF"/>
                </a:solidFill>
              </a:ln>
            </c:spPr>
            <c:extLst>
              <c:ext xmlns:c16="http://schemas.microsoft.com/office/drawing/2014/chart" uri="{C3380CC4-5D6E-409C-BE32-E72D297353CC}">
                <c16:uniqueId val="{000001FB-523F-4CA0-B0FE-5A9E809E29E3}"/>
              </c:ext>
            </c:extLst>
          </c:dPt>
          <c:dPt>
            <c:idx val="254"/>
            <c:bubble3D val="0"/>
            <c:spPr>
              <a:solidFill>
                <a:srgbClr val="DCE6F1"/>
              </a:solidFill>
              <a:ln w="12700">
                <a:solidFill>
                  <a:srgbClr val="BFBFBF"/>
                </a:solidFill>
              </a:ln>
            </c:spPr>
            <c:extLst>
              <c:ext xmlns:c16="http://schemas.microsoft.com/office/drawing/2014/chart" uri="{C3380CC4-5D6E-409C-BE32-E72D297353CC}">
                <c16:uniqueId val="{000001FD-523F-4CA0-B0FE-5A9E809E29E3}"/>
              </c:ext>
            </c:extLst>
          </c:dPt>
          <c:dPt>
            <c:idx val="255"/>
            <c:bubble3D val="0"/>
            <c:spPr>
              <a:solidFill>
                <a:srgbClr val="F2DCDB"/>
              </a:solidFill>
              <a:ln w="12700">
                <a:solidFill>
                  <a:srgbClr val="BFBFBF"/>
                </a:solidFill>
              </a:ln>
            </c:spPr>
            <c:extLst>
              <c:ext xmlns:c16="http://schemas.microsoft.com/office/drawing/2014/chart" uri="{C3380CC4-5D6E-409C-BE32-E72D297353CC}">
                <c16:uniqueId val="{000001FF-523F-4CA0-B0FE-5A9E809E29E3}"/>
              </c:ext>
            </c:extLst>
          </c:dPt>
          <c:dPt>
            <c:idx val="256"/>
            <c:bubble3D val="0"/>
            <c:spPr>
              <a:solidFill>
                <a:srgbClr val="EBF1DE"/>
              </a:solidFill>
              <a:ln w="12700">
                <a:solidFill>
                  <a:srgbClr val="BFBFBF"/>
                </a:solidFill>
              </a:ln>
            </c:spPr>
            <c:extLst>
              <c:ext xmlns:c16="http://schemas.microsoft.com/office/drawing/2014/chart" uri="{C3380CC4-5D6E-409C-BE32-E72D297353CC}">
                <c16:uniqueId val="{00000201-523F-4CA0-B0FE-5A9E809E29E3}"/>
              </c:ext>
            </c:extLst>
          </c:dPt>
          <c:dPt>
            <c:idx val="257"/>
            <c:bubble3D val="0"/>
            <c:spPr>
              <a:solidFill>
                <a:srgbClr val="FDE9D9"/>
              </a:solidFill>
              <a:ln w="12700">
                <a:solidFill>
                  <a:srgbClr val="BFBFBF"/>
                </a:solidFill>
              </a:ln>
            </c:spPr>
            <c:extLst>
              <c:ext xmlns:c16="http://schemas.microsoft.com/office/drawing/2014/chart" uri="{C3380CC4-5D6E-409C-BE32-E72D297353CC}">
                <c16:uniqueId val="{00000203-523F-4CA0-B0FE-5A9E809E29E3}"/>
              </c:ext>
            </c:extLst>
          </c:dPt>
          <c:dPt>
            <c:idx val="258"/>
            <c:bubble3D val="0"/>
            <c:spPr>
              <a:solidFill>
                <a:srgbClr val="DAEEF3"/>
              </a:solidFill>
              <a:ln w="12700">
                <a:solidFill>
                  <a:srgbClr val="BFBFBF"/>
                </a:solidFill>
              </a:ln>
            </c:spPr>
            <c:extLst>
              <c:ext xmlns:c16="http://schemas.microsoft.com/office/drawing/2014/chart" uri="{C3380CC4-5D6E-409C-BE32-E72D297353CC}">
                <c16:uniqueId val="{00000205-523F-4CA0-B0FE-5A9E809E29E3}"/>
              </c:ext>
            </c:extLst>
          </c:dPt>
          <c:dPt>
            <c:idx val="259"/>
            <c:bubble3D val="0"/>
            <c:spPr>
              <a:solidFill>
                <a:srgbClr val="E4DFEC"/>
              </a:solidFill>
              <a:ln w="12700">
                <a:solidFill>
                  <a:srgbClr val="BFBFBF"/>
                </a:solidFill>
              </a:ln>
            </c:spPr>
            <c:extLst>
              <c:ext xmlns:c16="http://schemas.microsoft.com/office/drawing/2014/chart" uri="{C3380CC4-5D6E-409C-BE32-E72D297353CC}">
                <c16:uniqueId val="{00000207-523F-4CA0-B0FE-5A9E809E29E3}"/>
              </c:ext>
            </c:extLst>
          </c:dPt>
          <c:dPt>
            <c:idx val="260"/>
            <c:bubble3D val="0"/>
            <c:spPr>
              <a:solidFill>
                <a:srgbClr val="95B3D7"/>
              </a:solidFill>
              <a:ln w="12700">
                <a:solidFill>
                  <a:srgbClr val="BFBFBF"/>
                </a:solidFill>
              </a:ln>
            </c:spPr>
            <c:extLst>
              <c:ext xmlns:c16="http://schemas.microsoft.com/office/drawing/2014/chart" uri="{C3380CC4-5D6E-409C-BE32-E72D297353CC}">
                <c16:uniqueId val="{00000209-523F-4CA0-B0FE-5A9E809E29E3}"/>
              </c:ext>
            </c:extLst>
          </c:dPt>
          <c:dPt>
            <c:idx val="261"/>
            <c:bubble3D val="0"/>
            <c:spPr>
              <a:solidFill>
                <a:srgbClr val="DA9694"/>
              </a:solidFill>
              <a:ln w="12700">
                <a:solidFill>
                  <a:srgbClr val="BFBFBF"/>
                </a:solidFill>
              </a:ln>
            </c:spPr>
            <c:extLst>
              <c:ext xmlns:c16="http://schemas.microsoft.com/office/drawing/2014/chart" uri="{C3380CC4-5D6E-409C-BE32-E72D297353CC}">
                <c16:uniqueId val="{0000020B-523F-4CA0-B0FE-5A9E809E29E3}"/>
              </c:ext>
            </c:extLst>
          </c:dPt>
          <c:dPt>
            <c:idx val="262"/>
            <c:bubble3D val="0"/>
            <c:spPr>
              <a:solidFill>
                <a:srgbClr val="C4D79B"/>
              </a:solidFill>
              <a:ln w="12700">
                <a:solidFill>
                  <a:srgbClr val="BFBFBF"/>
                </a:solidFill>
              </a:ln>
            </c:spPr>
            <c:extLst>
              <c:ext xmlns:c16="http://schemas.microsoft.com/office/drawing/2014/chart" uri="{C3380CC4-5D6E-409C-BE32-E72D297353CC}">
                <c16:uniqueId val="{0000020D-523F-4CA0-B0FE-5A9E809E29E3}"/>
              </c:ext>
            </c:extLst>
          </c:dPt>
          <c:dPt>
            <c:idx val="263"/>
            <c:bubble3D val="0"/>
            <c:spPr>
              <a:solidFill>
                <a:srgbClr val="FABF8F"/>
              </a:solidFill>
              <a:ln w="12700">
                <a:solidFill>
                  <a:srgbClr val="BFBFBF"/>
                </a:solidFill>
              </a:ln>
            </c:spPr>
            <c:extLst>
              <c:ext xmlns:c16="http://schemas.microsoft.com/office/drawing/2014/chart" uri="{C3380CC4-5D6E-409C-BE32-E72D297353CC}">
                <c16:uniqueId val="{0000020F-523F-4CA0-B0FE-5A9E809E29E3}"/>
              </c:ext>
            </c:extLst>
          </c:dPt>
          <c:dPt>
            <c:idx val="264"/>
            <c:bubble3D val="0"/>
            <c:spPr>
              <a:solidFill>
                <a:srgbClr val="92CDDC"/>
              </a:solidFill>
              <a:ln w="12700">
                <a:solidFill>
                  <a:srgbClr val="BFBFBF"/>
                </a:solidFill>
              </a:ln>
            </c:spPr>
            <c:extLst>
              <c:ext xmlns:c16="http://schemas.microsoft.com/office/drawing/2014/chart" uri="{C3380CC4-5D6E-409C-BE32-E72D297353CC}">
                <c16:uniqueId val="{00000211-523F-4CA0-B0FE-5A9E809E29E3}"/>
              </c:ext>
            </c:extLst>
          </c:dPt>
          <c:dPt>
            <c:idx val="265"/>
            <c:bubble3D val="0"/>
            <c:spPr>
              <a:solidFill>
                <a:srgbClr val="B1A0C7"/>
              </a:solidFill>
              <a:ln w="12700">
                <a:solidFill>
                  <a:srgbClr val="BFBFBF"/>
                </a:solidFill>
              </a:ln>
            </c:spPr>
            <c:extLst>
              <c:ext xmlns:c16="http://schemas.microsoft.com/office/drawing/2014/chart" uri="{C3380CC4-5D6E-409C-BE32-E72D297353CC}">
                <c16:uniqueId val="{00000213-523F-4CA0-B0FE-5A9E809E29E3}"/>
              </c:ext>
            </c:extLst>
          </c:dPt>
          <c:dPt>
            <c:idx val="266"/>
            <c:bubble3D val="0"/>
            <c:spPr>
              <a:solidFill>
                <a:srgbClr val="538DD5"/>
              </a:solidFill>
              <a:ln w="12700">
                <a:solidFill>
                  <a:srgbClr val="BFBFBF"/>
                </a:solidFill>
              </a:ln>
            </c:spPr>
            <c:extLst>
              <c:ext xmlns:c16="http://schemas.microsoft.com/office/drawing/2014/chart" uri="{C3380CC4-5D6E-409C-BE32-E72D297353CC}">
                <c16:uniqueId val="{00000215-523F-4CA0-B0FE-5A9E809E29E3}"/>
              </c:ext>
            </c:extLst>
          </c:dPt>
          <c:dPt>
            <c:idx val="267"/>
            <c:bubble3D val="0"/>
            <c:spPr>
              <a:solidFill>
                <a:srgbClr val="B8CCE4"/>
              </a:solidFill>
              <a:ln w="12700">
                <a:solidFill>
                  <a:srgbClr val="BFBFBF"/>
                </a:solidFill>
              </a:ln>
            </c:spPr>
            <c:extLst>
              <c:ext xmlns:c16="http://schemas.microsoft.com/office/drawing/2014/chart" uri="{C3380CC4-5D6E-409C-BE32-E72D297353CC}">
                <c16:uniqueId val="{00000217-523F-4CA0-B0FE-5A9E809E29E3}"/>
              </c:ext>
            </c:extLst>
          </c:dPt>
          <c:dPt>
            <c:idx val="268"/>
            <c:bubble3D val="0"/>
            <c:spPr>
              <a:solidFill>
                <a:srgbClr val="E6B8B7"/>
              </a:solidFill>
              <a:ln w="12700">
                <a:solidFill>
                  <a:srgbClr val="BFBFBF"/>
                </a:solidFill>
              </a:ln>
            </c:spPr>
            <c:extLst>
              <c:ext xmlns:c16="http://schemas.microsoft.com/office/drawing/2014/chart" uri="{C3380CC4-5D6E-409C-BE32-E72D297353CC}">
                <c16:uniqueId val="{00000219-523F-4CA0-B0FE-5A9E809E29E3}"/>
              </c:ext>
            </c:extLst>
          </c:dPt>
          <c:dPt>
            <c:idx val="269"/>
            <c:bubble3D val="0"/>
            <c:spPr>
              <a:solidFill>
                <a:srgbClr val="D8E4BC"/>
              </a:solidFill>
              <a:ln w="12700">
                <a:solidFill>
                  <a:srgbClr val="BFBFBF"/>
                </a:solidFill>
              </a:ln>
            </c:spPr>
            <c:extLst>
              <c:ext xmlns:c16="http://schemas.microsoft.com/office/drawing/2014/chart" uri="{C3380CC4-5D6E-409C-BE32-E72D297353CC}">
                <c16:uniqueId val="{0000021B-523F-4CA0-B0FE-5A9E809E29E3}"/>
              </c:ext>
            </c:extLst>
          </c:dPt>
          <c:dPt>
            <c:idx val="270"/>
            <c:bubble3D val="0"/>
            <c:spPr>
              <a:solidFill>
                <a:srgbClr val="FCD5B4"/>
              </a:solidFill>
              <a:ln w="12700">
                <a:solidFill>
                  <a:srgbClr val="BFBFBF"/>
                </a:solidFill>
              </a:ln>
            </c:spPr>
            <c:extLst>
              <c:ext xmlns:c16="http://schemas.microsoft.com/office/drawing/2014/chart" uri="{C3380CC4-5D6E-409C-BE32-E72D297353CC}">
                <c16:uniqueId val="{0000021D-523F-4CA0-B0FE-5A9E809E29E3}"/>
              </c:ext>
            </c:extLst>
          </c:dPt>
          <c:dPt>
            <c:idx val="271"/>
            <c:bubble3D val="0"/>
            <c:spPr>
              <a:solidFill>
                <a:srgbClr val="B7DEE8"/>
              </a:solidFill>
              <a:ln w="12700">
                <a:solidFill>
                  <a:srgbClr val="BFBFBF"/>
                </a:solidFill>
              </a:ln>
            </c:spPr>
            <c:extLst>
              <c:ext xmlns:c16="http://schemas.microsoft.com/office/drawing/2014/chart" uri="{C3380CC4-5D6E-409C-BE32-E72D297353CC}">
                <c16:uniqueId val="{0000021F-523F-4CA0-B0FE-5A9E809E29E3}"/>
              </c:ext>
            </c:extLst>
          </c:dPt>
          <c:dPt>
            <c:idx val="272"/>
            <c:bubble3D val="0"/>
            <c:spPr>
              <a:solidFill>
                <a:srgbClr val="CCC0DA"/>
              </a:solidFill>
              <a:ln w="12700">
                <a:solidFill>
                  <a:srgbClr val="BFBFBF"/>
                </a:solidFill>
              </a:ln>
            </c:spPr>
            <c:extLst>
              <c:ext xmlns:c16="http://schemas.microsoft.com/office/drawing/2014/chart" uri="{C3380CC4-5D6E-409C-BE32-E72D297353CC}">
                <c16:uniqueId val="{00000221-523F-4CA0-B0FE-5A9E809E29E3}"/>
              </c:ext>
            </c:extLst>
          </c:dPt>
          <c:dPt>
            <c:idx val="273"/>
            <c:bubble3D val="0"/>
            <c:spPr>
              <a:solidFill>
                <a:srgbClr val="8DB4E2"/>
              </a:solidFill>
              <a:ln w="12700">
                <a:solidFill>
                  <a:srgbClr val="BFBFBF"/>
                </a:solidFill>
              </a:ln>
            </c:spPr>
            <c:extLst>
              <c:ext xmlns:c16="http://schemas.microsoft.com/office/drawing/2014/chart" uri="{C3380CC4-5D6E-409C-BE32-E72D297353CC}">
                <c16:uniqueId val="{00000223-523F-4CA0-B0FE-5A9E809E29E3}"/>
              </c:ext>
            </c:extLst>
          </c:dPt>
          <c:dPt>
            <c:idx val="274"/>
            <c:bubble3D val="0"/>
            <c:spPr>
              <a:solidFill>
                <a:srgbClr val="DCE6F1"/>
              </a:solidFill>
              <a:ln w="12700">
                <a:solidFill>
                  <a:srgbClr val="BFBFBF"/>
                </a:solidFill>
              </a:ln>
            </c:spPr>
            <c:extLst>
              <c:ext xmlns:c16="http://schemas.microsoft.com/office/drawing/2014/chart" uri="{C3380CC4-5D6E-409C-BE32-E72D297353CC}">
                <c16:uniqueId val="{00000225-523F-4CA0-B0FE-5A9E809E29E3}"/>
              </c:ext>
            </c:extLst>
          </c:dPt>
          <c:dPt>
            <c:idx val="275"/>
            <c:bubble3D val="0"/>
            <c:spPr>
              <a:solidFill>
                <a:srgbClr val="F2DCDB"/>
              </a:solidFill>
              <a:ln w="12700">
                <a:solidFill>
                  <a:srgbClr val="BFBFBF"/>
                </a:solidFill>
              </a:ln>
            </c:spPr>
            <c:extLst>
              <c:ext xmlns:c16="http://schemas.microsoft.com/office/drawing/2014/chart" uri="{C3380CC4-5D6E-409C-BE32-E72D297353CC}">
                <c16:uniqueId val="{00000227-523F-4CA0-B0FE-5A9E809E29E3}"/>
              </c:ext>
            </c:extLst>
          </c:dPt>
          <c:dPt>
            <c:idx val="276"/>
            <c:bubble3D val="0"/>
            <c:spPr>
              <a:solidFill>
                <a:srgbClr val="EBF1DE"/>
              </a:solidFill>
              <a:ln w="12700">
                <a:solidFill>
                  <a:srgbClr val="BFBFBF"/>
                </a:solidFill>
              </a:ln>
            </c:spPr>
            <c:extLst>
              <c:ext xmlns:c16="http://schemas.microsoft.com/office/drawing/2014/chart" uri="{C3380CC4-5D6E-409C-BE32-E72D297353CC}">
                <c16:uniqueId val="{00000229-523F-4CA0-B0FE-5A9E809E29E3}"/>
              </c:ext>
            </c:extLst>
          </c:dPt>
          <c:dPt>
            <c:idx val="277"/>
            <c:bubble3D val="0"/>
            <c:spPr>
              <a:solidFill>
                <a:srgbClr val="FDE9D9"/>
              </a:solidFill>
              <a:ln w="12700">
                <a:solidFill>
                  <a:srgbClr val="BFBFBF"/>
                </a:solidFill>
              </a:ln>
            </c:spPr>
            <c:extLst>
              <c:ext xmlns:c16="http://schemas.microsoft.com/office/drawing/2014/chart" uri="{C3380CC4-5D6E-409C-BE32-E72D297353CC}">
                <c16:uniqueId val="{0000022B-523F-4CA0-B0FE-5A9E809E29E3}"/>
              </c:ext>
            </c:extLst>
          </c:dPt>
          <c:dPt>
            <c:idx val="278"/>
            <c:bubble3D val="0"/>
            <c:spPr>
              <a:solidFill>
                <a:srgbClr val="DAEEF3"/>
              </a:solidFill>
              <a:ln w="12700">
                <a:solidFill>
                  <a:srgbClr val="BFBFBF"/>
                </a:solidFill>
              </a:ln>
            </c:spPr>
            <c:extLst>
              <c:ext xmlns:c16="http://schemas.microsoft.com/office/drawing/2014/chart" uri="{C3380CC4-5D6E-409C-BE32-E72D297353CC}">
                <c16:uniqueId val="{0000022D-523F-4CA0-B0FE-5A9E809E29E3}"/>
              </c:ext>
            </c:extLst>
          </c:dPt>
          <c:dPt>
            <c:idx val="279"/>
            <c:bubble3D val="0"/>
            <c:spPr>
              <a:solidFill>
                <a:srgbClr val="E4DFEC"/>
              </a:solidFill>
              <a:ln w="12700">
                <a:solidFill>
                  <a:srgbClr val="BFBFBF"/>
                </a:solidFill>
              </a:ln>
            </c:spPr>
            <c:extLst>
              <c:ext xmlns:c16="http://schemas.microsoft.com/office/drawing/2014/chart" uri="{C3380CC4-5D6E-409C-BE32-E72D297353CC}">
                <c16:uniqueId val="{0000022F-523F-4CA0-B0FE-5A9E809E29E3}"/>
              </c:ext>
            </c:extLst>
          </c:dPt>
          <c:dPt>
            <c:idx val="280"/>
            <c:bubble3D val="0"/>
            <c:spPr>
              <a:solidFill>
                <a:srgbClr val="95B3D7"/>
              </a:solidFill>
              <a:ln w="12700">
                <a:solidFill>
                  <a:srgbClr val="BFBFBF"/>
                </a:solidFill>
              </a:ln>
            </c:spPr>
            <c:extLst>
              <c:ext xmlns:c16="http://schemas.microsoft.com/office/drawing/2014/chart" uri="{C3380CC4-5D6E-409C-BE32-E72D297353CC}">
                <c16:uniqueId val="{00000231-523F-4CA0-B0FE-5A9E809E29E3}"/>
              </c:ext>
            </c:extLst>
          </c:dPt>
          <c:dPt>
            <c:idx val="281"/>
            <c:bubble3D val="0"/>
            <c:spPr>
              <a:solidFill>
                <a:srgbClr val="DA9694"/>
              </a:solidFill>
              <a:ln w="12700">
                <a:solidFill>
                  <a:srgbClr val="BFBFBF"/>
                </a:solidFill>
              </a:ln>
            </c:spPr>
            <c:extLst>
              <c:ext xmlns:c16="http://schemas.microsoft.com/office/drawing/2014/chart" uri="{C3380CC4-5D6E-409C-BE32-E72D297353CC}">
                <c16:uniqueId val="{00000233-523F-4CA0-B0FE-5A9E809E29E3}"/>
              </c:ext>
            </c:extLst>
          </c:dPt>
          <c:dPt>
            <c:idx val="282"/>
            <c:bubble3D val="0"/>
            <c:spPr>
              <a:solidFill>
                <a:srgbClr val="C4D79B"/>
              </a:solidFill>
              <a:ln w="12700">
                <a:solidFill>
                  <a:srgbClr val="BFBFBF"/>
                </a:solidFill>
              </a:ln>
            </c:spPr>
            <c:extLst>
              <c:ext xmlns:c16="http://schemas.microsoft.com/office/drawing/2014/chart" uri="{C3380CC4-5D6E-409C-BE32-E72D297353CC}">
                <c16:uniqueId val="{00000235-523F-4CA0-B0FE-5A9E809E29E3}"/>
              </c:ext>
            </c:extLst>
          </c:dPt>
          <c:dPt>
            <c:idx val="283"/>
            <c:bubble3D val="0"/>
            <c:spPr>
              <a:solidFill>
                <a:srgbClr val="FABF8F"/>
              </a:solidFill>
              <a:ln w="12700">
                <a:solidFill>
                  <a:srgbClr val="BFBFBF"/>
                </a:solidFill>
              </a:ln>
            </c:spPr>
            <c:extLst>
              <c:ext xmlns:c16="http://schemas.microsoft.com/office/drawing/2014/chart" uri="{C3380CC4-5D6E-409C-BE32-E72D297353CC}">
                <c16:uniqueId val="{00000237-523F-4CA0-B0FE-5A9E809E29E3}"/>
              </c:ext>
            </c:extLst>
          </c:dPt>
          <c:dPt>
            <c:idx val="284"/>
            <c:bubble3D val="0"/>
            <c:spPr>
              <a:solidFill>
                <a:srgbClr val="92CDDC"/>
              </a:solidFill>
              <a:ln w="12700">
                <a:solidFill>
                  <a:srgbClr val="BFBFBF"/>
                </a:solidFill>
              </a:ln>
            </c:spPr>
            <c:extLst>
              <c:ext xmlns:c16="http://schemas.microsoft.com/office/drawing/2014/chart" uri="{C3380CC4-5D6E-409C-BE32-E72D297353CC}">
                <c16:uniqueId val="{00000239-523F-4CA0-B0FE-5A9E809E29E3}"/>
              </c:ext>
            </c:extLst>
          </c:dPt>
          <c:dPt>
            <c:idx val="285"/>
            <c:bubble3D val="0"/>
            <c:spPr>
              <a:solidFill>
                <a:srgbClr val="B1A0C7"/>
              </a:solidFill>
              <a:ln w="12700">
                <a:solidFill>
                  <a:srgbClr val="BFBFBF"/>
                </a:solidFill>
              </a:ln>
            </c:spPr>
            <c:extLst>
              <c:ext xmlns:c16="http://schemas.microsoft.com/office/drawing/2014/chart" uri="{C3380CC4-5D6E-409C-BE32-E72D297353CC}">
                <c16:uniqueId val="{0000023B-523F-4CA0-B0FE-5A9E809E29E3}"/>
              </c:ext>
            </c:extLst>
          </c:dPt>
          <c:dPt>
            <c:idx val="286"/>
            <c:bubble3D val="0"/>
            <c:spPr>
              <a:solidFill>
                <a:srgbClr val="538DD5"/>
              </a:solidFill>
              <a:ln w="12700">
                <a:solidFill>
                  <a:srgbClr val="BFBFBF"/>
                </a:solidFill>
              </a:ln>
            </c:spPr>
            <c:extLst>
              <c:ext xmlns:c16="http://schemas.microsoft.com/office/drawing/2014/chart" uri="{C3380CC4-5D6E-409C-BE32-E72D297353CC}">
                <c16:uniqueId val="{0000023D-523F-4CA0-B0FE-5A9E809E29E3}"/>
              </c:ext>
            </c:extLst>
          </c:dPt>
          <c:dPt>
            <c:idx val="287"/>
            <c:bubble3D val="0"/>
            <c:spPr>
              <a:solidFill>
                <a:srgbClr val="B8CCE4"/>
              </a:solidFill>
              <a:ln w="12700">
                <a:solidFill>
                  <a:srgbClr val="BFBFBF"/>
                </a:solidFill>
              </a:ln>
            </c:spPr>
            <c:extLst>
              <c:ext xmlns:c16="http://schemas.microsoft.com/office/drawing/2014/chart" uri="{C3380CC4-5D6E-409C-BE32-E72D297353CC}">
                <c16:uniqueId val="{0000023F-523F-4CA0-B0FE-5A9E809E29E3}"/>
              </c:ext>
            </c:extLst>
          </c:dPt>
          <c:dPt>
            <c:idx val="288"/>
            <c:bubble3D val="0"/>
            <c:spPr>
              <a:solidFill>
                <a:srgbClr val="E6B8B7"/>
              </a:solidFill>
              <a:ln w="12700">
                <a:solidFill>
                  <a:srgbClr val="BFBFBF"/>
                </a:solidFill>
              </a:ln>
            </c:spPr>
            <c:extLst>
              <c:ext xmlns:c16="http://schemas.microsoft.com/office/drawing/2014/chart" uri="{C3380CC4-5D6E-409C-BE32-E72D297353CC}">
                <c16:uniqueId val="{00000241-523F-4CA0-B0FE-5A9E809E29E3}"/>
              </c:ext>
            </c:extLst>
          </c:dPt>
          <c:dPt>
            <c:idx val="289"/>
            <c:bubble3D val="0"/>
            <c:spPr>
              <a:solidFill>
                <a:srgbClr val="D8E4BC"/>
              </a:solidFill>
              <a:ln w="12700">
                <a:solidFill>
                  <a:srgbClr val="BFBFBF"/>
                </a:solidFill>
              </a:ln>
            </c:spPr>
            <c:extLst>
              <c:ext xmlns:c16="http://schemas.microsoft.com/office/drawing/2014/chart" uri="{C3380CC4-5D6E-409C-BE32-E72D297353CC}">
                <c16:uniqueId val="{00000243-523F-4CA0-B0FE-5A9E809E29E3}"/>
              </c:ext>
            </c:extLst>
          </c:dPt>
          <c:dPt>
            <c:idx val="290"/>
            <c:bubble3D val="0"/>
            <c:spPr>
              <a:solidFill>
                <a:srgbClr val="FCD5B4"/>
              </a:solidFill>
              <a:ln w="12700">
                <a:solidFill>
                  <a:srgbClr val="BFBFBF"/>
                </a:solidFill>
              </a:ln>
            </c:spPr>
            <c:extLst>
              <c:ext xmlns:c16="http://schemas.microsoft.com/office/drawing/2014/chart" uri="{C3380CC4-5D6E-409C-BE32-E72D297353CC}">
                <c16:uniqueId val="{00000245-523F-4CA0-B0FE-5A9E809E29E3}"/>
              </c:ext>
            </c:extLst>
          </c:dPt>
          <c:dPt>
            <c:idx val="291"/>
            <c:bubble3D val="0"/>
            <c:spPr>
              <a:solidFill>
                <a:srgbClr val="B7DEE8"/>
              </a:solidFill>
              <a:ln w="12700">
                <a:solidFill>
                  <a:srgbClr val="BFBFBF"/>
                </a:solidFill>
              </a:ln>
            </c:spPr>
            <c:extLst>
              <c:ext xmlns:c16="http://schemas.microsoft.com/office/drawing/2014/chart" uri="{C3380CC4-5D6E-409C-BE32-E72D297353CC}">
                <c16:uniqueId val="{00000247-523F-4CA0-B0FE-5A9E809E29E3}"/>
              </c:ext>
            </c:extLst>
          </c:dPt>
          <c:dPt>
            <c:idx val="292"/>
            <c:bubble3D val="0"/>
            <c:spPr>
              <a:solidFill>
                <a:srgbClr val="CCC0DA"/>
              </a:solidFill>
              <a:ln w="12700">
                <a:solidFill>
                  <a:srgbClr val="BFBFBF"/>
                </a:solidFill>
              </a:ln>
            </c:spPr>
            <c:extLst>
              <c:ext xmlns:c16="http://schemas.microsoft.com/office/drawing/2014/chart" uri="{C3380CC4-5D6E-409C-BE32-E72D297353CC}">
                <c16:uniqueId val="{00000249-523F-4CA0-B0FE-5A9E809E29E3}"/>
              </c:ext>
            </c:extLst>
          </c:dPt>
          <c:dPt>
            <c:idx val="293"/>
            <c:bubble3D val="0"/>
            <c:spPr>
              <a:solidFill>
                <a:srgbClr val="8DB4E2"/>
              </a:solidFill>
              <a:ln w="12700">
                <a:solidFill>
                  <a:srgbClr val="BFBFBF"/>
                </a:solidFill>
              </a:ln>
            </c:spPr>
            <c:extLst>
              <c:ext xmlns:c16="http://schemas.microsoft.com/office/drawing/2014/chart" uri="{C3380CC4-5D6E-409C-BE32-E72D297353CC}">
                <c16:uniqueId val="{0000024B-523F-4CA0-B0FE-5A9E809E29E3}"/>
              </c:ext>
            </c:extLst>
          </c:dPt>
          <c:dPt>
            <c:idx val="294"/>
            <c:bubble3D val="0"/>
            <c:spPr>
              <a:solidFill>
                <a:srgbClr val="DCE6F1"/>
              </a:solidFill>
              <a:ln w="12700">
                <a:solidFill>
                  <a:srgbClr val="BFBFBF"/>
                </a:solidFill>
              </a:ln>
            </c:spPr>
            <c:extLst>
              <c:ext xmlns:c16="http://schemas.microsoft.com/office/drawing/2014/chart" uri="{C3380CC4-5D6E-409C-BE32-E72D297353CC}">
                <c16:uniqueId val="{0000024D-523F-4CA0-B0FE-5A9E809E29E3}"/>
              </c:ext>
            </c:extLst>
          </c:dPt>
          <c:dPt>
            <c:idx val="295"/>
            <c:bubble3D val="0"/>
            <c:spPr>
              <a:solidFill>
                <a:srgbClr val="F2DCDB"/>
              </a:solidFill>
              <a:ln w="12700">
                <a:solidFill>
                  <a:srgbClr val="BFBFBF"/>
                </a:solidFill>
              </a:ln>
            </c:spPr>
            <c:extLst>
              <c:ext xmlns:c16="http://schemas.microsoft.com/office/drawing/2014/chart" uri="{C3380CC4-5D6E-409C-BE32-E72D297353CC}">
                <c16:uniqueId val="{0000024F-523F-4CA0-B0FE-5A9E809E29E3}"/>
              </c:ext>
            </c:extLst>
          </c:dPt>
          <c:dPt>
            <c:idx val="296"/>
            <c:bubble3D val="0"/>
            <c:spPr>
              <a:solidFill>
                <a:srgbClr val="EBF1DE"/>
              </a:solidFill>
              <a:ln w="12700">
                <a:solidFill>
                  <a:srgbClr val="BFBFBF"/>
                </a:solidFill>
              </a:ln>
            </c:spPr>
            <c:extLst>
              <c:ext xmlns:c16="http://schemas.microsoft.com/office/drawing/2014/chart" uri="{C3380CC4-5D6E-409C-BE32-E72D297353CC}">
                <c16:uniqueId val="{00000251-523F-4CA0-B0FE-5A9E809E29E3}"/>
              </c:ext>
            </c:extLst>
          </c:dPt>
          <c:dPt>
            <c:idx val="297"/>
            <c:bubble3D val="0"/>
            <c:spPr>
              <a:solidFill>
                <a:srgbClr val="FDE9D9"/>
              </a:solidFill>
              <a:ln w="12700">
                <a:solidFill>
                  <a:srgbClr val="BFBFBF"/>
                </a:solidFill>
              </a:ln>
            </c:spPr>
            <c:extLst>
              <c:ext xmlns:c16="http://schemas.microsoft.com/office/drawing/2014/chart" uri="{C3380CC4-5D6E-409C-BE32-E72D297353CC}">
                <c16:uniqueId val="{00000253-523F-4CA0-B0FE-5A9E809E29E3}"/>
              </c:ext>
            </c:extLst>
          </c:dPt>
          <c:dPt>
            <c:idx val="298"/>
            <c:bubble3D val="0"/>
            <c:spPr>
              <a:solidFill>
                <a:srgbClr val="DAEEF3"/>
              </a:solidFill>
              <a:ln w="12700">
                <a:solidFill>
                  <a:srgbClr val="BFBFBF"/>
                </a:solidFill>
              </a:ln>
            </c:spPr>
            <c:extLst>
              <c:ext xmlns:c16="http://schemas.microsoft.com/office/drawing/2014/chart" uri="{C3380CC4-5D6E-409C-BE32-E72D297353CC}">
                <c16:uniqueId val="{00000255-523F-4CA0-B0FE-5A9E809E29E3}"/>
              </c:ext>
            </c:extLst>
          </c:dPt>
          <c:dPt>
            <c:idx val="299"/>
            <c:bubble3D val="0"/>
            <c:spPr>
              <a:solidFill>
                <a:srgbClr val="E4DFEC"/>
              </a:solidFill>
              <a:ln w="12700">
                <a:solidFill>
                  <a:srgbClr val="BFBFBF"/>
                </a:solidFill>
              </a:ln>
            </c:spPr>
            <c:extLst>
              <c:ext xmlns:c16="http://schemas.microsoft.com/office/drawing/2014/chart" uri="{C3380CC4-5D6E-409C-BE32-E72D297353CC}">
                <c16:uniqueId val="{00000257-523F-4CA0-B0FE-5A9E809E29E3}"/>
              </c:ext>
            </c:extLst>
          </c:dPt>
          <c:dPt>
            <c:idx val="300"/>
            <c:bubble3D val="0"/>
            <c:spPr>
              <a:solidFill>
                <a:srgbClr val="95B3D7"/>
              </a:solidFill>
              <a:ln w="12700">
                <a:solidFill>
                  <a:srgbClr val="BFBFBF"/>
                </a:solidFill>
              </a:ln>
            </c:spPr>
            <c:extLst>
              <c:ext xmlns:c16="http://schemas.microsoft.com/office/drawing/2014/chart" uri="{C3380CC4-5D6E-409C-BE32-E72D297353CC}">
                <c16:uniqueId val="{00000259-523F-4CA0-B0FE-5A9E809E29E3}"/>
              </c:ext>
            </c:extLst>
          </c:dPt>
          <c:dPt>
            <c:idx val="301"/>
            <c:bubble3D val="0"/>
            <c:spPr>
              <a:solidFill>
                <a:srgbClr val="DA9694"/>
              </a:solidFill>
              <a:ln w="12700">
                <a:solidFill>
                  <a:srgbClr val="BFBFBF"/>
                </a:solidFill>
              </a:ln>
            </c:spPr>
            <c:extLst>
              <c:ext xmlns:c16="http://schemas.microsoft.com/office/drawing/2014/chart" uri="{C3380CC4-5D6E-409C-BE32-E72D297353CC}">
                <c16:uniqueId val="{0000025B-523F-4CA0-B0FE-5A9E809E29E3}"/>
              </c:ext>
            </c:extLst>
          </c:dPt>
          <c:dPt>
            <c:idx val="302"/>
            <c:bubble3D val="0"/>
            <c:spPr>
              <a:solidFill>
                <a:srgbClr val="C4D79B"/>
              </a:solidFill>
              <a:ln w="12700">
                <a:solidFill>
                  <a:srgbClr val="BFBFBF"/>
                </a:solidFill>
              </a:ln>
            </c:spPr>
            <c:extLst>
              <c:ext xmlns:c16="http://schemas.microsoft.com/office/drawing/2014/chart" uri="{C3380CC4-5D6E-409C-BE32-E72D297353CC}">
                <c16:uniqueId val="{0000025D-523F-4CA0-B0FE-5A9E809E29E3}"/>
              </c:ext>
            </c:extLst>
          </c:dPt>
          <c:dPt>
            <c:idx val="303"/>
            <c:bubble3D val="0"/>
            <c:spPr>
              <a:solidFill>
                <a:srgbClr val="FABF8F"/>
              </a:solidFill>
              <a:ln w="12700">
                <a:solidFill>
                  <a:srgbClr val="BFBFBF"/>
                </a:solidFill>
              </a:ln>
            </c:spPr>
            <c:extLst>
              <c:ext xmlns:c16="http://schemas.microsoft.com/office/drawing/2014/chart" uri="{C3380CC4-5D6E-409C-BE32-E72D297353CC}">
                <c16:uniqueId val="{0000025F-523F-4CA0-B0FE-5A9E809E29E3}"/>
              </c:ext>
            </c:extLst>
          </c:dPt>
          <c:dPt>
            <c:idx val="304"/>
            <c:bubble3D val="0"/>
            <c:spPr>
              <a:solidFill>
                <a:srgbClr val="92CDDC"/>
              </a:solidFill>
              <a:ln w="12700">
                <a:solidFill>
                  <a:srgbClr val="BFBFBF"/>
                </a:solidFill>
              </a:ln>
            </c:spPr>
            <c:extLst>
              <c:ext xmlns:c16="http://schemas.microsoft.com/office/drawing/2014/chart" uri="{C3380CC4-5D6E-409C-BE32-E72D297353CC}">
                <c16:uniqueId val="{00000261-523F-4CA0-B0FE-5A9E809E29E3}"/>
              </c:ext>
            </c:extLst>
          </c:dPt>
          <c:dPt>
            <c:idx val="305"/>
            <c:bubble3D val="0"/>
            <c:spPr>
              <a:solidFill>
                <a:srgbClr val="B1A0C7"/>
              </a:solidFill>
              <a:ln w="12700">
                <a:solidFill>
                  <a:srgbClr val="BFBFBF"/>
                </a:solidFill>
              </a:ln>
            </c:spPr>
            <c:extLst>
              <c:ext xmlns:c16="http://schemas.microsoft.com/office/drawing/2014/chart" uri="{C3380CC4-5D6E-409C-BE32-E72D297353CC}">
                <c16:uniqueId val="{00000263-523F-4CA0-B0FE-5A9E809E29E3}"/>
              </c:ext>
            </c:extLst>
          </c:dPt>
          <c:dPt>
            <c:idx val="306"/>
            <c:bubble3D val="0"/>
            <c:spPr>
              <a:solidFill>
                <a:srgbClr val="538DD5"/>
              </a:solidFill>
              <a:ln w="12700">
                <a:solidFill>
                  <a:srgbClr val="BFBFBF"/>
                </a:solidFill>
              </a:ln>
            </c:spPr>
            <c:extLst>
              <c:ext xmlns:c16="http://schemas.microsoft.com/office/drawing/2014/chart" uri="{C3380CC4-5D6E-409C-BE32-E72D297353CC}">
                <c16:uniqueId val="{00000265-523F-4CA0-B0FE-5A9E809E29E3}"/>
              </c:ext>
            </c:extLst>
          </c:dPt>
          <c:dPt>
            <c:idx val="307"/>
            <c:bubble3D val="0"/>
            <c:spPr>
              <a:solidFill>
                <a:srgbClr val="B8CCE4"/>
              </a:solidFill>
              <a:ln w="12700">
                <a:solidFill>
                  <a:srgbClr val="BFBFBF"/>
                </a:solidFill>
              </a:ln>
            </c:spPr>
            <c:extLst>
              <c:ext xmlns:c16="http://schemas.microsoft.com/office/drawing/2014/chart" uri="{C3380CC4-5D6E-409C-BE32-E72D297353CC}">
                <c16:uniqueId val="{00000267-523F-4CA0-B0FE-5A9E809E29E3}"/>
              </c:ext>
            </c:extLst>
          </c:dPt>
          <c:dPt>
            <c:idx val="308"/>
            <c:bubble3D val="0"/>
            <c:spPr>
              <a:solidFill>
                <a:srgbClr val="E6B8B7"/>
              </a:solidFill>
              <a:ln w="12700">
                <a:solidFill>
                  <a:srgbClr val="BFBFBF"/>
                </a:solidFill>
              </a:ln>
            </c:spPr>
            <c:extLst>
              <c:ext xmlns:c16="http://schemas.microsoft.com/office/drawing/2014/chart" uri="{C3380CC4-5D6E-409C-BE32-E72D297353CC}">
                <c16:uniqueId val="{00000269-523F-4CA0-B0FE-5A9E809E29E3}"/>
              </c:ext>
            </c:extLst>
          </c:dPt>
          <c:dPt>
            <c:idx val="309"/>
            <c:bubble3D val="0"/>
            <c:spPr>
              <a:solidFill>
                <a:srgbClr val="D8E4BC"/>
              </a:solidFill>
              <a:ln w="12700">
                <a:solidFill>
                  <a:srgbClr val="BFBFBF"/>
                </a:solidFill>
              </a:ln>
            </c:spPr>
            <c:extLst>
              <c:ext xmlns:c16="http://schemas.microsoft.com/office/drawing/2014/chart" uri="{C3380CC4-5D6E-409C-BE32-E72D297353CC}">
                <c16:uniqueId val="{0000026B-523F-4CA0-B0FE-5A9E809E29E3}"/>
              </c:ext>
            </c:extLst>
          </c:dPt>
          <c:dPt>
            <c:idx val="310"/>
            <c:bubble3D val="0"/>
            <c:spPr>
              <a:solidFill>
                <a:srgbClr val="FCD5B4"/>
              </a:solidFill>
              <a:ln w="12700">
                <a:solidFill>
                  <a:srgbClr val="BFBFBF"/>
                </a:solidFill>
              </a:ln>
            </c:spPr>
            <c:extLst>
              <c:ext xmlns:c16="http://schemas.microsoft.com/office/drawing/2014/chart" uri="{C3380CC4-5D6E-409C-BE32-E72D297353CC}">
                <c16:uniqueId val="{0000026D-523F-4CA0-B0FE-5A9E809E29E3}"/>
              </c:ext>
            </c:extLst>
          </c:dPt>
          <c:dPt>
            <c:idx val="311"/>
            <c:bubble3D val="0"/>
            <c:spPr>
              <a:solidFill>
                <a:srgbClr val="B7DEE8"/>
              </a:solidFill>
              <a:ln w="12700">
                <a:solidFill>
                  <a:srgbClr val="BFBFBF"/>
                </a:solidFill>
              </a:ln>
            </c:spPr>
            <c:extLst>
              <c:ext xmlns:c16="http://schemas.microsoft.com/office/drawing/2014/chart" uri="{C3380CC4-5D6E-409C-BE32-E72D297353CC}">
                <c16:uniqueId val="{0000026F-523F-4CA0-B0FE-5A9E809E29E3}"/>
              </c:ext>
            </c:extLst>
          </c:dPt>
          <c:dPt>
            <c:idx val="312"/>
            <c:bubble3D val="0"/>
            <c:spPr>
              <a:solidFill>
                <a:srgbClr val="CCC0DA"/>
              </a:solidFill>
              <a:ln w="12700">
                <a:solidFill>
                  <a:srgbClr val="BFBFBF"/>
                </a:solidFill>
              </a:ln>
            </c:spPr>
            <c:extLst>
              <c:ext xmlns:c16="http://schemas.microsoft.com/office/drawing/2014/chart" uri="{C3380CC4-5D6E-409C-BE32-E72D297353CC}">
                <c16:uniqueId val="{00000271-523F-4CA0-B0FE-5A9E809E29E3}"/>
              </c:ext>
            </c:extLst>
          </c:dPt>
          <c:dPt>
            <c:idx val="313"/>
            <c:bubble3D val="0"/>
            <c:spPr>
              <a:solidFill>
                <a:srgbClr val="8DB4E2"/>
              </a:solidFill>
              <a:ln w="12700">
                <a:solidFill>
                  <a:srgbClr val="BFBFBF"/>
                </a:solidFill>
              </a:ln>
            </c:spPr>
            <c:extLst>
              <c:ext xmlns:c16="http://schemas.microsoft.com/office/drawing/2014/chart" uri="{C3380CC4-5D6E-409C-BE32-E72D297353CC}">
                <c16:uniqueId val="{00000273-523F-4CA0-B0FE-5A9E809E29E3}"/>
              </c:ext>
            </c:extLst>
          </c:dPt>
          <c:dPt>
            <c:idx val="314"/>
            <c:bubble3D val="0"/>
            <c:spPr>
              <a:solidFill>
                <a:srgbClr val="DCE6F1"/>
              </a:solidFill>
              <a:ln w="12700">
                <a:solidFill>
                  <a:srgbClr val="BFBFBF"/>
                </a:solidFill>
              </a:ln>
            </c:spPr>
            <c:extLst>
              <c:ext xmlns:c16="http://schemas.microsoft.com/office/drawing/2014/chart" uri="{C3380CC4-5D6E-409C-BE32-E72D297353CC}">
                <c16:uniqueId val="{00000275-523F-4CA0-B0FE-5A9E809E29E3}"/>
              </c:ext>
            </c:extLst>
          </c:dPt>
          <c:dPt>
            <c:idx val="315"/>
            <c:bubble3D val="0"/>
            <c:spPr>
              <a:solidFill>
                <a:srgbClr val="F2DCDB"/>
              </a:solidFill>
              <a:ln w="12700">
                <a:solidFill>
                  <a:srgbClr val="BFBFBF"/>
                </a:solidFill>
              </a:ln>
            </c:spPr>
            <c:extLst>
              <c:ext xmlns:c16="http://schemas.microsoft.com/office/drawing/2014/chart" uri="{C3380CC4-5D6E-409C-BE32-E72D297353CC}">
                <c16:uniqueId val="{00000277-523F-4CA0-B0FE-5A9E809E29E3}"/>
              </c:ext>
            </c:extLst>
          </c:dPt>
          <c:dPt>
            <c:idx val="316"/>
            <c:bubble3D val="0"/>
            <c:spPr>
              <a:solidFill>
                <a:srgbClr val="EBF1DE"/>
              </a:solidFill>
              <a:ln w="12700">
                <a:solidFill>
                  <a:srgbClr val="BFBFBF"/>
                </a:solidFill>
              </a:ln>
            </c:spPr>
            <c:extLst>
              <c:ext xmlns:c16="http://schemas.microsoft.com/office/drawing/2014/chart" uri="{C3380CC4-5D6E-409C-BE32-E72D297353CC}">
                <c16:uniqueId val="{00000279-523F-4CA0-B0FE-5A9E809E29E3}"/>
              </c:ext>
            </c:extLst>
          </c:dPt>
          <c:dPt>
            <c:idx val="317"/>
            <c:bubble3D val="0"/>
            <c:spPr>
              <a:solidFill>
                <a:srgbClr val="FDE9D9"/>
              </a:solidFill>
              <a:ln w="12700">
                <a:solidFill>
                  <a:srgbClr val="BFBFBF"/>
                </a:solidFill>
              </a:ln>
            </c:spPr>
            <c:extLst>
              <c:ext xmlns:c16="http://schemas.microsoft.com/office/drawing/2014/chart" uri="{C3380CC4-5D6E-409C-BE32-E72D297353CC}">
                <c16:uniqueId val="{0000027B-523F-4CA0-B0FE-5A9E809E29E3}"/>
              </c:ext>
            </c:extLst>
          </c:dPt>
          <c:dPt>
            <c:idx val="318"/>
            <c:bubble3D val="0"/>
            <c:spPr>
              <a:solidFill>
                <a:srgbClr val="DAEEF3"/>
              </a:solidFill>
              <a:ln w="12700">
                <a:solidFill>
                  <a:srgbClr val="BFBFBF"/>
                </a:solidFill>
              </a:ln>
            </c:spPr>
            <c:extLst>
              <c:ext xmlns:c16="http://schemas.microsoft.com/office/drawing/2014/chart" uri="{C3380CC4-5D6E-409C-BE32-E72D297353CC}">
                <c16:uniqueId val="{0000027D-523F-4CA0-B0FE-5A9E809E29E3}"/>
              </c:ext>
            </c:extLst>
          </c:dPt>
          <c:dPt>
            <c:idx val="319"/>
            <c:bubble3D val="0"/>
            <c:spPr>
              <a:solidFill>
                <a:srgbClr val="E4DFEC"/>
              </a:solidFill>
              <a:ln w="12700">
                <a:solidFill>
                  <a:srgbClr val="BFBFBF"/>
                </a:solidFill>
              </a:ln>
            </c:spPr>
            <c:extLst>
              <c:ext xmlns:c16="http://schemas.microsoft.com/office/drawing/2014/chart" uri="{C3380CC4-5D6E-409C-BE32-E72D297353CC}">
                <c16:uniqueId val="{0000027F-523F-4CA0-B0FE-5A9E809E29E3}"/>
              </c:ext>
            </c:extLst>
          </c:dPt>
          <c:dPt>
            <c:idx val="320"/>
            <c:bubble3D val="0"/>
            <c:spPr>
              <a:solidFill>
                <a:srgbClr val="95B3D7"/>
              </a:solidFill>
              <a:ln w="12700">
                <a:solidFill>
                  <a:srgbClr val="BFBFBF"/>
                </a:solidFill>
              </a:ln>
            </c:spPr>
            <c:extLst>
              <c:ext xmlns:c16="http://schemas.microsoft.com/office/drawing/2014/chart" uri="{C3380CC4-5D6E-409C-BE32-E72D297353CC}">
                <c16:uniqueId val="{00000281-523F-4CA0-B0FE-5A9E809E29E3}"/>
              </c:ext>
            </c:extLst>
          </c:dPt>
          <c:dPt>
            <c:idx val="321"/>
            <c:bubble3D val="0"/>
            <c:spPr>
              <a:solidFill>
                <a:srgbClr val="DA9694"/>
              </a:solidFill>
              <a:ln w="12700">
                <a:solidFill>
                  <a:srgbClr val="BFBFBF"/>
                </a:solidFill>
              </a:ln>
            </c:spPr>
            <c:extLst>
              <c:ext xmlns:c16="http://schemas.microsoft.com/office/drawing/2014/chart" uri="{C3380CC4-5D6E-409C-BE32-E72D297353CC}">
                <c16:uniqueId val="{00000283-523F-4CA0-B0FE-5A9E809E29E3}"/>
              </c:ext>
            </c:extLst>
          </c:dPt>
          <c:dPt>
            <c:idx val="322"/>
            <c:bubble3D val="0"/>
            <c:spPr>
              <a:solidFill>
                <a:srgbClr val="C4D79B"/>
              </a:solidFill>
              <a:ln w="12700">
                <a:solidFill>
                  <a:srgbClr val="BFBFBF"/>
                </a:solidFill>
              </a:ln>
            </c:spPr>
            <c:extLst>
              <c:ext xmlns:c16="http://schemas.microsoft.com/office/drawing/2014/chart" uri="{C3380CC4-5D6E-409C-BE32-E72D297353CC}">
                <c16:uniqueId val="{00000285-523F-4CA0-B0FE-5A9E809E29E3}"/>
              </c:ext>
            </c:extLst>
          </c:dPt>
          <c:dPt>
            <c:idx val="323"/>
            <c:bubble3D val="0"/>
            <c:spPr>
              <a:solidFill>
                <a:srgbClr val="FABF8F"/>
              </a:solidFill>
              <a:ln w="12700">
                <a:solidFill>
                  <a:srgbClr val="BFBFBF"/>
                </a:solidFill>
              </a:ln>
            </c:spPr>
            <c:extLst>
              <c:ext xmlns:c16="http://schemas.microsoft.com/office/drawing/2014/chart" uri="{C3380CC4-5D6E-409C-BE32-E72D297353CC}">
                <c16:uniqueId val="{00000287-523F-4CA0-B0FE-5A9E809E29E3}"/>
              </c:ext>
            </c:extLst>
          </c:dPt>
          <c:dPt>
            <c:idx val="324"/>
            <c:bubble3D val="0"/>
            <c:spPr>
              <a:solidFill>
                <a:srgbClr val="92CDDC"/>
              </a:solidFill>
              <a:ln w="12700">
                <a:solidFill>
                  <a:srgbClr val="BFBFBF"/>
                </a:solidFill>
              </a:ln>
            </c:spPr>
            <c:extLst>
              <c:ext xmlns:c16="http://schemas.microsoft.com/office/drawing/2014/chart" uri="{C3380CC4-5D6E-409C-BE32-E72D297353CC}">
                <c16:uniqueId val="{00000289-523F-4CA0-B0FE-5A9E809E29E3}"/>
              </c:ext>
            </c:extLst>
          </c:dPt>
          <c:dPt>
            <c:idx val="325"/>
            <c:bubble3D val="0"/>
            <c:spPr>
              <a:solidFill>
                <a:srgbClr val="B1A0C7"/>
              </a:solidFill>
              <a:ln w="12700">
                <a:solidFill>
                  <a:srgbClr val="BFBFBF"/>
                </a:solidFill>
              </a:ln>
            </c:spPr>
            <c:extLst>
              <c:ext xmlns:c16="http://schemas.microsoft.com/office/drawing/2014/chart" uri="{C3380CC4-5D6E-409C-BE32-E72D297353CC}">
                <c16:uniqueId val="{0000028B-523F-4CA0-B0FE-5A9E809E29E3}"/>
              </c:ext>
            </c:extLst>
          </c:dPt>
          <c:dPt>
            <c:idx val="326"/>
            <c:bubble3D val="0"/>
            <c:spPr>
              <a:solidFill>
                <a:srgbClr val="538DD5"/>
              </a:solidFill>
              <a:ln w="12700">
                <a:solidFill>
                  <a:srgbClr val="BFBFBF"/>
                </a:solidFill>
              </a:ln>
            </c:spPr>
            <c:extLst>
              <c:ext xmlns:c16="http://schemas.microsoft.com/office/drawing/2014/chart" uri="{C3380CC4-5D6E-409C-BE32-E72D297353CC}">
                <c16:uniqueId val="{0000028D-523F-4CA0-B0FE-5A9E809E29E3}"/>
              </c:ext>
            </c:extLst>
          </c:dPt>
          <c:dPt>
            <c:idx val="327"/>
            <c:bubble3D val="0"/>
            <c:spPr>
              <a:solidFill>
                <a:srgbClr val="B8CCE4"/>
              </a:solidFill>
              <a:ln w="12700">
                <a:solidFill>
                  <a:srgbClr val="BFBFBF"/>
                </a:solidFill>
              </a:ln>
            </c:spPr>
            <c:extLst>
              <c:ext xmlns:c16="http://schemas.microsoft.com/office/drawing/2014/chart" uri="{C3380CC4-5D6E-409C-BE32-E72D297353CC}">
                <c16:uniqueId val="{0000028F-523F-4CA0-B0FE-5A9E809E29E3}"/>
              </c:ext>
            </c:extLst>
          </c:dPt>
          <c:dPt>
            <c:idx val="328"/>
            <c:bubble3D val="0"/>
            <c:spPr>
              <a:solidFill>
                <a:srgbClr val="E6B8B7"/>
              </a:solidFill>
              <a:ln w="12700">
                <a:solidFill>
                  <a:srgbClr val="BFBFBF"/>
                </a:solidFill>
              </a:ln>
            </c:spPr>
            <c:extLst>
              <c:ext xmlns:c16="http://schemas.microsoft.com/office/drawing/2014/chart" uri="{C3380CC4-5D6E-409C-BE32-E72D297353CC}">
                <c16:uniqueId val="{00000291-523F-4CA0-B0FE-5A9E809E29E3}"/>
              </c:ext>
            </c:extLst>
          </c:dPt>
          <c:dPt>
            <c:idx val="329"/>
            <c:bubble3D val="0"/>
            <c:spPr>
              <a:solidFill>
                <a:srgbClr val="D8E4BC"/>
              </a:solidFill>
              <a:ln w="12700">
                <a:solidFill>
                  <a:srgbClr val="BFBFBF"/>
                </a:solidFill>
              </a:ln>
            </c:spPr>
            <c:extLst>
              <c:ext xmlns:c16="http://schemas.microsoft.com/office/drawing/2014/chart" uri="{C3380CC4-5D6E-409C-BE32-E72D297353CC}">
                <c16:uniqueId val="{00000293-523F-4CA0-B0FE-5A9E809E29E3}"/>
              </c:ext>
            </c:extLst>
          </c:dPt>
          <c:dPt>
            <c:idx val="330"/>
            <c:bubble3D val="0"/>
            <c:spPr>
              <a:solidFill>
                <a:srgbClr val="FCD5B4"/>
              </a:solidFill>
              <a:ln w="12700">
                <a:solidFill>
                  <a:srgbClr val="BFBFBF"/>
                </a:solidFill>
              </a:ln>
            </c:spPr>
            <c:extLst>
              <c:ext xmlns:c16="http://schemas.microsoft.com/office/drawing/2014/chart" uri="{C3380CC4-5D6E-409C-BE32-E72D297353CC}">
                <c16:uniqueId val="{00000295-523F-4CA0-B0FE-5A9E809E29E3}"/>
              </c:ext>
            </c:extLst>
          </c:dPt>
          <c:dPt>
            <c:idx val="331"/>
            <c:bubble3D val="0"/>
            <c:spPr>
              <a:solidFill>
                <a:srgbClr val="B7DEE8"/>
              </a:solidFill>
              <a:ln w="12700">
                <a:solidFill>
                  <a:srgbClr val="BFBFBF"/>
                </a:solidFill>
              </a:ln>
            </c:spPr>
            <c:extLst>
              <c:ext xmlns:c16="http://schemas.microsoft.com/office/drawing/2014/chart" uri="{C3380CC4-5D6E-409C-BE32-E72D297353CC}">
                <c16:uniqueId val="{00000297-523F-4CA0-B0FE-5A9E809E29E3}"/>
              </c:ext>
            </c:extLst>
          </c:dPt>
          <c:dPt>
            <c:idx val="332"/>
            <c:bubble3D val="0"/>
            <c:spPr>
              <a:solidFill>
                <a:srgbClr val="CCC0DA"/>
              </a:solidFill>
              <a:ln w="12700">
                <a:solidFill>
                  <a:srgbClr val="BFBFBF"/>
                </a:solidFill>
              </a:ln>
            </c:spPr>
            <c:extLst>
              <c:ext xmlns:c16="http://schemas.microsoft.com/office/drawing/2014/chart" uri="{C3380CC4-5D6E-409C-BE32-E72D297353CC}">
                <c16:uniqueId val="{00000299-523F-4CA0-B0FE-5A9E809E29E3}"/>
              </c:ext>
            </c:extLst>
          </c:dPt>
          <c:dPt>
            <c:idx val="333"/>
            <c:bubble3D val="0"/>
            <c:spPr>
              <a:solidFill>
                <a:srgbClr val="8DB4E2"/>
              </a:solidFill>
              <a:ln w="12700">
                <a:solidFill>
                  <a:srgbClr val="BFBFBF"/>
                </a:solidFill>
              </a:ln>
            </c:spPr>
            <c:extLst>
              <c:ext xmlns:c16="http://schemas.microsoft.com/office/drawing/2014/chart" uri="{C3380CC4-5D6E-409C-BE32-E72D297353CC}">
                <c16:uniqueId val="{0000029B-523F-4CA0-B0FE-5A9E809E29E3}"/>
              </c:ext>
            </c:extLst>
          </c:dPt>
          <c:dPt>
            <c:idx val="334"/>
            <c:bubble3D val="0"/>
            <c:spPr>
              <a:solidFill>
                <a:srgbClr val="DCE6F1"/>
              </a:solidFill>
              <a:ln w="12700">
                <a:solidFill>
                  <a:srgbClr val="BFBFBF"/>
                </a:solidFill>
              </a:ln>
            </c:spPr>
            <c:extLst>
              <c:ext xmlns:c16="http://schemas.microsoft.com/office/drawing/2014/chart" uri="{C3380CC4-5D6E-409C-BE32-E72D297353CC}">
                <c16:uniqueId val="{0000029D-523F-4CA0-B0FE-5A9E809E29E3}"/>
              </c:ext>
            </c:extLst>
          </c:dPt>
          <c:dPt>
            <c:idx val="335"/>
            <c:bubble3D val="0"/>
            <c:spPr>
              <a:solidFill>
                <a:srgbClr val="F2DCDB"/>
              </a:solidFill>
              <a:ln w="12700">
                <a:solidFill>
                  <a:srgbClr val="BFBFBF"/>
                </a:solidFill>
              </a:ln>
            </c:spPr>
            <c:extLst>
              <c:ext xmlns:c16="http://schemas.microsoft.com/office/drawing/2014/chart" uri="{C3380CC4-5D6E-409C-BE32-E72D297353CC}">
                <c16:uniqueId val="{0000029F-523F-4CA0-B0FE-5A9E809E29E3}"/>
              </c:ext>
            </c:extLst>
          </c:dPt>
          <c:dPt>
            <c:idx val="336"/>
            <c:bubble3D val="0"/>
            <c:spPr>
              <a:solidFill>
                <a:srgbClr val="EBF1DE"/>
              </a:solidFill>
              <a:ln w="12700">
                <a:solidFill>
                  <a:srgbClr val="BFBFBF"/>
                </a:solidFill>
              </a:ln>
            </c:spPr>
            <c:extLst>
              <c:ext xmlns:c16="http://schemas.microsoft.com/office/drawing/2014/chart" uri="{C3380CC4-5D6E-409C-BE32-E72D297353CC}">
                <c16:uniqueId val="{000002A1-523F-4CA0-B0FE-5A9E809E29E3}"/>
              </c:ext>
            </c:extLst>
          </c:dPt>
          <c:dPt>
            <c:idx val="337"/>
            <c:bubble3D val="0"/>
            <c:spPr>
              <a:solidFill>
                <a:srgbClr val="FDE9D9"/>
              </a:solidFill>
              <a:ln w="12700">
                <a:solidFill>
                  <a:srgbClr val="BFBFBF"/>
                </a:solidFill>
              </a:ln>
            </c:spPr>
            <c:extLst>
              <c:ext xmlns:c16="http://schemas.microsoft.com/office/drawing/2014/chart" uri="{C3380CC4-5D6E-409C-BE32-E72D297353CC}">
                <c16:uniqueId val="{000002A3-523F-4CA0-B0FE-5A9E809E29E3}"/>
              </c:ext>
            </c:extLst>
          </c:dPt>
          <c:dPt>
            <c:idx val="338"/>
            <c:bubble3D val="0"/>
            <c:spPr>
              <a:solidFill>
                <a:srgbClr val="DAEEF3"/>
              </a:solidFill>
              <a:ln w="12700">
                <a:solidFill>
                  <a:srgbClr val="BFBFBF"/>
                </a:solidFill>
              </a:ln>
            </c:spPr>
            <c:extLst>
              <c:ext xmlns:c16="http://schemas.microsoft.com/office/drawing/2014/chart" uri="{C3380CC4-5D6E-409C-BE32-E72D297353CC}">
                <c16:uniqueId val="{000002A5-523F-4CA0-B0FE-5A9E809E29E3}"/>
              </c:ext>
            </c:extLst>
          </c:dPt>
          <c:dPt>
            <c:idx val="339"/>
            <c:bubble3D val="0"/>
            <c:spPr>
              <a:solidFill>
                <a:srgbClr val="E4DFEC"/>
              </a:solidFill>
              <a:ln w="12700">
                <a:solidFill>
                  <a:srgbClr val="BFBFBF"/>
                </a:solidFill>
              </a:ln>
            </c:spPr>
            <c:extLst>
              <c:ext xmlns:c16="http://schemas.microsoft.com/office/drawing/2014/chart" uri="{C3380CC4-5D6E-409C-BE32-E72D297353CC}">
                <c16:uniqueId val="{000002A7-523F-4CA0-B0FE-5A9E809E29E3}"/>
              </c:ext>
            </c:extLst>
          </c:dPt>
          <c:dPt>
            <c:idx val="340"/>
            <c:bubble3D val="0"/>
            <c:spPr>
              <a:solidFill>
                <a:srgbClr val="95B3D7"/>
              </a:solidFill>
              <a:ln w="12700">
                <a:solidFill>
                  <a:srgbClr val="BFBFBF"/>
                </a:solidFill>
              </a:ln>
            </c:spPr>
            <c:extLst>
              <c:ext xmlns:c16="http://schemas.microsoft.com/office/drawing/2014/chart" uri="{C3380CC4-5D6E-409C-BE32-E72D297353CC}">
                <c16:uniqueId val="{000002A9-523F-4CA0-B0FE-5A9E809E29E3}"/>
              </c:ext>
            </c:extLst>
          </c:dPt>
          <c:dPt>
            <c:idx val="341"/>
            <c:bubble3D val="0"/>
            <c:spPr>
              <a:solidFill>
                <a:srgbClr val="DA9694"/>
              </a:solidFill>
              <a:ln w="12700">
                <a:solidFill>
                  <a:srgbClr val="BFBFBF"/>
                </a:solidFill>
              </a:ln>
            </c:spPr>
            <c:extLst>
              <c:ext xmlns:c16="http://schemas.microsoft.com/office/drawing/2014/chart" uri="{C3380CC4-5D6E-409C-BE32-E72D297353CC}">
                <c16:uniqueId val="{000002AB-523F-4CA0-B0FE-5A9E809E29E3}"/>
              </c:ext>
            </c:extLst>
          </c:dPt>
          <c:dPt>
            <c:idx val="342"/>
            <c:bubble3D val="0"/>
            <c:spPr>
              <a:solidFill>
                <a:srgbClr val="C4D79B"/>
              </a:solidFill>
              <a:ln w="12700">
                <a:solidFill>
                  <a:srgbClr val="BFBFBF"/>
                </a:solidFill>
              </a:ln>
            </c:spPr>
            <c:extLst>
              <c:ext xmlns:c16="http://schemas.microsoft.com/office/drawing/2014/chart" uri="{C3380CC4-5D6E-409C-BE32-E72D297353CC}">
                <c16:uniqueId val="{000002AD-523F-4CA0-B0FE-5A9E809E29E3}"/>
              </c:ext>
            </c:extLst>
          </c:dPt>
          <c:dPt>
            <c:idx val="343"/>
            <c:bubble3D val="0"/>
            <c:spPr>
              <a:solidFill>
                <a:srgbClr val="FABF8F"/>
              </a:solidFill>
              <a:ln w="12700">
                <a:solidFill>
                  <a:srgbClr val="BFBFBF"/>
                </a:solidFill>
              </a:ln>
            </c:spPr>
            <c:extLst>
              <c:ext xmlns:c16="http://schemas.microsoft.com/office/drawing/2014/chart" uri="{C3380CC4-5D6E-409C-BE32-E72D297353CC}">
                <c16:uniqueId val="{000002AF-523F-4CA0-B0FE-5A9E809E29E3}"/>
              </c:ext>
            </c:extLst>
          </c:dPt>
          <c:dPt>
            <c:idx val="344"/>
            <c:bubble3D val="0"/>
            <c:spPr>
              <a:solidFill>
                <a:srgbClr val="92CDDC"/>
              </a:solidFill>
              <a:ln w="12700">
                <a:solidFill>
                  <a:srgbClr val="BFBFBF"/>
                </a:solidFill>
              </a:ln>
            </c:spPr>
            <c:extLst>
              <c:ext xmlns:c16="http://schemas.microsoft.com/office/drawing/2014/chart" uri="{C3380CC4-5D6E-409C-BE32-E72D297353CC}">
                <c16:uniqueId val="{000002B1-523F-4CA0-B0FE-5A9E809E29E3}"/>
              </c:ext>
            </c:extLst>
          </c:dPt>
          <c:dPt>
            <c:idx val="345"/>
            <c:bubble3D val="0"/>
            <c:spPr>
              <a:solidFill>
                <a:srgbClr val="B1A0C7"/>
              </a:solidFill>
              <a:ln w="12700">
                <a:solidFill>
                  <a:srgbClr val="BFBFBF"/>
                </a:solidFill>
              </a:ln>
            </c:spPr>
            <c:extLst>
              <c:ext xmlns:c16="http://schemas.microsoft.com/office/drawing/2014/chart" uri="{C3380CC4-5D6E-409C-BE32-E72D297353CC}">
                <c16:uniqueId val="{000002B3-523F-4CA0-B0FE-5A9E809E29E3}"/>
              </c:ext>
            </c:extLst>
          </c:dPt>
          <c:dPt>
            <c:idx val="346"/>
            <c:bubble3D val="0"/>
            <c:spPr>
              <a:solidFill>
                <a:srgbClr val="538DD5"/>
              </a:solidFill>
              <a:ln w="12700">
                <a:solidFill>
                  <a:srgbClr val="BFBFBF"/>
                </a:solidFill>
              </a:ln>
            </c:spPr>
            <c:extLst>
              <c:ext xmlns:c16="http://schemas.microsoft.com/office/drawing/2014/chart" uri="{C3380CC4-5D6E-409C-BE32-E72D297353CC}">
                <c16:uniqueId val="{000002B5-523F-4CA0-B0FE-5A9E809E29E3}"/>
              </c:ext>
            </c:extLst>
          </c:dPt>
          <c:dPt>
            <c:idx val="347"/>
            <c:bubble3D val="0"/>
            <c:spPr>
              <a:solidFill>
                <a:srgbClr val="B8CCE4"/>
              </a:solidFill>
              <a:ln w="12700">
                <a:solidFill>
                  <a:srgbClr val="BFBFBF"/>
                </a:solidFill>
              </a:ln>
            </c:spPr>
            <c:extLst>
              <c:ext xmlns:c16="http://schemas.microsoft.com/office/drawing/2014/chart" uri="{C3380CC4-5D6E-409C-BE32-E72D297353CC}">
                <c16:uniqueId val="{000002B7-523F-4CA0-B0FE-5A9E809E29E3}"/>
              </c:ext>
            </c:extLst>
          </c:dPt>
          <c:dPt>
            <c:idx val="348"/>
            <c:bubble3D val="0"/>
            <c:spPr>
              <a:solidFill>
                <a:srgbClr val="E6B8B7"/>
              </a:solidFill>
              <a:ln w="12700">
                <a:solidFill>
                  <a:srgbClr val="BFBFBF"/>
                </a:solidFill>
              </a:ln>
            </c:spPr>
            <c:extLst>
              <c:ext xmlns:c16="http://schemas.microsoft.com/office/drawing/2014/chart" uri="{C3380CC4-5D6E-409C-BE32-E72D297353CC}">
                <c16:uniqueId val="{000002B9-523F-4CA0-B0FE-5A9E809E29E3}"/>
              </c:ext>
            </c:extLst>
          </c:dPt>
          <c:dPt>
            <c:idx val="349"/>
            <c:bubble3D val="0"/>
            <c:spPr>
              <a:solidFill>
                <a:srgbClr val="D8E4BC"/>
              </a:solidFill>
              <a:ln w="12700">
                <a:solidFill>
                  <a:srgbClr val="BFBFBF"/>
                </a:solidFill>
              </a:ln>
            </c:spPr>
            <c:extLst>
              <c:ext xmlns:c16="http://schemas.microsoft.com/office/drawing/2014/chart" uri="{C3380CC4-5D6E-409C-BE32-E72D297353CC}">
                <c16:uniqueId val="{000002BB-523F-4CA0-B0FE-5A9E809E29E3}"/>
              </c:ext>
            </c:extLst>
          </c:dPt>
          <c:dPt>
            <c:idx val="350"/>
            <c:bubble3D val="0"/>
            <c:spPr>
              <a:solidFill>
                <a:srgbClr val="FCD5B4"/>
              </a:solidFill>
              <a:ln w="12700">
                <a:solidFill>
                  <a:srgbClr val="BFBFBF"/>
                </a:solidFill>
              </a:ln>
            </c:spPr>
            <c:extLst>
              <c:ext xmlns:c16="http://schemas.microsoft.com/office/drawing/2014/chart" uri="{C3380CC4-5D6E-409C-BE32-E72D297353CC}">
                <c16:uniqueId val="{000002BD-523F-4CA0-B0FE-5A9E809E29E3}"/>
              </c:ext>
            </c:extLst>
          </c:dPt>
          <c:dPt>
            <c:idx val="351"/>
            <c:bubble3D val="0"/>
            <c:spPr>
              <a:solidFill>
                <a:srgbClr val="B7DEE8"/>
              </a:solidFill>
              <a:ln w="12700">
                <a:solidFill>
                  <a:srgbClr val="BFBFBF"/>
                </a:solidFill>
              </a:ln>
            </c:spPr>
            <c:extLst>
              <c:ext xmlns:c16="http://schemas.microsoft.com/office/drawing/2014/chart" uri="{C3380CC4-5D6E-409C-BE32-E72D297353CC}">
                <c16:uniqueId val="{000002BF-523F-4CA0-B0FE-5A9E809E29E3}"/>
              </c:ext>
            </c:extLst>
          </c:dPt>
          <c:dPt>
            <c:idx val="352"/>
            <c:bubble3D val="0"/>
            <c:spPr>
              <a:solidFill>
                <a:srgbClr val="CCC0DA"/>
              </a:solidFill>
              <a:ln w="12700">
                <a:solidFill>
                  <a:srgbClr val="BFBFBF"/>
                </a:solidFill>
              </a:ln>
            </c:spPr>
            <c:extLst>
              <c:ext xmlns:c16="http://schemas.microsoft.com/office/drawing/2014/chart" uri="{C3380CC4-5D6E-409C-BE32-E72D297353CC}">
                <c16:uniqueId val="{000002C1-523F-4CA0-B0FE-5A9E809E29E3}"/>
              </c:ext>
            </c:extLst>
          </c:dPt>
          <c:dPt>
            <c:idx val="353"/>
            <c:bubble3D val="0"/>
            <c:spPr>
              <a:solidFill>
                <a:srgbClr val="8DB4E2"/>
              </a:solidFill>
              <a:ln w="12700">
                <a:solidFill>
                  <a:srgbClr val="BFBFBF"/>
                </a:solidFill>
              </a:ln>
            </c:spPr>
            <c:extLst>
              <c:ext xmlns:c16="http://schemas.microsoft.com/office/drawing/2014/chart" uri="{C3380CC4-5D6E-409C-BE32-E72D297353CC}">
                <c16:uniqueId val="{000002C3-523F-4CA0-B0FE-5A9E809E29E3}"/>
              </c:ext>
            </c:extLst>
          </c:dPt>
          <c:dPt>
            <c:idx val="354"/>
            <c:bubble3D val="0"/>
            <c:spPr>
              <a:solidFill>
                <a:srgbClr val="DCE6F1"/>
              </a:solidFill>
              <a:ln w="12700">
                <a:solidFill>
                  <a:srgbClr val="BFBFBF"/>
                </a:solidFill>
              </a:ln>
            </c:spPr>
            <c:extLst>
              <c:ext xmlns:c16="http://schemas.microsoft.com/office/drawing/2014/chart" uri="{C3380CC4-5D6E-409C-BE32-E72D297353CC}">
                <c16:uniqueId val="{000002C5-523F-4CA0-B0FE-5A9E809E29E3}"/>
              </c:ext>
            </c:extLst>
          </c:dPt>
          <c:dPt>
            <c:idx val="355"/>
            <c:bubble3D val="0"/>
            <c:spPr>
              <a:solidFill>
                <a:srgbClr val="F2DCDB"/>
              </a:solidFill>
              <a:ln w="12700">
                <a:solidFill>
                  <a:srgbClr val="BFBFBF"/>
                </a:solidFill>
              </a:ln>
            </c:spPr>
            <c:extLst>
              <c:ext xmlns:c16="http://schemas.microsoft.com/office/drawing/2014/chart" uri="{C3380CC4-5D6E-409C-BE32-E72D297353CC}">
                <c16:uniqueId val="{000002C7-523F-4CA0-B0FE-5A9E809E29E3}"/>
              </c:ext>
            </c:extLst>
          </c:dPt>
          <c:dPt>
            <c:idx val="356"/>
            <c:bubble3D val="0"/>
            <c:spPr>
              <a:solidFill>
                <a:srgbClr val="EBF1DE"/>
              </a:solidFill>
              <a:ln w="12700">
                <a:solidFill>
                  <a:srgbClr val="BFBFBF"/>
                </a:solidFill>
              </a:ln>
            </c:spPr>
            <c:extLst>
              <c:ext xmlns:c16="http://schemas.microsoft.com/office/drawing/2014/chart" uri="{C3380CC4-5D6E-409C-BE32-E72D297353CC}">
                <c16:uniqueId val="{000002C9-523F-4CA0-B0FE-5A9E809E29E3}"/>
              </c:ext>
            </c:extLst>
          </c:dPt>
          <c:dPt>
            <c:idx val="357"/>
            <c:bubble3D val="0"/>
            <c:spPr>
              <a:solidFill>
                <a:srgbClr val="FDE9D9"/>
              </a:solidFill>
              <a:ln w="12700">
                <a:solidFill>
                  <a:srgbClr val="BFBFBF"/>
                </a:solidFill>
              </a:ln>
            </c:spPr>
            <c:extLst>
              <c:ext xmlns:c16="http://schemas.microsoft.com/office/drawing/2014/chart" uri="{C3380CC4-5D6E-409C-BE32-E72D297353CC}">
                <c16:uniqueId val="{000002CB-523F-4CA0-B0FE-5A9E809E29E3}"/>
              </c:ext>
            </c:extLst>
          </c:dPt>
          <c:dPt>
            <c:idx val="358"/>
            <c:bubble3D val="0"/>
            <c:spPr>
              <a:solidFill>
                <a:srgbClr val="DAEEF3"/>
              </a:solidFill>
              <a:ln w="12700">
                <a:solidFill>
                  <a:srgbClr val="BFBFBF"/>
                </a:solidFill>
              </a:ln>
            </c:spPr>
            <c:extLst>
              <c:ext xmlns:c16="http://schemas.microsoft.com/office/drawing/2014/chart" uri="{C3380CC4-5D6E-409C-BE32-E72D297353CC}">
                <c16:uniqueId val="{000002CD-523F-4CA0-B0FE-5A9E809E29E3}"/>
              </c:ext>
            </c:extLst>
          </c:dPt>
          <c:dPt>
            <c:idx val="359"/>
            <c:bubble3D val="0"/>
            <c:spPr>
              <a:solidFill>
                <a:srgbClr val="E4DFEC"/>
              </a:solidFill>
              <a:ln w="12700">
                <a:solidFill>
                  <a:srgbClr val="BFBFBF"/>
                </a:solidFill>
              </a:ln>
            </c:spPr>
            <c:extLst>
              <c:ext xmlns:c16="http://schemas.microsoft.com/office/drawing/2014/chart" uri="{C3380CC4-5D6E-409C-BE32-E72D297353CC}">
                <c16:uniqueId val="{000002CF-523F-4CA0-B0FE-5A9E809E29E3}"/>
              </c:ext>
            </c:extLst>
          </c:dPt>
          <c:dPt>
            <c:idx val="360"/>
            <c:bubble3D val="0"/>
            <c:spPr>
              <a:solidFill>
                <a:srgbClr val="95B3D7"/>
              </a:solidFill>
              <a:ln w="12700">
                <a:solidFill>
                  <a:srgbClr val="BFBFBF"/>
                </a:solidFill>
              </a:ln>
            </c:spPr>
            <c:extLst>
              <c:ext xmlns:c16="http://schemas.microsoft.com/office/drawing/2014/chart" uri="{C3380CC4-5D6E-409C-BE32-E72D297353CC}">
                <c16:uniqueId val="{000002D1-523F-4CA0-B0FE-5A9E809E29E3}"/>
              </c:ext>
            </c:extLst>
          </c:dPt>
          <c:dPt>
            <c:idx val="361"/>
            <c:bubble3D val="0"/>
            <c:spPr>
              <a:solidFill>
                <a:srgbClr val="DA9694"/>
              </a:solidFill>
              <a:ln w="12700">
                <a:solidFill>
                  <a:srgbClr val="BFBFBF"/>
                </a:solidFill>
              </a:ln>
            </c:spPr>
            <c:extLst>
              <c:ext xmlns:c16="http://schemas.microsoft.com/office/drawing/2014/chart" uri="{C3380CC4-5D6E-409C-BE32-E72D297353CC}">
                <c16:uniqueId val="{000002D3-523F-4CA0-B0FE-5A9E809E29E3}"/>
              </c:ext>
            </c:extLst>
          </c:dPt>
          <c:dPt>
            <c:idx val="362"/>
            <c:bubble3D val="0"/>
            <c:spPr>
              <a:solidFill>
                <a:srgbClr val="C4D79B"/>
              </a:solidFill>
              <a:ln w="12700">
                <a:solidFill>
                  <a:srgbClr val="BFBFBF"/>
                </a:solidFill>
              </a:ln>
            </c:spPr>
            <c:extLst>
              <c:ext xmlns:c16="http://schemas.microsoft.com/office/drawing/2014/chart" uri="{C3380CC4-5D6E-409C-BE32-E72D297353CC}">
                <c16:uniqueId val="{000002D5-523F-4CA0-B0FE-5A9E809E29E3}"/>
              </c:ext>
            </c:extLst>
          </c:dPt>
          <c:dPt>
            <c:idx val="363"/>
            <c:bubble3D val="0"/>
            <c:spPr>
              <a:solidFill>
                <a:srgbClr val="FABF8F"/>
              </a:solidFill>
              <a:ln w="12700">
                <a:solidFill>
                  <a:srgbClr val="BFBFBF"/>
                </a:solidFill>
              </a:ln>
            </c:spPr>
            <c:extLst>
              <c:ext xmlns:c16="http://schemas.microsoft.com/office/drawing/2014/chart" uri="{C3380CC4-5D6E-409C-BE32-E72D297353CC}">
                <c16:uniqueId val="{000002D7-523F-4CA0-B0FE-5A9E809E29E3}"/>
              </c:ext>
            </c:extLst>
          </c:dPt>
          <c:dPt>
            <c:idx val="364"/>
            <c:bubble3D val="0"/>
            <c:spPr>
              <a:solidFill>
                <a:srgbClr val="92CDDC"/>
              </a:solidFill>
              <a:ln w="12700">
                <a:solidFill>
                  <a:srgbClr val="BFBFBF"/>
                </a:solidFill>
              </a:ln>
            </c:spPr>
            <c:extLst>
              <c:ext xmlns:c16="http://schemas.microsoft.com/office/drawing/2014/chart" uri="{C3380CC4-5D6E-409C-BE32-E72D297353CC}">
                <c16:uniqueId val="{000002D9-523F-4CA0-B0FE-5A9E809E29E3}"/>
              </c:ext>
            </c:extLst>
          </c:dPt>
          <c:dPt>
            <c:idx val="365"/>
            <c:bubble3D val="0"/>
            <c:spPr>
              <a:solidFill>
                <a:srgbClr val="B1A0C7"/>
              </a:solidFill>
              <a:ln w="12700">
                <a:solidFill>
                  <a:srgbClr val="BFBFBF"/>
                </a:solidFill>
              </a:ln>
            </c:spPr>
            <c:extLst>
              <c:ext xmlns:c16="http://schemas.microsoft.com/office/drawing/2014/chart" uri="{C3380CC4-5D6E-409C-BE32-E72D297353CC}">
                <c16:uniqueId val="{000002DB-523F-4CA0-B0FE-5A9E809E29E3}"/>
              </c:ext>
            </c:extLst>
          </c:dPt>
          <c:dPt>
            <c:idx val="366"/>
            <c:bubble3D val="0"/>
            <c:spPr>
              <a:solidFill>
                <a:srgbClr val="538DD5"/>
              </a:solidFill>
              <a:ln w="12700">
                <a:solidFill>
                  <a:srgbClr val="BFBFBF"/>
                </a:solidFill>
              </a:ln>
            </c:spPr>
            <c:extLst>
              <c:ext xmlns:c16="http://schemas.microsoft.com/office/drawing/2014/chart" uri="{C3380CC4-5D6E-409C-BE32-E72D297353CC}">
                <c16:uniqueId val="{000002DD-523F-4CA0-B0FE-5A9E809E29E3}"/>
              </c:ext>
            </c:extLst>
          </c:dPt>
          <c:dPt>
            <c:idx val="367"/>
            <c:bubble3D val="0"/>
            <c:spPr>
              <a:solidFill>
                <a:srgbClr val="B8CCE4"/>
              </a:solidFill>
              <a:ln w="12700">
                <a:solidFill>
                  <a:srgbClr val="BFBFBF"/>
                </a:solidFill>
              </a:ln>
            </c:spPr>
            <c:extLst>
              <c:ext xmlns:c16="http://schemas.microsoft.com/office/drawing/2014/chart" uri="{C3380CC4-5D6E-409C-BE32-E72D297353CC}">
                <c16:uniqueId val="{000002DF-523F-4CA0-B0FE-5A9E809E29E3}"/>
              </c:ext>
            </c:extLst>
          </c:dPt>
          <c:dPt>
            <c:idx val="368"/>
            <c:bubble3D val="0"/>
            <c:spPr>
              <a:solidFill>
                <a:srgbClr val="E6B8B7"/>
              </a:solidFill>
              <a:ln w="12700">
                <a:solidFill>
                  <a:srgbClr val="BFBFBF"/>
                </a:solidFill>
              </a:ln>
            </c:spPr>
            <c:extLst>
              <c:ext xmlns:c16="http://schemas.microsoft.com/office/drawing/2014/chart" uri="{C3380CC4-5D6E-409C-BE32-E72D297353CC}">
                <c16:uniqueId val="{000002E1-523F-4CA0-B0FE-5A9E809E29E3}"/>
              </c:ext>
            </c:extLst>
          </c:dPt>
          <c:dPt>
            <c:idx val="369"/>
            <c:bubble3D val="0"/>
            <c:spPr>
              <a:solidFill>
                <a:srgbClr val="D8E4BC"/>
              </a:solidFill>
              <a:ln w="12700">
                <a:solidFill>
                  <a:srgbClr val="BFBFBF"/>
                </a:solidFill>
              </a:ln>
            </c:spPr>
            <c:extLst>
              <c:ext xmlns:c16="http://schemas.microsoft.com/office/drawing/2014/chart" uri="{C3380CC4-5D6E-409C-BE32-E72D297353CC}">
                <c16:uniqueId val="{000002E3-523F-4CA0-B0FE-5A9E809E29E3}"/>
              </c:ext>
            </c:extLst>
          </c:dPt>
          <c:dPt>
            <c:idx val="370"/>
            <c:bubble3D val="0"/>
            <c:spPr>
              <a:solidFill>
                <a:srgbClr val="FCD5B4"/>
              </a:solidFill>
              <a:ln w="12700">
                <a:solidFill>
                  <a:srgbClr val="BFBFBF"/>
                </a:solidFill>
              </a:ln>
            </c:spPr>
            <c:extLst>
              <c:ext xmlns:c16="http://schemas.microsoft.com/office/drawing/2014/chart" uri="{C3380CC4-5D6E-409C-BE32-E72D297353CC}">
                <c16:uniqueId val="{000002E5-523F-4CA0-B0FE-5A9E809E29E3}"/>
              </c:ext>
            </c:extLst>
          </c:dPt>
          <c:dPt>
            <c:idx val="371"/>
            <c:bubble3D val="0"/>
            <c:spPr>
              <a:solidFill>
                <a:srgbClr val="B7DEE8"/>
              </a:solidFill>
              <a:ln w="12700">
                <a:solidFill>
                  <a:srgbClr val="BFBFBF"/>
                </a:solidFill>
              </a:ln>
            </c:spPr>
            <c:extLst>
              <c:ext xmlns:c16="http://schemas.microsoft.com/office/drawing/2014/chart" uri="{C3380CC4-5D6E-409C-BE32-E72D297353CC}">
                <c16:uniqueId val="{000002E7-523F-4CA0-B0FE-5A9E809E29E3}"/>
              </c:ext>
            </c:extLst>
          </c:dPt>
          <c:dPt>
            <c:idx val="372"/>
            <c:bubble3D val="0"/>
            <c:spPr>
              <a:solidFill>
                <a:srgbClr val="CCC0DA"/>
              </a:solidFill>
              <a:ln w="12700">
                <a:solidFill>
                  <a:srgbClr val="BFBFBF"/>
                </a:solidFill>
              </a:ln>
            </c:spPr>
            <c:extLst>
              <c:ext xmlns:c16="http://schemas.microsoft.com/office/drawing/2014/chart" uri="{C3380CC4-5D6E-409C-BE32-E72D297353CC}">
                <c16:uniqueId val="{000002E9-523F-4CA0-B0FE-5A9E809E29E3}"/>
              </c:ext>
            </c:extLst>
          </c:dPt>
          <c:dPt>
            <c:idx val="373"/>
            <c:bubble3D val="0"/>
            <c:spPr>
              <a:solidFill>
                <a:srgbClr val="8DB4E2"/>
              </a:solidFill>
              <a:ln w="12700">
                <a:solidFill>
                  <a:srgbClr val="BFBFBF"/>
                </a:solidFill>
              </a:ln>
            </c:spPr>
            <c:extLst>
              <c:ext xmlns:c16="http://schemas.microsoft.com/office/drawing/2014/chart" uri="{C3380CC4-5D6E-409C-BE32-E72D297353CC}">
                <c16:uniqueId val="{000002EB-523F-4CA0-B0FE-5A9E809E29E3}"/>
              </c:ext>
            </c:extLst>
          </c:dPt>
          <c:dPt>
            <c:idx val="374"/>
            <c:bubble3D val="0"/>
            <c:spPr>
              <a:solidFill>
                <a:srgbClr val="DCE6F1"/>
              </a:solidFill>
              <a:ln w="12700">
                <a:solidFill>
                  <a:srgbClr val="BFBFBF"/>
                </a:solidFill>
              </a:ln>
            </c:spPr>
            <c:extLst>
              <c:ext xmlns:c16="http://schemas.microsoft.com/office/drawing/2014/chart" uri="{C3380CC4-5D6E-409C-BE32-E72D297353CC}">
                <c16:uniqueId val="{000002ED-523F-4CA0-B0FE-5A9E809E29E3}"/>
              </c:ext>
            </c:extLst>
          </c:dPt>
          <c:dPt>
            <c:idx val="375"/>
            <c:bubble3D val="0"/>
            <c:spPr>
              <a:solidFill>
                <a:srgbClr val="F2DCDB"/>
              </a:solidFill>
              <a:ln w="12700">
                <a:solidFill>
                  <a:srgbClr val="BFBFBF"/>
                </a:solidFill>
              </a:ln>
            </c:spPr>
            <c:extLst>
              <c:ext xmlns:c16="http://schemas.microsoft.com/office/drawing/2014/chart" uri="{C3380CC4-5D6E-409C-BE32-E72D297353CC}">
                <c16:uniqueId val="{000002EF-523F-4CA0-B0FE-5A9E809E29E3}"/>
              </c:ext>
            </c:extLst>
          </c:dPt>
          <c:dPt>
            <c:idx val="376"/>
            <c:bubble3D val="0"/>
            <c:spPr>
              <a:solidFill>
                <a:srgbClr val="EBF1DE"/>
              </a:solidFill>
              <a:ln w="12700">
                <a:solidFill>
                  <a:srgbClr val="BFBFBF"/>
                </a:solidFill>
              </a:ln>
            </c:spPr>
            <c:extLst>
              <c:ext xmlns:c16="http://schemas.microsoft.com/office/drawing/2014/chart" uri="{C3380CC4-5D6E-409C-BE32-E72D297353CC}">
                <c16:uniqueId val="{000002F1-523F-4CA0-B0FE-5A9E809E29E3}"/>
              </c:ext>
            </c:extLst>
          </c:dPt>
          <c:dPt>
            <c:idx val="377"/>
            <c:bubble3D val="0"/>
            <c:spPr>
              <a:solidFill>
                <a:srgbClr val="FDE9D9"/>
              </a:solidFill>
              <a:ln w="12700">
                <a:solidFill>
                  <a:srgbClr val="BFBFBF"/>
                </a:solidFill>
              </a:ln>
            </c:spPr>
            <c:extLst>
              <c:ext xmlns:c16="http://schemas.microsoft.com/office/drawing/2014/chart" uri="{C3380CC4-5D6E-409C-BE32-E72D297353CC}">
                <c16:uniqueId val="{000002F3-523F-4CA0-B0FE-5A9E809E29E3}"/>
              </c:ext>
            </c:extLst>
          </c:dPt>
          <c:dPt>
            <c:idx val="378"/>
            <c:bubble3D val="0"/>
            <c:spPr>
              <a:solidFill>
                <a:srgbClr val="DAEEF3"/>
              </a:solidFill>
              <a:ln w="12700">
                <a:solidFill>
                  <a:srgbClr val="BFBFBF"/>
                </a:solidFill>
              </a:ln>
            </c:spPr>
            <c:extLst>
              <c:ext xmlns:c16="http://schemas.microsoft.com/office/drawing/2014/chart" uri="{C3380CC4-5D6E-409C-BE32-E72D297353CC}">
                <c16:uniqueId val="{000002F5-523F-4CA0-B0FE-5A9E809E29E3}"/>
              </c:ext>
            </c:extLst>
          </c:dPt>
          <c:dPt>
            <c:idx val="379"/>
            <c:bubble3D val="0"/>
            <c:spPr>
              <a:solidFill>
                <a:srgbClr val="E4DFEC"/>
              </a:solidFill>
              <a:ln w="12700">
                <a:solidFill>
                  <a:srgbClr val="BFBFBF"/>
                </a:solidFill>
              </a:ln>
            </c:spPr>
            <c:extLst>
              <c:ext xmlns:c16="http://schemas.microsoft.com/office/drawing/2014/chart" uri="{C3380CC4-5D6E-409C-BE32-E72D297353CC}">
                <c16:uniqueId val="{000002F7-523F-4CA0-B0FE-5A9E809E29E3}"/>
              </c:ext>
            </c:extLst>
          </c:dPt>
          <c:dPt>
            <c:idx val="380"/>
            <c:bubble3D val="0"/>
            <c:spPr>
              <a:solidFill>
                <a:srgbClr val="95B3D7"/>
              </a:solidFill>
              <a:ln w="12700">
                <a:solidFill>
                  <a:srgbClr val="BFBFBF"/>
                </a:solidFill>
              </a:ln>
            </c:spPr>
            <c:extLst>
              <c:ext xmlns:c16="http://schemas.microsoft.com/office/drawing/2014/chart" uri="{C3380CC4-5D6E-409C-BE32-E72D297353CC}">
                <c16:uniqueId val="{000002F9-523F-4CA0-B0FE-5A9E809E29E3}"/>
              </c:ext>
            </c:extLst>
          </c:dPt>
          <c:dPt>
            <c:idx val="381"/>
            <c:bubble3D val="0"/>
            <c:spPr>
              <a:solidFill>
                <a:srgbClr val="DA9694"/>
              </a:solidFill>
              <a:ln w="12700">
                <a:solidFill>
                  <a:srgbClr val="BFBFBF"/>
                </a:solidFill>
              </a:ln>
            </c:spPr>
            <c:extLst>
              <c:ext xmlns:c16="http://schemas.microsoft.com/office/drawing/2014/chart" uri="{C3380CC4-5D6E-409C-BE32-E72D297353CC}">
                <c16:uniqueId val="{000002FB-523F-4CA0-B0FE-5A9E809E29E3}"/>
              </c:ext>
            </c:extLst>
          </c:dPt>
          <c:dPt>
            <c:idx val="382"/>
            <c:bubble3D val="0"/>
            <c:spPr>
              <a:solidFill>
                <a:srgbClr val="C4D79B"/>
              </a:solidFill>
              <a:ln w="12700">
                <a:solidFill>
                  <a:srgbClr val="BFBFBF"/>
                </a:solidFill>
              </a:ln>
            </c:spPr>
            <c:extLst>
              <c:ext xmlns:c16="http://schemas.microsoft.com/office/drawing/2014/chart" uri="{C3380CC4-5D6E-409C-BE32-E72D297353CC}">
                <c16:uniqueId val="{000002FD-523F-4CA0-B0FE-5A9E809E29E3}"/>
              </c:ext>
            </c:extLst>
          </c:dPt>
          <c:dPt>
            <c:idx val="383"/>
            <c:bubble3D val="0"/>
            <c:spPr>
              <a:solidFill>
                <a:srgbClr val="FABF8F"/>
              </a:solidFill>
              <a:ln w="12700">
                <a:solidFill>
                  <a:srgbClr val="BFBFBF"/>
                </a:solidFill>
              </a:ln>
            </c:spPr>
            <c:extLst>
              <c:ext xmlns:c16="http://schemas.microsoft.com/office/drawing/2014/chart" uri="{C3380CC4-5D6E-409C-BE32-E72D297353CC}">
                <c16:uniqueId val="{000002FF-523F-4CA0-B0FE-5A9E809E29E3}"/>
              </c:ext>
            </c:extLst>
          </c:dPt>
          <c:dPt>
            <c:idx val="384"/>
            <c:bubble3D val="0"/>
            <c:spPr>
              <a:solidFill>
                <a:srgbClr val="92CDDC"/>
              </a:solidFill>
              <a:ln w="12700">
                <a:solidFill>
                  <a:srgbClr val="BFBFBF"/>
                </a:solidFill>
              </a:ln>
            </c:spPr>
            <c:extLst>
              <c:ext xmlns:c16="http://schemas.microsoft.com/office/drawing/2014/chart" uri="{C3380CC4-5D6E-409C-BE32-E72D297353CC}">
                <c16:uniqueId val="{00000301-523F-4CA0-B0FE-5A9E809E29E3}"/>
              </c:ext>
            </c:extLst>
          </c:dPt>
          <c:dPt>
            <c:idx val="385"/>
            <c:bubble3D val="0"/>
            <c:spPr>
              <a:solidFill>
                <a:srgbClr val="B1A0C7"/>
              </a:solidFill>
              <a:ln w="12700">
                <a:solidFill>
                  <a:srgbClr val="BFBFBF"/>
                </a:solidFill>
              </a:ln>
            </c:spPr>
            <c:extLst>
              <c:ext xmlns:c16="http://schemas.microsoft.com/office/drawing/2014/chart" uri="{C3380CC4-5D6E-409C-BE32-E72D297353CC}">
                <c16:uniqueId val="{00000303-523F-4CA0-B0FE-5A9E809E29E3}"/>
              </c:ext>
            </c:extLst>
          </c:dPt>
          <c:dPt>
            <c:idx val="386"/>
            <c:bubble3D val="0"/>
            <c:spPr>
              <a:solidFill>
                <a:srgbClr val="538DD5"/>
              </a:solidFill>
              <a:ln w="12700">
                <a:solidFill>
                  <a:srgbClr val="BFBFBF"/>
                </a:solidFill>
              </a:ln>
            </c:spPr>
            <c:extLst>
              <c:ext xmlns:c16="http://schemas.microsoft.com/office/drawing/2014/chart" uri="{C3380CC4-5D6E-409C-BE32-E72D297353CC}">
                <c16:uniqueId val="{00000305-523F-4CA0-B0FE-5A9E809E29E3}"/>
              </c:ext>
            </c:extLst>
          </c:dPt>
          <c:dPt>
            <c:idx val="387"/>
            <c:bubble3D val="0"/>
            <c:spPr>
              <a:solidFill>
                <a:srgbClr val="B8CCE4"/>
              </a:solidFill>
              <a:ln w="12700">
                <a:solidFill>
                  <a:srgbClr val="BFBFBF"/>
                </a:solidFill>
              </a:ln>
            </c:spPr>
            <c:extLst>
              <c:ext xmlns:c16="http://schemas.microsoft.com/office/drawing/2014/chart" uri="{C3380CC4-5D6E-409C-BE32-E72D297353CC}">
                <c16:uniqueId val="{00000307-523F-4CA0-B0FE-5A9E809E29E3}"/>
              </c:ext>
            </c:extLst>
          </c:dPt>
          <c:dPt>
            <c:idx val="388"/>
            <c:bubble3D val="0"/>
            <c:spPr>
              <a:solidFill>
                <a:srgbClr val="E6B8B7"/>
              </a:solidFill>
              <a:ln w="12700">
                <a:solidFill>
                  <a:srgbClr val="BFBFBF"/>
                </a:solidFill>
              </a:ln>
            </c:spPr>
            <c:extLst>
              <c:ext xmlns:c16="http://schemas.microsoft.com/office/drawing/2014/chart" uri="{C3380CC4-5D6E-409C-BE32-E72D297353CC}">
                <c16:uniqueId val="{00000309-523F-4CA0-B0FE-5A9E809E29E3}"/>
              </c:ext>
            </c:extLst>
          </c:dPt>
          <c:dPt>
            <c:idx val="389"/>
            <c:bubble3D val="0"/>
            <c:spPr>
              <a:solidFill>
                <a:srgbClr val="D8E4BC"/>
              </a:solidFill>
              <a:ln w="12700">
                <a:solidFill>
                  <a:srgbClr val="BFBFBF"/>
                </a:solidFill>
              </a:ln>
            </c:spPr>
            <c:extLst>
              <c:ext xmlns:c16="http://schemas.microsoft.com/office/drawing/2014/chart" uri="{C3380CC4-5D6E-409C-BE32-E72D297353CC}">
                <c16:uniqueId val="{0000030B-523F-4CA0-B0FE-5A9E809E29E3}"/>
              </c:ext>
            </c:extLst>
          </c:dPt>
          <c:dPt>
            <c:idx val="390"/>
            <c:bubble3D val="0"/>
            <c:spPr>
              <a:solidFill>
                <a:srgbClr val="FCD5B4"/>
              </a:solidFill>
              <a:ln w="12700">
                <a:solidFill>
                  <a:srgbClr val="BFBFBF"/>
                </a:solidFill>
              </a:ln>
            </c:spPr>
            <c:extLst>
              <c:ext xmlns:c16="http://schemas.microsoft.com/office/drawing/2014/chart" uri="{C3380CC4-5D6E-409C-BE32-E72D297353CC}">
                <c16:uniqueId val="{0000030D-523F-4CA0-B0FE-5A9E809E29E3}"/>
              </c:ext>
            </c:extLst>
          </c:dPt>
          <c:dPt>
            <c:idx val="391"/>
            <c:bubble3D val="0"/>
            <c:spPr>
              <a:solidFill>
                <a:srgbClr val="B7DEE8"/>
              </a:solidFill>
              <a:ln w="12700">
                <a:solidFill>
                  <a:srgbClr val="BFBFBF"/>
                </a:solidFill>
              </a:ln>
            </c:spPr>
            <c:extLst>
              <c:ext xmlns:c16="http://schemas.microsoft.com/office/drawing/2014/chart" uri="{C3380CC4-5D6E-409C-BE32-E72D297353CC}">
                <c16:uniqueId val="{0000030F-523F-4CA0-B0FE-5A9E809E29E3}"/>
              </c:ext>
            </c:extLst>
          </c:dPt>
          <c:dPt>
            <c:idx val="392"/>
            <c:bubble3D val="0"/>
            <c:spPr>
              <a:solidFill>
                <a:srgbClr val="CCC0DA"/>
              </a:solidFill>
              <a:ln w="12700">
                <a:solidFill>
                  <a:srgbClr val="BFBFBF"/>
                </a:solidFill>
              </a:ln>
            </c:spPr>
            <c:extLst>
              <c:ext xmlns:c16="http://schemas.microsoft.com/office/drawing/2014/chart" uri="{C3380CC4-5D6E-409C-BE32-E72D297353CC}">
                <c16:uniqueId val="{00000311-523F-4CA0-B0FE-5A9E809E29E3}"/>
              </c:ext>
            </c:extLst>
          </c:dPt>
          <c:dPt>
            <c:idx val="393"/>
            <c:bubble3D val="0"/>
            <c:spPr>
              <a:solidFill>
                <a:srgbClr val="8DB4E2"/>
              </a:solidFill>
              <a:ln w="12700">
                <a:solidFill>
                  <a:srgbClr val="BFBFBF"/>
                </a:solidFill>
              </a:ln>
            </c:spPr>
            <c:extLst>
              <c:ext xmlns:c16="http://schemas.microsoft.com/office/drawing/2014/chart" uri="{C3380CC4-5D6E-409C-BE32-E72D297353CC}">
                <c16:uniqueId val="{00000313-523F-4CA0-B0FE-5A9E809E29E3}"/>
              </c:ext>
            </c:extLst>
          </c:dPt>
          <c:dPt>
            <c:idx val="394"/>
            <c:bubble3D val="0"/>
            <c:spPr>
              <a:solidFill>
                <a:srgbClr val="DCE6F1"/>
              </a:solidFill>
              <a:ln w="12700">
                <a:solidFill>
                  <a:srgbClr val="BFBFBF"/>
                </a:solidFill>
              </a:ln>
            </c:spPr>
            <c:extLst>
              <c:ext xmlns:c16="http://schemas.microsoft.com/office/drawing/2014/chart" uri="{C3380CC4-5D6E-409C-BE32-E72D297353CC}">
                <c16:uniqueId val="{00000315-523F-4CA0-B0FE-5A9E809E29E3}"/>
              </c:ext>
            </c:extLst>
          </c:dPt>
          <c:dPt>
            <c:idx val="395"/>
            <c:bubble3D val="0"/>
            <c:spPr>
              <a:solidFill>
                <a:srgbClr val="F2DCDB"/>
              </a:solidFill>
              <a:ln w="12700">
                <a:solidFill>
                  <a:srgbClr val="BFBFBF"/>
                </a:solidFill>
              </a:ln>
            </c:spPr>
            <c:extLst>
              <c:ext xmlns:c16="http://schemas.microsoft.com/office/drawing/2014/chart" uri="{C3380CC4-5D6E-409C-BE32-E72D297353CC}">
                <c16:uniqueId val="{00000317-523F-4CA0-B0FE-5A9E809E29E3}"/>
              </c:ext>
            </c:extLst>
          </c:dPt>
          <c:dPt>
            <c:idx val="396"/>
            <c:bubble3D val="0"/>
            <c:spPr>
              <a:solidFill>
                <a:srgbClr val="EBF1DE"/>
              </a:solidFill>
              <a:ln w="12700">
                <a:solidFill>
                  <a:srgbClr val="BFBFBF"/>
                </a:solidFill>
              </a:ln>
            </c:spPr>
            <c:extLst>
              <c:ext xmlns:c16="http://schemas.microsoft.com/office/drawing/2014/chart" uri="{C3380CC4-5D6E-409C-BE32-E72D297353CC}">
                <c16:uniqueId val="{00000319-523F-4CA0-B0FE-5A9E809E29E3}"/>
              </c:ext>
            </c:extLst>
          </c:dPt>
          <c:dPt>
            <c:idx val="397"/>
            <c:bubble3D val="0"/>
            <c:spPr>
              <a:solidFill>
                <a:srgbClr val="FDE9D9"/>
              </a:solidFill>
              <a:ln w="12700">
                <a:solidFill>
                  <a:srgbClr val="BFBFBF"/>
                </a:solidFill>
              </a:ln>
            </c:spPr>
            <c:extLst>
              <c:ext xmlns:c16="http://schemas.microsoft.com/office/drawing/2014/chart" uri="{C3380CC4-5D6E-409C-BE32-E72D297353CC}">
                <c16:uniqueId val="{0000031B-523F-4CA0-B0FE-5A9E809E29E3}"/>
              </c:ext>
            </c:extLst>
          </c:dPt>
          <c:dPt>
            <c:idx val="398"/>
            <c:bubble3D val="0"/>
            <c:spPr>
              <a:solidFill>
                <a:srgbClr val="DAEEF3"/>
              </a:solidFill>
              <a:ln w="12700">
                <a:solidFill>
                  <a:srgbClr val="BFBFBF"/>
                </a:solidFill>
              </a:ln>
            </c:spPr>
            <c:extLst>
              <c:ext xmlns:c16="http://schemas.microsoft.com/office/drawing/2014/chart" uri="{C3380CC4-5D6E-409C-BE32-E72D297353CC}">
                <c16:uniqueId val="{0000031D-523F-4CA0-B0FE-5A9E809E29E3}"/>
              </c:ext>
            </c:extLst>
          </c:dPt>
          <c:dPt>
            <c:idx val="399"/>
            <c:bubble3D val="0"/>
            <c:spPr>
              <a:solidFill>
                <a:srgbClr val="E4DFEC"/>
              </a:solidFill>
              <a:ln w="12700">
                <a:solidFill>
                  <a:srgbClr val="BFBFBF"/>
                </a:solidFill>
              </a:ln>
            </c:spPr>
            <c:extLst>
              <c:ext xmlns:c16="http://schemas.microsoft.com/office/drawing/2014/chart" uri="{C3380CC4-5D6E-409C-BE32-E72D297353CC}">
                <c16:uniqueId val="{0000031F-523F-4CA0-B0FE-5A9E809E29E3}"/>
              </c:ext>
            </c:extLst>
          </c:dPt>
          <c:dPt>
            <c:idx val="400"/>
            <c:bubble3D val="0"/>
            <c:spPr>
              <a:solidFill>
                <a:srgbClr val="95B3D7"/>
              </a:solidFill>
              <a:ln w="12700">
                <a:solidFill>
                  <a:srgbClr val="BFBFBF"/>
                </a:solidFill>
              </a:ln>
            </c:spPr>
            <c:extLst>
              <c:ext xmlns:c16="http://schemas.microsoft.com/office/drawing/2014/chart" uri="{C3380CC4-5D6E-409C-BE32-E72D297353CC}">
                <c16:uniqueId val="{00000321-523F-4CA0-B0FE-5A9E809E29E3}"/>
              </c:ext>
            </c:extLst>
          </c:dPt>
          <c:dPt>
            <c:idx val="401"/>
            <c:bubble3D val="0"/>
            <c:spPr>
              <a:solidFill>
                <a:srgbClr val="DA9694"/>
              </a:solidFill>
              <a:ln w="12700">
                <a:solidFill>
                  <a:srgbClr val="BFBFBF"/>
                </a:solidFill>
              </a:ln>
            </c:spPr>
            <c:extLst>
              <c:ext xmlns:c16="http://schemas.microsoft.com/office/drawing/2014/chart" uri="{C3380CC4-5D6E-409C-BE32-E72D297353CC}">
                <c16:uniqueId val="{00000323-523F-4CA0-B0FE-5A9E809E29E3}"/>
              </c:ext>
            </c:extLst>
          </c:dPt>
          <c:dPt>
            <c:idx val="402"/>
            <c:bubble3D val="0"/>
            <c:spPr>
              <a:solidFill>
                <a:srgbClr val="C4D79B"/>
              </a:solidFill>
              <a:ln w="12700">
                <a:solidFill>
                  <a:srgbClr val="BFBFBF"/>
                </a:solidFill>
              </a:ln>
            </c:spPr>
            <c:extLst>
              <c:ext xmlns:c16="http://schemas.microsoft.com/office/drawing/2014/chart" uri="{C3380CC4-5D6E-409C-BE32-E72D297353CC}">
                <c16:uniqueId val="{00000325-523F-4CA0-B0FE-5A9E809E29E3}"/>
              </c:ext>
            </c:extLst>
          </c:dPt>
          <c:dPt>
            <c:idx val="403"/>
            <c:bubble3D val="0"/>
            <c:spPr>
              <a:solidFill>
                <a:srgbClr val="FABF8F"/>
              </a:solidFill>
              <a:ln w="12700">
                <a:solidFill>
                  <a:srgbClr val="BFBFBF"/>
                </a:solidFill>
              </a:ln>
            </c:spPr>
            <c:extLst>
              <c:ext xmlns:c16="http://schemas.microsoft.com/office/drawing/2014/chart" uri="{C3380CC4-5D6E-409C-BE32-E72D297353CC}">
                <c16:uniqueId val="{00000327-523F-4CA0-B0FE-5A9E809E29E3}"/>
              </c:ext>
            </c:extLst>
          </c:dPt>
          <c:dPt>
            <c:idx val="404"/>
            <c:bubble3D val="0"/>
            <c:spPr>
              <a:solidFill>
                <a:srgbClr val="92CDDC"/>
              </a:solidFill>
              <a:ln w="12700">
                <a:solidFill>
                  <a:srgbClr val="BFBFBF"/>
                </a:solidFill>
              </a:ln>
            </c:spPr>
            <c:extLst>
              <c:ext xmlns:c16="http://schemas.microsoft.com/office/drawing/2014/chart" uri="{C3380CC4-5D6E-409C-BE32-E72D297353CC}">
                <c16:uniqueId val="{00000329-523F-4CA0-B0FE-5A9E809E29E3}"/>
              </c:ext>
            </c:extLst>
          </c:dPt>
          <c:dPt>
            <c:idx val="405"/>
            <c:bubble3D val="0"/>
            <c:spPr>
              <a:solidFill>
                <a:srgbClr val="B1A0C7"/>
              </a:solidFill>
              <a:ln w="12700">
                <a:solidFill>
                  <a:srgbClr val="BFBFBF"/>
                </a:solidFill>
              </a:ln>
            </c:spPr>
            <c:extLst>
              <c:ext xmlns:c16="http://schemas.microsoft.com/office/drawing/2014/chart" uri="{C3380CC4-5D6E-409C-BE32-E72D297353CC}">
                <c16:uniqueId val="{0000032B-523F-4CA0-B0FE-5A9E809E29E3}"/>
              </c:ext>
            </c:extLst>
          </c:dPt>
          <c:dPt>
            <c:idx val="406"/>
            <c:bubble3D val="0"/>
            <c:spPr>
              <a:solidFill>
                <a:srgbClr val="538DD5"/>
              </a:solidFill>
              <a:ln w="12700">
                <a:solidFill>
                  <a:srgbClr val="BFBFBF"/>
                </a:solidFill>
              </a:ln>
            </c:spPr>
            <c:extLst>
              <c:ext xmlns:c16="http://schemas.microsoft.com/office/drawing/2014/chart" uri="{C3380CC4-5D6E-409C-BE32-E72D297353CC}">
                <c16:uniqueId val="{0000032D-523F-4CA0-B0FE-5A9E809E29E3}"/>
              </c:ext>
            </c:extLst>
          </c:dPt>
          <c:dPt>
            <c:idx val="407"/>
            <c:bubble3D val="0"/>
            <c:spPr>
              <a:solidFill>
                <a:srgbClr val="B8CCE4"/>
              </a:solidFill>
              <a:ln w="12700">
                <a:solidFill>
                  <a:srgbClr val="BFBFBF"/>
                </a:solidFill>
              </a:ln>
            </c:spPr>
            <c:extLst>
              <c:ext xmlns:c16="http://schemas.microsoft.com/office/drawing/2014/chart" uri="{C3380CC4-5D6E-409C-BE32-E72D297353CC}">
                <c16:uniqueId val="{0000032F-523F-4CA0-B0FE-5A9E809E29E3}"/>
              </c:ext>
            </c:extLst>
          </c:dPt>
          <c:dPt>
            <c:idx val="408"/>
            <c:bubble3D val="0"/>
            <c:spPr>
              <a:solidFill>
                <a:srgbClr val="E6B8B7"/>
              </a:solidFill>
              <a:ln w="12700">
                <a:solidFill>
                  <a:srgbClr val="BFBFBF"/>
                </a:solidFill>
              </a:ln>
            </c:spPr>
            <c:extLst>
              <c:ext xmlns:c16="http://schemas.microsoft.com/office/drawing/2014/chart" uri="{C3380CC4-5D6E-409C-BE32-E72D297353CC}">
                <c16:uniqueId val="{00000331-523F-4CA0-B0FE-5A9E809E29E3}"/>
              </c:ext>
            </c:extLst>
          </c:dPt>
          <c:dPt>
            <c:idx val="409"/>
            <c:bubble3D val="0"/>
            <c:spPr>
              <a:solidFill>
                <a:srgbClr val="D8E4BC"/>
              </a:solidFill>
              <a:ln w="12700">
                <a:solidFill>
                  <a:srgbClr val="BFBFBF"/>
                </a:solidFill>
              </a:ln>
            </c:spPr>
            <c:extLst>
              <c:ext xmlns:c16="http://schemas.microsoft.com/office/drawing/2014/chart" uri="{C3380CC4-5D6E-409C-BE32-E72D297353CC}">
                <c16:uniqueId val="{00000333-523F-4CA0-B0FE-5A9E809E29E3}"/>
              </c:ext>
            </c:extLst>
          </c:dPt>
          <c:dPt>
            <c:idx val="410"/>
            <c:bubble3D val="0"/>
            <c:spPr>
              <a:solidFill>
                <a:srgbClr val="FCD5B4"/>
              </a:solidFill>
              <a:ln w="12700">
                <a:solidFill>
                  <a:srgbClr val="BFBFBF"/>
                </a:solidFill>
              </a:ln>
            </c:spPr>
            <c:extLst>
              <c:ext xmlns:c16="http://schemas.microsoft.com/office/drawing/2014/chart" uri="{C3380CC4-5D6E-409C-BE32-E72D297353CC}">
                <c16:uniqueId val="{00000335-523F-4CA0-B0FE-5A9E809E29E3}"/>
              </c:ext>
            </c:extLst>
          </c:dPt>
          <c:dPt>
            <c:idx val="411"/>
            <c:bubble3D val="0"/>
            <c:spPr>
              <a:solidFill>
                <a:srgbClr val="B7DEE8"/>
              </a:solidFill>
              <a:ln w="12700">
                <a:solidFill>
                  <a:srgbClr val="BFBFBF"/>
                </a:solidFill>
              </a:ln>
            </c:spPr>
            <c:extLst>
              <c:ext xmlns:c16="http://schemas.microsoft.com/office/drawing/2014/chart" uri="{C3380CC4-5D6E-409C-BE32-E72D297353CC}">
                <c16:uniqueId val="{00000337-523F-4CA0-B0FE-5A9E809E29E3}"/>
              </c:ext>
            </c:extLst>
          </c:dPt>
          <c:dPt>
            <c:idx val="412"/>
            <c:bubble3D val="0"/>
            <c:spPr>
              <a:solidFill>
                <a:srgbClr val="CCC0DA"/>
              </a:solidFill>
              <a:ln w="12700">
                <a:solidFill>
                  <a:srgbClr val="BFBFBF"/>
                </a:solidFill>
              </a:ln>
            </c:spPr>
            <c:extLst>
              <c:ext xmlns:c16="http://schemas.microsoft.com/office/drawing/2014/chart" uri="{C3380CC4-5D6E-409C-BE32-E72D297353CC}">
                <c16:uniqueId val="{00000339-523F-4CA0-B0FE-5A9E809E29E3}"/>
              </c:ext>
            </c:extLst>
          </c:dPt>
          <c:dPt>
            <c:idx val="413"/>
            <c:bubble3D val="0"/>
            <c:spPr>
              <a:solidFill>
                <a:srgbClr val="8DB4E2"/>
              </a:solidFill>
              <a:ln w="12700">
                <a:solidFill>
                  <a:srgbClr val="BFBFBF"/>
                </a:solidFill>
              </a:ln>
            </c:spPr>
            <c:extLst>
              <c:ext xmlns:c16="http://schemas.microsoft.com/office/drawing/2014/chart" uri="{C3380CC4-5D6E-409C-BE32-E72D297353CC}">
                <c16:uniqueId val="{0000033B-523F-4CA0-B0FE-5A9E809E29E3}"/>
              </c:ext>
            </c:extLst>
          </c:dPt>
          <c:dPt>
            <c:idx val="414"/>
            <c:bubble3D val="0"/>
            <c:spPr>
              <a:solidFill>
                <a:srgbClr val="DCE6F1"/>
              </a:solidFill>
              <a:ln w="12700">
                <a:solidFill>
                  <a:srgbClr val="BFBFBF"/>
                </a:solidFill>
              </a:ln>
            </c:spPr>
            <c:extLst>
              <c:ext xmlns:c16="http://schemas.microsoft.com/office/drawing/2014/chart" uri="{C3380CC4-5D6E-409C-BE32-E72D297353CC}">
                <c16:uniqueId val="{0000033D-523F-4CA0-B0FE-5A9E809E29E3}"/>
              </c:ext>
            </c:extLst>
          </c:dPt>
          <c:dPt>
            <c:idx val="415"/>
            <c:bubble3D val="0"/>
            <c:spPr>
              <a:solidFill>
                <a:srgbClr val="F2DCDB"/>
              </a:solidFill>
              <a:ln w="12700">
                <a:solidFill>
                  <a:srgbClr val="BFBFBF"/>
                </a:solidFill>
              </a:ln>
            </c:spPr>
            <c:extLst>
              <c:ext xmlns:c16="http://schemas.microsoft.com/office/drawing/2014/chart" uri="{C3380CC4-5D6E-409C-BE32-E72D297353CC}">
                <c16:uniqueId val="{0000033F-523F-4CA0-B0FE-5A9E809E29E3}"/>
              </c:ext>
            </c:extLst>
          </c:dPt>
          <c:dPt>
            <c:idx val="416"/>
            <c:bubble3D val="0"/>
            <c:spPr>
              <a:solidFill>
                <a:srgbClr val="EBF1DE"/>
              </a:solidFill>
              <a:ln w="12700">
                <a:solidFill>
                  <a:srgbClr val="BFBFBF"/>
                </a:solidFill>
              </a:ln>
            </c:spPr>
            <c:extLst>
              <c:ext xmlns:c16="http://schemas.microsoft.com/office/drawing/2014/chart" uri="{C3380CC4-5D6E-409C-BE32-E72D297353CC}">
                <c16:uniqueId val="{00000341-523F-4CA0-B0FE-5A9E809E29E3}"/>
              </c:ext>
            </c:extLst>
          </c:dPt>
          <c:dPt>
            <c:idx val="417"/>
            <c:bubble3D val="0"/>
            <c:spPr>
              <a:solidFill>
                <a:srgbClr val="FDE9D9"/>
              </a:solidFill>
              <a:ln w="12700">
                <a:solidFill>
                  <a:srgbClr val="BFBFBF"/>
                </a:solidFill>
              </a:ln>
            </c:spPr>
            <c:extLst>
              <c:ext xmlns:c16="http://schemas.microsoft.com/office/drawing/2014/chart" uri="{C3380CC4-5D6E-409C-BE32-E72D297353CC}">
                <c16:uniqueId val="{00000343-523F-4CA0-B0FE-5A9E809E29E3}"/>
              </c:ext>
            </c:extLst>
          </c:dPt>
          <c:dPt>
            <c:idx val="418"/>
            <c:bubble3D val="0"/>
            <c:spPr>
              <a:solidFill>
                <a:srgbClr val="DAEEF3"/>
              </a:solidFill>
              <a:ln w="12700">
                <a:solidFill>
                  <a:srgbClr val="BFBFBF"/>
                </a:solidFill>
              </a:ln>
            </c:spPr>
            <c:extLst>
              <c:ext xmlns:c16="http://schemas.microsoft.com/office/drawing/2014/chart" uri="{C3380CC4-5D6E-409C-BE32-E72D297353CC}">
                <c16:uniqueId val="{00000345-523F-4CA0-B0FE-5A9E809E29E3}"/>
              </c:ext>
            </c:extLst>
          </c:dPt>
          <c:dPt>
            <c:idx val="419"/>
            <c:bubble3D val="0"/>
            <c:spPr>
              <a:solidFill>
                <a:srgbClr val="E4DFEC"/>
              </a:solidFill>
              <a:ln w="12700">
                <a:solidFill>
                  <a:srgbClr val="BFBFBF"/>
                </a:solidFill>
              </a:ln>
            </c:spPr>
            <c:extLst>
              <c:ext xmlns:c16="http://schemas.microsoft.com/office/drawing/2014/chart" uri="{C3380CC4-5D6E-409C-BE32-E72D297353CC}">
                <c16:uniqueId val="{00000347-523F-4CA0-B0FE-5A9E809E29E3}"/>
              </c:ext>
            </c:extLst>
          </c:dPt>
          <c:dPt>
            <c:idx val="420"/>
            <c:bubble3D val="0"/>
            <c:spPr>
              <a:solidFill>
                <a:srgbClr val="95B3D7"/>
              </a:solidFill>
              <a:ln w="12700">
                <a:solidFill>
                  <a:srgbClr val="BFBFBF"/>
                </a:solidFill>
              </a:ln>
            </c:spPr>
            <c:extLst>
              <c:ext xmlns:c16="http://schemas.microsoft.com/office/drawing/2014/chart" uri="{C3380CC4-5D6E-409C-BE32-E72D297353CC}">
                <c16:uniqueId val="{00000349-523F-4CA0-B0FE-5A9E809E29E3}"/>
              </c:ext>
            </c:extLst>
          </c:dPt>
          <c:dPt>
            <c:idx val="421"/>
            <c:bubble3D val="0"/>
            <c:spPr>
              <a:solidFill>
                <a:srgbClr val="DA9694"/>
              </a:solidFill>
              <a:ln w="12700">
                <a:solidFill>
                  <a:srgbClr val="BFBFBF"/>
                </a:solidFill>
              </a:ln>
            </c:spPr>
            <c:extLst>
              <c:ext xmlns:c16="http://schemas.microsoft.com/office/drawing/2014/chart" uri="{C3380CC4-5D6E-409C-BE32-E72D297353CC}">
                <c16:uniqueId val="{0000034B-523F-4CA0-B0FE-5A9E809E29E3}"/>
              </c:ext>
            </c:extLst>
          </c:dPt>
          <c:dPt>
            <c:idx val="422"/>
            <c:bubble3D val="0"/>
            <c:spPr>
              <a:solidFill>
                <a:srgbClr val="C4D79B"/>
              </a:solidFill>
              <a:ln w="12700">
                <a:solidFill>
                  <a:srgbClr val="BFBFBF"/>
                </a:solidFill>
              </a:ln>
            </c:spPr>
            <c:extLst>
              <c:ext xmlns:c16="http://schemas.microsoft.com/office/drawing/2014/chart" uri="{C3380CC4-5D6E-409C-BE32-E72D297353CC}">
                <c16:uniqueId val="{0000034D-523F-4CA0-B0FE-5A9E809E29E3}"/>
              </c:ext>
            </c:extLst>
          </c:dPt>
          <c:dPt>
            <c:idx val="423"/>
            <c:bubble3D val="0"/>
            <c:spPr>
              <a:solidFill>
                <a:srgbClr val="FABF8F"/>
              </a:solidFill>
              <a:ln w="12700">
                <a:solidFill>
                  <a:srgbClr val="BFBFBF"/>
                </a:solidFill>
              </a:ln>
            </c:spPr>
            <c:extLst>
              <c:ext xmlns:c16="http://schemas.microsoft.com/office/drawing/2014/chart" uri="{C3380CC4-5D6E-409C-BE32-E72D297353CC}">
                <c16:uniqueId val="{0000034F-523F-4CA0-B0FE-5A9E809E29E3}"/>
              </c:ext>
            </c:extLst>
          </c:dPt>
          <c:dPt>
            <c:idx val="424"/>
            <c:bubble3D val="0"/>
            <c:spPr>
              <a:solidFill>
                <a:srgbClr val="92CDDC"/>
              </a:solidFill>
              <a:ln w="12700">
                <a:solidFill>
                  <a:srgbClr val="BFBFBF"/>
                </a:solidFill>
              </a:ln>
            </c:spPr>
            <c:extLst>
              <c:ext xmlns:c16="http://schemas.microsoft.com/office/drawing/2014/chart" uri="{C3380CC4-5D6E-409C-BE32-E72D297353CC}">
                <c16:uniqueId val="{00000351-523F-4CA0-B0FE-5A9E809E29E3}"/>
              </c:ext>
            </c:extLst>
          </c:dPt>
          <c:dPt>
            <c:idx val="425"/>
            <c:bubble3D val="0"/>
            <c:spPr>
              <a:solidFill>
                <a:srgbClr val="B1A0C7"/>
              </a:solidFill>
              <a:ln w="12700">
                <a:solidFill>
                  <a:srgbClr val="BFBFBF"/>
                </a:solidFill>
              </a:ln>
            </c:spPr>
            <c:extLst>
              <c:ext xmlns:c16="http://schemas.microsoft.com/office/drawing/2014/chart" uri="{C3380CC4-5D6E-409C-BE32-E72D297353CC}">
                <c16:uniqueId val="{00000353-523F-4CA0-B0FE-5A9E809E29E3}"/>
              </c:ext>
            </c:extLst>
          </c:dPt>
          <c:dPt>
            <c:idx val="426"/>
            <c:bubble3D val="0"/>
            <c:spPr>
              <a:solidFill>
                <a:srgbClr val="538DD5"/>
              </a:solidFill>
              <a:ln w="12700">
                <a:solidFill>
                  <a:srgbClr val="BFBFBF"/>
                </a:solidFill>
              </a:ln>
            </c:spPr>
            <c:extLst>
              <c:ext xmlns:c16="http://schemas.microsoft.com/office/drawing/2014/chart" uri="{C3380CC4-5D6E-409C-BE32-E72D297353CC}">
                <c16:uniqueId val="{00000355-523F-4CA0-B0FE-5A9E809E29E3}"/>
              </c:ext>
            </c:extLst>
          </c:dPt>
          <c:dPt>
            <c:idx val="427"/>
            <c:bubble3D val="0"/>
            <c:spPr>
              <a:solidFill>
                <a:srgbClr val="B8CCE4"/>
              </a:solidFill>
              <a:ln w="12700">
                <a:solidFill>
                  <a:srgbClr val="BFBFBF"/>
                </a:solidFill>
              </a:ln>
            </c:spPr>
            <c:extLst>
              <c:ext xmlns:c16="http://schemas.microsoft.com/office/drawing/2014/chart" uri="{C3380CC4-5D6E-409C-BE32-E72D297353CC}">
                <c16:uniqueId val="{00000357-523F-4CA0-B0FE-5A9E809E29E3}"/>
              </c:ext>
            </c:extLst>
          </c:dPt>
          <c:dPt>
            <c:idx val="428"/>
            <c:bubble3D val="0"/>
            <c:spPr>
              <a:solidFill>
                <a:srgbClr val="E6B8B7"/>
              </a:solidFill>
              <a:ln w="12700">
                <a:solidFill>
                  <a:srgbClr val="BFBFBF"/>
                </a:solidFill>
              </a:ln>
            </c:spPr>
            <c:extLst>
              <c:ext xmlns:c16="http://schemas.microsoft.com/office/drawing/2014/chart" uri="{C3380CC4-5D6E-409C-BE32-E72D297353CC}">
                <c16:uniqueId val="{00000359-523F-4CA0-B0FE-5A9E809E29E3}"/>
              </c:ext>
            </c:extLst>
          </c:dPt>
          <c:dPt>
            <c:idx val="429"/>
            <c:bubble3D val="0"/>
            <c:spPr>
              <a:solidFill>
                <a:srgbClr val="D8E4BC"/>
              </a:solidFill>
              <a:ln w="12700">
                <a:solidFill>
                  <a:srgbClr val="BFBFBF"/>
                </a:solidFill>
              </a:ln>
            </c:spPr>
            <c:extLst>
              <c:ext xmlns:c16="http://schemas.microsoft.com/office/drawing/2014/chart" uri="{C3380CC4-5D6E-409C-BE32-E72D297353CC}">
                <c16:uniqueId val="{0000035B-523F-4CA0-B0FE-5A9E809E29E3}"/>
              </c:ext>
            </c:extLst>
          </c:dPt>
          <c:dPt>
            <c:idx val="430"/>
            <c:bubble3D val="0"/>
            <c:spPr>
              <a:solidFill>
                <a:srgbClr val="FCD5B4"/>
              </a:solidFill>
              <a:ln w="12700">
                <a:solidFill>
                  <a:srgbClr val="BFBFBF"/>
                </a:solidFill>
              </a:ln>
            </c:spPr>
            <c:extLst>
              <c:ext xmlns:c16="http://schemas.microsoft.com/office/drawing/2014/chart" uri="{C3380CC4-5D6E-409C-BE32-E72D297353CC}">
                <c16:uniqueId val="{0000035D-523F-4CA0-B0FE-5A9E809E29E3}"/>
              </c:ext>
            </c:extLst>
          </c:dPt>
          <c:dPt>
            <c:idx val="431"/>
            <c:bubble3D val="0"/>
            <c:spPr>
              <a:solidFill>
                <a:srgbClr val="B7DEE8"/>
              </a:solidFill>
              <a:ln w="12700">
                <a:solidFill>
                  <a:srgbClr val="BFBFBF"/>
                </a:solidFill>
              </a:ln>
            </c:spPr>
            <c:extLst>
              <c:ext xmlns:c16="http://schemas.microsoft.com/office/drawing/2014/chart" uri="{C3380CC4-5D6E-409C-BE32-E72D297353CC}">
                <c16:uniqueId val="{0000035F-523F-4CA0-B0FE-5A9E809E29E3}"/>
              </c:ext>
            </c:extLst>
          </c:dPt>
          <c:dPt>
            <c:idx val="432"/>
            <c:bubble3D val="0"/>
            <c:spPr>
              <a:solidFill>
                <a:srgbClr val="CCC0DA"/>
              </a:solidFill>
              <a:ln w="12700">
                <a:solidFill>
                  <a:srgbClr val="BFBFBF"/>
                </a:solidFill>
              </a:ln>
            </c:spPr>
            <c:extLst>
              <c:ext xmlns:c16="http://schemas.microsoft.com/office/drawing/2014/chart" uri="{C3380CC4-5D6E-409C-BE32-E72D297353CC}">
                <c16:uniqueId val="{00000361-523F-4CA0-B0FE-5A9E809E29E3}"/>
              </c:ext>
            </c:extLst>
          </c:dPt>
          <c:dPt>
            <c:idx val="433"/>
            <c:bubble3D val="0"/>
            <c:spPr>
              <a:solidFill>
                <a:srgbClr val="8DB4E2"/>
              </a:solidFill>
              <a:ln w="12700">
                <a:solidFill>
                  <a:srgbClr val="BFBFBF"/>
                </a:solidFill>
              </a:ln>
            </c:spPr>
            <c:extLst>
              <c:ext xmlns:c16="http://schemas.microsoft.com/office/drawing/2014/chart" uri="{C3380CC4-5D6E-409C-BE32-E72D297353CC}">
                <c16:uniqueId val="{00000363-523F-4CA0-B0FE-5A9E809E29E3}"/>
              </c:ext>
            </c:extLst>
          </c:dPt>
          <c:dPt>
            <c:idx val="434"/>
            <c:bubble3D val="0"/>
            <c:spPr>
              <a:solidFill>
                <a:srgbClr val="DCE6F1"/>
              </a:solidFill>
              <a:ln w="12700">
                <a:solidFill>
                  <a:srgbClr val="BFBFBF"/>
                </a:solidFill>
              </a:ln>
            </c:spPr>
            <c:extLst>
              <c:ext xmlns:c16="http://schemas.microsoft.com/office/drawing/2014/chart" uri="{C3380CC4-5D6E-409C-BE32-E72D297353CC}">
                <c16:uniqueId val="{00000365-523F-4CA0-B0FE-5A9E809E29E3}"/>
              </c:ext>
            </c:extLst>
          </c:dPt>
          <c:dPt>
            <c:idx val="435"/>
            <c:bubble3D val="0"/>
            <c:spPr>
              <a:solidFill>
                <a:srgbClr val="F2DCDB"/>
              </a:solidFill>
              <a:ln w="12700">
                <a:solidFill>
                  <a:srgbClr val="BFBFBF"/>
                </a:solidFill>
              </a:ln>
            </c:spPr>
            <c:extLst>
              <c:ext xmlns:c16="http://schemas.microsoft.com/office/drawing/2014/chart" uri="{C3380CC4-5D6E-409C-BE32-E72D297353CC}">
                <c16:uniqueId val="{00000367-523F-4CA0-B0FE-5A9E809E29E3}"/>
              </c:ext>
            </c:extLst>
          </c:dPt>
          <c:dPt>
            <c:idx val="436"/>
            <c:bubble3D val="0"/>
            <c:spPr>
              <a:solidFill>
                <a:srgbClr val="EBF1DE"/>
              </a:solidFill>
              <a:ln w="12700">
                <a:solidFill>
                  <a:srgbClr val="BFBFBF"/>
                </a:solidFill>
              </a:ln>
            </c:spPr>
            <c:extLst>
              <c:ext xmlns:c16="http://schemas.microsoft.com/office/drawing/2014/chart" uri="{C3380CC4-5D6E-409C-BE32-E72D297353CC}">
                <c16:uniqueId val="{00000369-523F-4CA0-B0FE-5A9E809E29E3}"/>
              </c:ext>
            </c:extLst>
          </c:dPt>
          <c:dPt>
            <c:idx val="437"/>
            <c:bubble3D val="0"/>
            <c:spPr>
              <a:solidFill>
                <a:srgbClr val="FDE9D9"/>
              </a:solidFill>
              <a:ln w="12700">
                <a:solidFill>
                  <a:srgbClr val="BFBFBF"/>
                </a:solidFill>
              </a:ln>
            </c:spPr>
            <c:extLst>
              <c:ext xmlns:c16="http://schemas.microsoft.com/office/drawing/2014/chart" uri="{C3380CC4-5D6E-409C-BE32-E72D297353CC}">
                <c16:uniqueId val="{0000036B-523F-4CA0-B0FE-5A9E809E29E3}"/>
              </c:ext>
            </c:extLst>
          </c:dPt>
          <c:dPt>
            <c:idx val="438"/>
            <c:bubble3D val="0"/>
            <c:spPr>
              <a:solidFill>
                <a:srgbClr val="DAEEF3"/>
              </a:solidFill>
              <a:ln w="12700">
                <a:solidFill>
                  <a:srgbClr val="BFBFBF"/>
                </a:solidFill>
              </a:ln>
            </c:spPr>
            <c:extLst>
              <c:ext xmlns:c16="http://schemas.microsoft.com/office/drawing/2014/chart" uri="{C3380CC4-5D6E-409C-BE32-E72D297353CC}">
                <c16:uniqueId val="{0000036D-523F-4CA0-B0FE-5A9E809E29E3}"/>
              </c:ext>
            </c:extLst>
          </c:dPt>
          <c:dPt>
            <c:idx val="439"/>
            <c:bubble3D val="0"/>
            <c:spPr>
              <a:solidFill>
                <a:srgbClr val="E4DFEC"/>
              </a:solidFill>
              <a:ln w="12700">
                <a:solidFill>
                  <a:srgbClr val="BFBFBF"/>
                </a:solidFill>
              </a:ln>
            </c:spPr>
            <c:extLst>
              <c:ext xmlns:c16="http://schemas.microsoft.com/office/drawing/2014/chart" uri="{C3380CC4-5D6E-409C-BE32-E72D297353CC}">
                <c16:uniqueId val="{0000036F-523F-4CA0-B0FE-5A9E809E29E3}"/>
              </c:ext>
            </c:extLst>
          </c:dPt>
          <c:dPt>
            <c:idx val="440"/>
            <c:bubble3D val="0"/>
            <c:spPr>
              <a:solidFill>
                <a:srgbClr val="95B3D7"/>
              </a:solidFill>
              <a:ln w="12700">
                <a:solidFill>
                  <a:srgbClr val="BFBFBF"/>
                </a:solidFill>
              </a:ln>
            </c:spPr>
            <c:extLst>
              <c:ext xmlns:c16="http://schemas.microsoft.com/office/drawing/2014/chart" uri="{C3380CC4-5D6E-409C-BE32-E72D297353CC}">
                <c16:uniqueId val="{00000371-523F-4CA0-B0FE-5A9E809E29E3}"/>
              </c:ext>
            </c:extLst>
          </c:dPt>
          <c:dPt>
            <c:idx val="441"/>
            <c:bubble3D val="0"/>
            <c:spPr>
              <a:solidFill>
                <a:srgbClr val="DA9694"/>
              </a:solidFill>
              <a:ln w="12700">
                <a:solidFill>
                  <a:srgbClr val="BFBFBF"/>
                </a:solidFill>
              </a:ln>
            </c:spPr>
            <c:extLst>
              <c:ext xmlns:c16="http://schemas.microsoft.com/office/drawing/2014/chart" uri="{C3380CC4-5D6E-409C-BE32-E72D297353CC}">
                <c16:uniqueId val="{00000373-523F-4CA0-B0FE-5A9E809E29E3}"/>
              </c:ext>
            </c:extLst>
          </c:dPt>
          <c:dPt>
            <c:idx val="442"/>
            <c:bubble3D val="0"/>
            <c:spPr>
              <a:solidFill>
                <a:srgbClr val="C4D79B"/>
              </a:solidFill>
              <a:ln w="12700">
                <a:solidFill>
                  <a:srgbClr val="BFBFBF"/>
                </a:solidFill>
              </a:ln>
            </c:spPr>
            <c:extLst>
              <c:ext xmlns:c16="http://schemas.microsoft.com/office/drawing/2014/chart" uri="{C3380CC4-5D6E-409C-BE32-E72D297353CC}">
                <c16:uniqueId val="{00000375-523F-4CA0-B0FE-5A9E809E29E3}"/>
              </c:ext>
            </c:extLst>
          </c:dPt>
          <c:dPt>
            <c:idx val="443"/>
            <c:bubble3D val="0"/>
            <c:spPr>
              <a:solidFill>
                <a:srgbClr val="FABF8F"/>
              </a:solidFill>
              <a:ln w="12700">
                <a:solidFill>
                  <a:srgbClr val="BFBFBF"/>
                </a:solidFill>
              </a:ln>
            </c:spPr>
            <c:extLst>
              <c:ext xmlns:c16="http://schemas.microsoft.com/office/drawing/2014/chart" uri="{C3380CC4-5D6E-409C-BE32-E72D297353CC}">
                <c16:uniqueId val="{00000377-523F-4CA0-B0FE-5A9E809E29E3}"/>
              </c:ext>
            </c:extLst>
          </c:dPt>
          <c:dPt>
            <c:idx val="444"/>
            <c:bubble3D val="0"/>
            <c:spPr>
              <a:solidFill>
                <a:srgbClr val="92CDDC"/>
              </a:solidFill>
              <a:ln w="12700">
                <a:solidFill>
                  <a:srgbClr val="BFBFBF"/>
                </a:solidFill>
              </a:ln>
            </c:spPr>
            <c:extLst>
              <c:ext xmlns:c16="http://schemas.microsoft.com/office/drawing/2014/chart" uri="{C3380CC4-5D6E-409C-BE32-E72D297353CC}">
                <c16:uniqueId val="{00000379-523F-4CA0-B0FE-5A9E809E29E3}"/>
              </c:ext>
            </c:extLst>
          </c:dPt>
          <c:dPt>
            <c:idx val="445"/>
            <c:bubble3D val="0"/>
            <c:spPr>
              <a:solidFill>
                <a:srgbClr val="B1A0C7"/>
              </a:solidFill>
              <a:ln w="12700">
                <a:solidFill>
                  <a:srgbClr val="BFBFBF"/>
                </a:solidFill>
              </a:ln>
            </c:spPr>
            <c:extLst>
              <c:ext xmlns:c16="http://schemas.microsoft.com/office/drawing/2014/chart" uri="{C3380CC4-5D6E-409C-BE32-E72D297353CC}">
                <c16:uniqueId val="{0000037B-523F-4CA0-B0FE-5A9E809E29E3}"/>
              </c:ext>
            </c:extLst>
          </c:dPt>
          <c:dPt>
            <c:idx val="446"/>
            <c:bubble3D val="0"/>
            <c:spPr>
              <a:solidFill>
                <a:srgbClr val="538DD5"/>
              </a:solidFill>
              <a:ln w="12700">
                <a:solidFill>
                  <a:srgbClr val="BFBFBF"/>
                </a:solidFill>
              </a:ln>
            </c:spPr>
            <c:extLst>
              <c:ext xmlns:c16="http://schemas.microsoft.com/office/drawing/2014/chart" uri="{C3380CC4-5D6E-409C-BE32-E72D297353CC}">
                <c16:uniqueId val="{0000037D-523F-4CA0-B0FE-5A9E809E29E3}"/>
              </c:ext>
            </c:extLst>
          </c:dPt>
          <c:dPt>
            <c:idx val="447"/>
            <c:bubble3D val="0"/>
            <c:spPr>
              <a:solidFill>
                <a:srgbClr val="B8CCE4"/>
              </a:solidFill>
              <a:ln w="12700">
                <a:solidFill>
                  <a:srgbClr val="BFBFBF"/>
                </a:solidFill>
              </a:ln>
            </c:spPr>
            <c:extLst>
              <c:ext xmlns:c16="http://schemas.microsoft.com/office/drawing/2014/chart" uri="{C3380CC4-5D6E-409C-BE32-E72D297353CC}">
                <c16:uniqueId val="{0000037F-523F-4CA0-B0FE-5A9E809E29E3}"/>
              </c:ext>
            </c:extLst>
          </c:dPt>
          <c:dPt>
            <c:idx val="448"/>
            <c:bubble3D val="0"/>
            <c:spPr>
              <a:solidFill>
                <a:srgbClr val="E6B8B7"/>
              </a:solidFill>
              <a:ln w="12700">
                <a:solidFill>
                  <a:srgbClr val="BFBFBF"/>
                </a:solidFill>
              </a:ln>
            </c:spPr>
            <c:extLst>
              <c:ext xmlns:c16="http://schemas.microsoft.com/office/drawing/2014/chart" uri="{C3380CC4-5D6E-409C-BE32-E72D297353CC}">
                <c16:uniqueId val="{00000381-523F-4CA0-B0FE-5A9E809E29E3}"/>
              </c:ext>
            </c:extLst>
          </c:dPt>
          <c:dPt>
            <c:idx val="449"/>
            <c:bubble3D val="0"/>
            <c:spPr>
              <a:solidFill>
                <a:srgbClr val="D8E4BC"/>
              </a:solidFill>
              <a:ln w="12700">
                <a:solidFill>
                  <a:srgbClr val="BFBFBF"/>
                </a:solidFill>
              </a:ln>
            </c:spPr>
            <c:extLst>
              <c:ext xmlns:c16="http://schemas.microsoft.com/office/drawing/2014/chart" uri="{C3380CC4-5D6E-409C-BE32-E72D297353CC}">
                <c16:uniqueId val="{00000383-523F-4CA0-B0FE-5A9E809E29E3}"/>
              </c:ext>
            </c:extLst>
          </c:dPt>
          <c:dPt>
            <c:idx val="450"/>
            <c:bubble3D val="0"/>
            <c:spPr>
              <a:solidFill>
                <a:srgbClr val="FCD5B4"/>
              </a:solidFill>
              <a:ln w="12700">
                <a:solidFill>
                  <a:srgbClr val="BFBFBF"/>
                </a:solidFill>
              </a:ln>
            </c:spPr>
            <c:extLst>
              <c:ext xmlns:c16="http://schemas.microsoft.com/office/drawing/2014/chart" uri="{C3380CC4-5D6E-409C-BE32-E72D297353CC}">
                <c16:uniqueId val="{00000385-523F-4CA0-B0FE-5A9E809E29E3}"/>
              </c:ext>
            </c:extLst>
          </c:dPt>
          <c:dPt>
            <c:idx val="451"/>
            <c:bubble3D val="0"/>
            <c:spPr>
              <a:solidFill>
                <a:srgbClr val="B7DEE8"/>
              </a:solidFill>
              <a:ln w="12700">
                <a:solidFill>
                  <a:srgbClr val="BFBFBF"/>
                </a:solidFill>
              </a:ln>
            </c:spPr>
            <c:extLst>
              <c:ext xmlns:c16="http://schemas.microsoft.com/office/drawing/2014/chart" uri="{C3380CC4-5D6E-409C-BE32-E72D297353CC}">
                <c16:uniqueId val="{00000387-523F-4CA0-B0FE-5A9E809E29E3}"/>
              </c:ext>
            </c:extLst>
          </c:dPt>
          <c:dPt>
            <c:idx val="452"/>
            <c:bubble3D val="0"/>
            <c:spPr>
              <a:solidFill>
                <a:srgbClr val="CCC0DA"/>
              </a:solidFill>
              <a:ln w="12700">
                <a:solidFill>
                  <a:srgbClr val="BFBFBF"/>
                </a:solidFill>
              </a:ln>
            </c:spPr>
            <c:extLst>
              <c:ext xmlns:c16="http://schemas.microsoft.com/office/drawing/2014/chart" uri="{C3380CC4-5D6E-409C-BE32-E72D297353CC}">
                <c16:uniqueId val="{00000389-523F-4CA0-B0FE-5A9E809E29E3}"/>
              </c:ext>
            </c:extLst>
          </c:dPt>
          <c:dPt>
            <c:idx val="453"/>
            <c:bubble3D val="0"/>
            <c:spPr>
              <a:solidFill>
                <a:srgbClr val="8DB4E2"/>
              </a:solidFill>
              <a:ln w="12700">
                <a:solidFill>
                  <a:srgbClr val="BFBFBF"/>
                </a:solidFill>
              </a:ln>
            </c:spPr>
            <c:extLst>
              <c:ext xmlns:c16="http://schemas.microsoft.com/office/drawing/2014/chart" uri="{C3380CC4-5D6E-409C-BE32-E72D297353CC}">
                <c16:uniqueId val="{0000038B-523F-4CA0-B0FE-5A9E809E29E3}"/>
              </c:ext>
            </c:extLst>
          </c:dPt>
          <c:dPt>
            <c:idx val="454"/>
            <c:bubble3D val="0"/>
            <c:spPr>
              <a:solidFill>
                <a:srgbClr val="DCE6F1"/>
              </a:solidFill>
              <a:ln w="12700">
                <a:solidFill>
                  <a:srgbClr val="BFBFBF"/>
                </a:solidFill>
              </a:ln>
            </c:spPr>
            <c:extLst>
              <c:ext xmlns:c16="http://schemas.microsoft.com/office/drawing/2014/chart" uri="{C3380CC4-5D6E-409C-BE32-E72D297353CC}">
                <c16:uniqueId val="{0000038D-523F-4CA0-B0FE-5A9E809E29E3}"/>
              </c:ext>
            </c:extLst>
          </c:dPt>
          <c:dPt>
            <c:idx val="455"/>
            <c:bubble3D val="0"/>
            <c:spPr>
              <a:solidFill>
                <a:srgbClr val="F2DCDB"/>
              </a:solidFill>
              <a:ln w="12700">
                <a:solidFill>
                  <a:srgbClr val="BFBFBF"/>
                </a:solidFill>
              </a:ln>
            </c:spPr>
            <c:extLst>
              <c:ext xmlns:c16="http://schemas.microsoft.com/office/drawing/2014/chart" uri="{C3380CC4-5D6E-409C-BE32-E72D297353CC}">
                <c16:uniqueId val="{0000038F-523F-4CA0-B0FE-5A9E809E29E3}"/>
              </c:ext>
            </c:extLst>
          </c:dPt>
          <c:dPt>
            <c:idx val="456"/>
            <c:bubble3D val="0"/>
            <c:spPr>
              <a:solidFill>
                <a:srgbClr val="EBF1DE"/>
              </a:solidFill>
              <a:ln w="12700">
                <a:solidFill>
                  <a:srgbClr val="BFBFBF"/>
                </a:solidFill>
              </a:ln>
            </c:spPr>
            <c:extLst>
              <c:ext xmlns:c16="http://schemas.microsoft.com/office/drawing/2014/chart" uri="{C3380CC4-5D6E-409C-BE32-E72D297353CC}">
                <c16:uniqueId val="{00000391-523F-4CA0-B0FE-5A9E809E29E3}"/>
              </c:ext>
            </c:extLst>
          </c:dPt>
          <c:dPt>
            <c:idx val="457"/>
            <c:bubble3D val="0"/>
            <c:spPr>
              <a:solidFill>
                <a:srgbClr val="FDE9D9"/>
              </a:solidFill>
              <a:ln w="12700">
                <a:solidFill>
                  <a:srgbClr val="BFBFBF"/>
                </a:solidFill>
              </a:ln>
            </c:spPr>
            <c:extLst>
              <c:ext xmlns:c16="http://schemas.microsoft.com/office/drawing/2014/chart" uri="{C3380CC4-5D6E-409C-BE32-E72D297353CC}">
                <c16:uniqueId val="{00000393-523F-4CA0-B0FE-5A9E809E29E3}"/>
              </c:ext>
            </c:extLst>
          </c:dPt>
          <c:dPt>
            <c:idx val="458"/>
            <c:bubble3D val="0"/>
            <c:spPr>
              <a:solidFill>
                <a:srgbClr val="DAEEF3"/>
              </a:solidFill>
              <a:ln w="12700">
                <a:solidFill>
                  <a:srgbClr val="BFBFBF"/>
                </a:solidFill>
              </a:ln>
            </c:spPr>
            <c:extLst>
              <c:ext xmlns:c16="http://schemas.microsoft.com/office/drawing/2014/chart" uri="{C3380CC4-5D6E-409C-BE32-E72D297353CC}">
                <c16:uniqueId val="{00000395-523F-4CA0-B0FE-5A9E809E29E3}"/>
              </c:ext>
            </c:extLst>
          </c:dPt>
          <c:dPt>
            <c:idx val="459"/>
            <c:bubble3D val="0"/>
            <c:spPr>
              <a:solidFill>
                <a:srgbClr val="E4DFEC"/>
              </a:solidFill>
              <a:ln w="12700">
                <a:solidFill>
                  <a:srgbClr val="BFBFBF"/>
                </a:solidFill>
              </a:ln>
            </c:spPr>
            <c:extLst>
              <c:ext xmlns:c16="http://schemas.microsoft.com/office/drawing/2014/chart" uri="{C3380CC4-5D6E-409C-BE32-E72D297353CC}">
                <c16:uniqueId val="{00000397-523F-4CA0-B0FE-5A9E809E29E3}"/>
              </c:ext>
            </c:extLst>
          </c:dPt>
          <c:dPt>
            <c:idx val="460"/>
            <c:bubble3D val="0"/>
            <c:spPr>
              <a:solidFill>
                <a:srgbClr val="95B3D7"/>
              </a:solidFill>
              <a:ln w="12700">
                <a:solidFill>
                  <a:srgbClr val="BFBFBF"/>
                </a:solidFill>
              </a:ln>
            </c:spPr>
            <c:extLst>
              <c:ext xmlns:c16="http://schemas.microsoft.com/office/drawing/2014/chart" uri="{C3380CC4-5D6E-409C-BE32-E72D297353CC}">
                <c16:uniqueId val="{00000399-523F-4CA0-B0FE-5A9E809E29E3}"/>
              </c:ext>
            </c:extLst>
          </c:dPt>
          <c:dPt>
            <c:idx val="461"/>
            <c:bubble3D val="0"/>
            <c:spPr>
              <a:solidFill>
                <a:srgbClr val="DA9694"/>
              </a:solidFill>
              <a:ln w="12700">
                <a:solidFill>
                  <a:srgbClr val="BFBFBF"/>
                </a:solidFill>
              </a:ln>
            </c:spPr>
            <c:extLst>
              <c:ext xmlns:c16="http://schemas.microsoft.com/office/drawing/2014/chart" uri="{C3380CC4-5D6E-409C-BE32-E72D297353CC}">
                <c16:uniqueId val="{0000039B-523F-4CA0-B0FE-5A9E809E29E3}"/>
              </c:ext>
            </c:extLst>
          </c:dPt>
          <c:dPt>
            <c:idx val="462"/>
            <c:bubble3D val="0"/>
            <c:spPr>
              <a:solidFill>
                <a:srgbClr val="C4D79B"/>
              </a:solidFill>
              <a:ln w="12700">
                <a:solidFill>
                  <a:srgbClr val="BFBFBF"/>
                </a:solidFill>
              </a:ln>
            </c:spPr>
            <c:extLst>
              <c:ext xmlns:c16="http://schemas.microsoft.com/office/drawing/2014/chart" uri="{C3380CC4-5D6E-409C-BE32-E72D297353CC}">
                <c16:uniqueId val="{0000039D-523F-4CA0-B0FE-5A9E809E29E3}"/>
              </c:ext>
            </c:extLst>
          </c:dPt>
          <c:dPt>
            <c:idx val="463"/>
            <c:bubble3D val="0"/>
            <c:spPr>
              <a:solidFill>
                <a:srgbClr val="FABF8F"/>
              </a:solidFill>
              <a:ln w="12700">
                <a:solidFill>
                  <a:srgbClr val="BFBFBF"/>
                </a:solidFill>
              </a:ln>
            </c:spPr>
            <c:extLst>
              <c:ext xmlns:c16="http://schemas.microsoft.com/office/drawing/2014/chart" uri="{C3380CC4-5D6E-409C-BE32-E72D297353CC}">
                <c16:uniqueId val="{0000039F-523F-4CA0-B0FE-5A9E809E29E3}"/>
              </c:ext>
            </c:extLst>
          </c:dPt>
          <c:dPt>
            <c:idx val="464"/>
            <c:bubble3D val="0"/>
            <c:spPr>
              <a:solidFill>
                <a:srgbClr val="92CDDC"/>
              </a:solidFill>
              <a:ln w="12700">
                <a:solidFill>
                  <a:srgbClr val="BFBFBF"/>
                </a:solidFill>
              </a:ln>
            </c:spPr>
            <c:extLst>
              <c:ext xmlns:c16="http://schemas.microsoft.com/office/drawing/2014/chart" uri="{C3380CC4-5D6E-409C-BE32-E72D297353CC}">
                <c16:uniqueId val="{000003A1-523F-4CA0-B0FE-5A9E809E29E3}"/>
              </c:ext>
            </c:extLst>
          </c:dPt>
          <c:dPt>
            <c:idx val="465"/>
            <c:bubble3D val="0"/>
            <c:spPr>
              <a:solidFill>
                <a:srgbClr val="B1A0C7"/>
              </a:solidFill>
              <a:ln w="12700">
                <a:solidFill>
                  <a:srgbClr val="BFBFBF"/>
                </a:solidFill>
              </a:ln>
            </c:spPr>
            <c:extLst>
              <c:ext xmlns:c16="http://schemas.microsoft.com/office/drawing/2014/chart" uri="{C3380CC4-5D6E-409C-BE32-E72D297353CC}">
                <c16:uniqueId val="{000003A3-523F-4CA0-B0FE-5A9E809E29E3}"/>
              </c:ext>
            </c:extLst>
          </c:dPt>
          <c:dPt>
            <c:idx val="466"/>
            <c:bubble3D val="0"/>
            <c:spPr>
              <a:solidFill>
                <a:srgbClr val="538DD5"/>
              </a:solidFill>
              <a:ln w="12700">
                <a:solidFill>
                  <a:srgbClr val="BFBFBF"/>
                </a:solidFill>
              </a:ln>
            </c:spPr>
            <c:extLst>
              <c:ext xmlns:c16="http://schemas.microsoft.com/office/drawing/2014/chart" uri="{C3380CC4-5D6E-409C-BE32-E72D297353CC}">
                <c16:uniqueId val="{000003A5-523F-4CA0-B0FE-5A9E809E29E3}"/>
              </c:ext>
            </c:extLst>
          </c:dPt>
          <c:dPt>
            <c:idx val="467"/>
            <c:bubble3D val="0"/>
            <c:spPr>
              <a:solidFill>
                <a:srgbClr val="B8CCE4"/>
              </a:solidFill>
              <a:ln w="12700">
                <a:solidFill>
                  <a:srgbClr val="BFBFBF"/>
                </a:solidFill>
              </a:ln>
            </c:spPr>
            <c:extLst>
              <c:ext xmlns:c16="http://schemas.microsoft.com/office/drawing/2014/chart" uri="{C3380CC4-5D6E-409C-BE32-E72D297353CC}">
                <c16:uniqueId val="{000003A7-523F-4CA0-B0FE-5A9E809E29E3}"/>
              </c:ext>
            </c:extLst>
          </c:dPt>
          <c:dPt>
            <c:idx val="468"/>
            <c:bubble3D val="0"/>
            <c:spPr>
              <a:solidFill>
                <a:srgbClr val="E6B8B7"/>
              </a:solidFill>
              <a:ln w="12700">
                <a:solidFill>
                  <a:srgbClr val="BFBFBF"/>
                </a:solidFill>
              </a:ln>
            </c:spPr>
            <c:extLst>
              <c:ext xmlns:c16="http://schemas.microsoft.com/office/drawing/2014/chart" uri="{C3380CC4-5D6E-409C-BE32-E72D297353CC}">
                <c16:uniqueId val="{000003A9-523F-4CA0-B0FE-5A9E809E29E3}"/>
              </c:ext>
            </c:extLst>
          </c:dPt>
          <c:dPt>
            <c:idx val="469"/>
            <c:bubble3D val="0"/>
            <c:spPr>
              <a:solidFill>
                <a:srgbClr val="D8E4BC"/>
              </a:solidFill>
              <a:ln w="12700">
                <a:solidFill>
                  <a:srgbClr val="BFBFBF"/>
                </a:solidFill>
              </a:ln>
            </c:spPr>
            <c:extLst>
              <c:ext xmlns:c16="http://schemas.microsoft.com/office/drawing/2014/chart" uri="{C3380CC4-5D6E-409C-BE32-E72D297353CC}">
                <c16:uniqueId val="{000003AB-523F-4CA0-B0FE-5A9E809E29E3}"/>
              </c:ext>
            </c:extLst>
          </c:dPt>
          <c:dPt>
            <c:idx val="470"/>
            <c:bubble3D val="0"/>
            <c:spPr>
              <a:solidFill>
                <a:srgbClr val="FCD5B4"/>
              </a:solidFill>
              <a:ln w="12700">
                <a:solidFill>
                  <a:srgbClr val="BFBFBF"/>
                </a:solidFill>
              </a:ln>
            </c:spPr>
            <c:extLst>
              <c:ext xmlns:c16="http://schemas.microsoft.com/office/drawing/2014/chart" uri="{C3380CC4-5D6E-409C-BE32-E72D297353CC}">
                <c16:uniqueId val="{000003AD-523F-4CA0-B0FE-5A9E809E29E3}"/>
              </c:ext>
            </c:extLst>
          </c:dPt>
          <c:dPt>
            <c:idx val="471"/>
            <c:bubble3D val="0"/>
            <c:spPr>
              <a:solidFill>
                <a:srgbClr val="B7DEE8"/>
              </a:solidFill>
              <a:ln w="12700">
                <a:solidFill>
                  <a:srgbClr val="BFBFBF"/>
                </a:solidFill>
              </a:ln>
            </c:spPr>
            <c:extLst>
              <c:ext xmlns:c16="http://schemas.microsoft.com/office/drawing/2014/chart" uri="{C3380CC4-5D6E-409C-BE32-E72D297353CC}">
                <c16:uniqueId val="{000003AF-523F-4CA0-B0FE-5A9E809E29E3}"/>
              </c:ext>
            </c:extLst>
          </c:dPt>
          <c:dPt>
            <c:idx val="472"/>
            <c:bubble3D val="0"/>
            <c:spPr>
              <a:solidFill>
                <a:srgbClr val="CCC0DA"/>
              </a:solidFill>
              <a:ln w="12700">
                <a:solidFill>
                  <a:srgbClr val="BFBFBF"/>
                </a:solidFill>
              </a:ln>
            </c:spPr>
            <c:extLst>
              <c:ext xmlns:c16="http://schemas.microsoft.com/office/drawing/2014/chart" uri="{C3380CC4-5D6E-409C-BE32-E72D297353CC}">
                <c16:uniqueId val="{000003B1-523F-4CA0-B0FE-5A9E809E29E3}"/>
              </c:ext>
            </c:extLst>
          </c:dPt>
          <c:dPt>
            <c:idx val="473"/>
            <c:bubble3D val="0"/>
            <c:spPr>
              <a:solidFill>
                <a:srgbClr val="8DB4E2"/>
              </a:solidFill>
              <a:ln w="12700">
                <a:solidFill>
                  <a:srgbClr val="BFBFBF"/>
                </a:solidFill>
              </a:ln>
            </c:spPr>
            <c:extLst>
              <c:ext xmlns:c16="http://schemas.microsoft.com/office/drawing/2014/chart" uri="{C3380CC4-5D6E-409C-BE32-E72D297353CC}">
                <c16:uniqueId val="{000003B3-523F-4CA0-B0FE-5A9E809E29E3}"/>
              </c:ext>
            </c:extLst>
          </c:dPt>
          <c:dPt>
            <c:idx val="474"/>
            <c:bubble3D val="0"/>
            <c:spPr>
              <a:solidFill>
                <a:srgbClr val="DCE6F1"/>
              </a:solidFill>
              <a:ln w="12700">
                <a:solidFill>
                  <a:srgbClr val="BFBFBF"/>
                </a:solidFill>
              </a:ln>
            </c:spPr>
            <c:extLst>
              <c:ext xmlns:c16="http://schemas.microsoft.com/office/drawing/2014/chart" uri="{C3380CC4-5D6E-409C-BE32-E72D297353CC}">
                <c16:uniqueId val="{000003B5-523F-4CA0-B0FE-5A9E809E29E3}"/>
              </c:ext>
            </c:extLst>
          </c:dPt>
          <c:dPt>
            <c:idx val="475"/>
            <c:bubble3D val="0"/>
            <c:spPr>
              <a:solidFill>
                <a:srgbClr val="F2DCDB"/>
              </a:solidFill>
              <a:ln w="12700">
                <a:solidFill>
                  <a:srgbClr val="BFBFBF"/>
                </a:solidFill>
              </a:ln>
            </c:spPr>
            <c:extLst>
              <c:ext xmlns:c16="http://schemas.microsoft.com/office/drawing/2014/chart" uri="{C3380CC4-5D6E-409C-BE32-E72D297353CC}">
                <c16:uniqueId val="{000003B7-523F-4CA0-B0FE-5A9E809E29E3}"/>
              </c:ext>
            </c:extLst>
          </c:dPt>
          <c:dPt>
            <c:idx val="476"/>
            <c:bubble3D val="0"/>
            <c:spPr>
              <a:solidFill>
                <a:srgbClr val="EBF1DE"/>
              </a:solidFill>
              <a:ln w="12700">
                <a:solidFill>
                  <a:srgbClr val="BFBFBF"/>
                </a:solidFill>
              </a:ln>
            </c:spPr>
            <c:extLst>
              <c:ext xmlns:c16="http://schemas.microsoft.com/office/drawing/2014/chart" uri="{C3380CC4-5D6E-409C-BE32-E72D297353CC}">
                <c16:uniqueId val="{000003B9-523F-4CA0-B0FE-5A9E809E29E3}"/>
              </c:ext>
            </c:extLst>
          </c:dPt>
          <c:dPt>
            <c:idx val="477"/>
            <c:bubble3D val="0"/>
            <c:spPr>
              <a:solidFill>
                <a:srgbClr val="FDE9D9"/>
              </a:solidFill>
              <a:ln w="12700">
                <a:solidFill>
                  <a:srgbClr val="BFBFBF"/>
                </a:solidFill>
              </a:ln>
            </c:spPr>
            <c:extLst>
              <c:ext xmlns:c16="http://schemas.microsoft.com/office/drawing/2014/chart" uri="{C3380CC4-5D6E-409C-BE32-E72D297353CC}">
                <c16:uniqueId val="{000003BB-523F-4CA0-B0FE-5A9E809E29E3}"/>
              </c:ext>
            </c:extLst>
          </c:dPt>
          <c:dPt>
            <c:idx val="478"/>
            <c:bubble3D val="0"/>
            <c:spPr>
              <a:solidFill>
                <a:srgbClr val="DAEEF3"/>
              </a:solidFill>
              <a:ln w="12700">
                <a:solidFill>
                  <a:srgbClr val="BFBFBF"/>
                </a:solidFill>
              </a:ln>
            </c:spPr>
            <c:extLst>
              <c:ext xmlns:c16="http://schemas.microsoft.com/office/drawing/2014/chart" uri="{C3380CC4-5D6E-409C-BE32-E72D297353CC}">
                <c16:uniqueId val="{000003BD-523F-4CA0-B0FE-5A9E809E29E3}"/>
              </c:ext>
            </c:extLst>
          </c:dPt>
          <c:dPt>
            <c:idx val="479"/>
            <c:bubble3D val="0"/>
            <c:spPr>
              <a:solidFill>
                <a:srgbClr val="E4DFEC"/>
              </a:solidFill>
              <a:ln w="12700">
                <a:solidFill>
                  <a:srgbClr val="BFBFBF"/>
                </a:solidFill>
              </a:ln>
            </c:spPr>
            <c:extLst>
              <c:ext xmlns:c16="http://schemas.microsoft.com/office/drawing/2014/chart" uri="{C3380CC4-5D6E-409C-BE32-E72D297353CC}">
                <c16:uniqueId val="{000003BF-523F-4CA0-B0FE-5A9E809E29E3}"/>
              </c:ext>
            </c:extLst>
          </c:dPt>
          <c:dPt>
            <c:idx val="480"/>
            <c:bubble3D val="0"/>
            <c:spPr>
              <a:solidFill>
                <a:srgbClr val="95B3D7"/>
              </a:solidFill>
              <a:ln w="12700">
                <a:solidFill>
                  <a:srgbClr val="BFBFBF"/>
                </a:solidFill>
              </a:ln>
            </c:spPr>
            <c:extLst>
              <c:ext xmlns:c16="http://schemas.microsoft.com/office/drawing/2014/chart" uri="{C3380CC4-5D6E-409C-BE32-E72D297353CC}">
                <c16:uniqueId val="{000003C1-523F-4CA0-B0FE-5A9E809E29E3}"/>
              </c:ext>
            </c:extLst>
          </c:dPt>
          <c:dPt>
            <c:idx val="481"/>
            <c:bubble3D val="0"/>
            <c:spPr>
              <a:solidFill>
                <a:srgbClr val="DA9694"/>
              </a:solidFill>
              <a:ln w="12700">
                <a:solidFill>
                  <a:srgbClr val="BFBFBF"/>
                </a:solidFill>
              </a:ln>
            </c:spPr>
            <c:extLst>
              <c:ext xmlns:c16="http://schemas.microsoft.com/office/drawing/2014/chart" uri="{C3380CC4-5D6E-409C-BE32-E72D297353CC}">
                <c16:uniqueId val="{000003C3-523F-4CA0-B0FE-5A9E809E29E3}"/>
              </c:ext>
            </c:extLst>
          </c:dPt>
          <c:dPt>
            <c:idx val="482"/>
            <c:bubble3D val="0"/>
            <c:spPr>
              <a:solidFill>
                <a:srgbClr val="C4D79B"/>
              </a:solidFill>
              <a:ln w="12700">
                <a:solidFill>
                  <a:srgbClr val="BFBFBF"/>
                </a:solidFill>
              </a:ln>
            </c:spPr>
            <c:extLst>
              <c:ext xmlns:c16="http://schemas.microsoft.com/office/drawing/2014/chart" uri="{C3380CC4-5D6E-409C-BE32-E72D297353CC}">
                <c16:uniqueId val="{000003C5-523F-4CA0-B0FE-5A9E809E29E3}"/>
              </c:ext>
            </c:extLst>
          </c:dPt>
          <c:dPt>
            <c:idx val="483"/>
            <c:bubble3D val="0"/>
            <c:spPr>
              <a:solidFill>
                <a:srgbClr val="FABF8F"/>
              </a:solidFill>
              <a:ln w="12700">
                <a:solidFill>
                  <a:srgbClr val="BFBFBF"/>
                </a:solidFill>
              </a:ln>
            </c:spPr>
            <c:extLst>
              <c:ext xmlns:c16="http://schemas.microsoft.com/office/drawing/2014/chart" uri="{C3380CC4-5D6E-409C-BE32-E72D297353CC}">
                <c16:uniqueId val="{000003C7-523F-4CA0-B0FE-5A9E809E29E3}"/>
              </c:ext>
            </c:extLst>
          </c:dPt>
          <c:dPt>
            <c:idx val="484"/>
            <c:bubble3D val="0"/>
            <c:spPr>
              <a:solidFill>
                <a:srgbClr val="92CDDC"/>
              </a:solidFill>
              <a:ln w="12700">
                <a:solidFill>
                  <a:srgbClr val="BFBFBF"/>
                </a:solidFill>
              </a:ln>
            </c:spPr>
            <c:extLst>
              <c:ext xmlns:c16="http://schemas.microsoft.com/office/drawing/2014/chart" uri="{C3380CC4-5D6E-409C-BE32-E72D297353CC}">
                <c16:uniqueId val="{000003C9-523F-4CA0-B0FE-5A9E809E29E3}"/>
              </c:ext>
            </c:extLst>
          </c:dPt>
          <c:dPt>
            <c:idx val="485"/>
            <c:bubble3D val="0"/>
            <c:spPr>
              <a:solidFill>
                <a:srgbClr val="B1A0C7"/>
              </a:solidFill>
              <a:ln w="12700">
                <a:solidFill>
                  <a:srgbClr val="BFBFBF"/>
                </a:solidFill>
              </a:ln>
            </c:spPr>
            <c:extLst>
              <c:ext xmlns:c16="http://schemas.microsoft.com/office/drawing/2014/chart" uri="{C3380CC4-5D6E-409C-BE32-E72D297353CC}">
                <c16:uniqueId val="{000003CB-523F-4CA0-B0FE-5A9E809E29E3}"/>
              </c:ext>
            </c:extLst>
          </c:dPt>
          <c:dPt>
            <c:idx val="486"/>
            <c:bubble3D val="0"/>
            <c:spPr>
              <a:solidFill>
                <a:srgbClr val="538DD5"/>
              </a:solidFill>
              <a:ln w="12700">
                <a:solidFill>
                  <a:srgbClr val="BFBFBF"/>
                </a:solidFill>
              </a:ln>
            </c:spPr>
            <c:extLst>
              <c:ext xmlns:c16="http://schemas.microsoft.com/office/drawing/2014/chart" uri="{C3380CC4-5D6E-409C-BE32-E72D297353CC}">
                <c16:uniqueId val="{000003CD-523F-4CA0-B0FE-5A9E809E29E3}"/>
              </c:ext>
            </c:extLst>
          </c:dPt>
          <c:dPt>
            <c:idx val="487"/>
            <c:bubble3D val="0"/>
            <c:spPr>
              <a:solidFill>
                <a:srgbClr val="B8CCE4"/>
              </a:solidFill>
              <a:ln w="12700">
                <a:solidFill>
                  <a:srgbClr val="BFBFBF"/>
                </a:solidFill>
              </a:ln>
            </c:spPr>
            <c:extLst>
              <c:ext xmlns:c16="http://schemas.microsoft.com/office/drawing/2014/chart" uri="{C3380CC4-5D6E-409C-BE32-E72D297353CC}">
                <c16:uniqueId val="{000003CF-523F-4CA0-B0FE-5A9E809E29E3}"/>
              </c:ext>
            </c:extLst>
          </c:dPt>
          <c:dPt>
            <c:idx val="488"/>
            <c:bubble3D val="0"/>
            <c:spPr>
              <a:solidFill>
                <a:srgbClr val="E6B8B7"/>
              </a:solidFill>
              <a:ln w="12700">
                <a:solidFill>
                  <a:srgbClr val="BFBFBF"/>
                </a:solidFill>
              </a:ln>
            </c:spPr>
            <c:extLst>
              <c:ext xmlns:c16="http://schemas.microsoft.com/office/drawing/2014/chart" uri="{C3380CC4-5D6E-409C-BE32-E72D297353CC}">
                <c16:uniqueId val="{000003D1-523F-4CA0-B0FE-5A9E809E29E3}"/>
              </c:ext>
            </c:extLst>
          </c:dPt>
          <c:dPt>
            <c:idx val="489"/>
            <c:bubble3D val="0"/>
            <c:spPr>
              <a:solidFill>
                <a:srgbClr val="D8E4BC"/>
              </a:solidFill>
              <a:ln w="12700">
                <a:solidFill>
                  <a:srgbClr val="BFBFBF"/>
                </a:solidFill>
              </a:ln>
            </c:spPr>
            <c:extLst>
              <c:ext xmlns:c16="http://schemas.microsoft.com/office/drawing/2014/chart" uri="{C3380CC4-5D6E-409C-BE32-E72D297353CC}">
                <c16:uniqueId val="{000003D3-523F-4CA0-B0FE-5A9E809E29E3}"/>
              </c:ext>
            </c:extLst>
          </c:dPt>
          <c:dPt>
            <c:idx val="490"/>
            <c:bubble3D val="0"/>
            <c:spPr>
              <a:solidFill>
                <a:srgbClr val="FCD5B4"/>
              </a:solidFill>
              <a:ln w="12700">
                <a:solidFill>
                  <a:srgbClr val="BFBFBF"/>
                </a:solidFill>
              </a:ln>
            </c:spPr>
            <c:extLst>
              <c:ext xmlns:c16="http://schemas.microsoft.com/office/drawing/2014/chart" uri="{C3380CC4-5D6E-409C-BE32-E72D297353CC}">
                <c16:uniqueId val="{000003D5-523F-4CA0-B0FE-5A9E809E29E3}"/>
              </c:ext>
            </c:extLst>
          </c:dPt>
          <c:dPt>
            <c:idx val="491"/>
            <c:bubble3D val="0"/>
            <c:spPr>
              <a:solidFill>
                <a:srgbClr val="B7DEE8"/>
              </a:solidFill>
              <a:ln w="12700">
                <a:solidFill>
                  <a:srgbClr val="BFBFBF"/>
                </a:solidFill>
              </a:ln>
            </c:spPr>
            <c:extLst>
              <c:ext xmlns:c16="http://schemas.microsoft.com/office/drawing/2014/chart" uri="{C3380CC4-5D6E-409C-BE32-E72D297353CC}">
                <c16:uniqueId val="{000003D7-523F-4CA0-B0FE-5A9E809E29E3}"/>
              </c:ext>
            </c:extLst>
          </c:dPt>
          <c:dPt>
            <c:idx val="492"/>
            <c:bubble3D val="0"/>
            <c:spPr>
              <a:solidFill>
                <a:srgbClr val="CCC0DA"/>
              </a:solidFill>
              <a:ln w="12700">
                <a:solidFill>
                  <a:srgbClr val="BFBFBF"/>
                </a:solidFill>
              </a:ln>
            </c:spPr>
            <c:extLst>
              <c:ext xmlns:c16="http://schemas.microsoft.com/office/drawing/2014/chart" uri="{C3380CC4-5D6E-409C-BE32-E72D297353CC}">
                <c16:uniqueId val="{000003D9-523F-4CA0-B0FE-5A9E809E29E3}"/>
              </c:ext>
            </c:extLst>
          </c:dPt>
          <c:dPt>
            <c:idx val="493"/>
            <c:bubble3D val="0"/>
            <c:spPr>
              <a:solidFill>
                <a:srgbClr val="8DB4E2"/>
              </a:solidFill>
              <a:ln w="12700">
                <a:solidFill>
                  <a:srgbClr val="BFBFBF"/>
                </a:solidFill>
              </a:ln>
            </c:spPr>
            <c:extLst>
              <c:ext xmlns:c16="http://schemas.microsoft.com/office/drawing/2014/chart" uri="{C3380CC4-5D6E-409C-BE32-E72D297353CC}">
                <c16:uniqueId val="{000003DB-523F-4CA0-B0FE-5A9E809E29E3}"/>
              </c:ext>
            </c:extLst>
          </c:dPt>
          <c:dPt>
            <c:idx val="494"/>
            <c:bubble3D val="0"/>
            <c:spPr>
              <a:solidFill>
                <a:srgbClr val="DCE6F1"/>
              </a:solidFill>
              <a:ln w="12700">
                <a:solidFill>
                  <a:srgbClr val="BFBFBF"/>
                </a:solidFill>
              </a:ln>
            </c:spPr>
            <c:extLst>
              <c:ext xmlns:c16="http://schemas.microsoft.com/office/drawing/2014/chart" uri="{C3380CC4-5D6E-409C-BE32-E72D297353CC}">
                <c16:uniqueId val="{000003DD-523F-4CA0-B0FE-5A9E809E29E3}"/>
              </c:ext>
            </c:extLst>
          </c:dPt>
          <c:dPt>
            <c:idx val="495"/>
            <c:bubble3D val="0"/>
            <c:spPr>
              <a:solidFill>
                <a:srgbClr val="F2DCDB"/>
              </a:solidFill>
              <a:ln w="12700">
                <a:solidFill>
                  <a:srgbClr val="BFBFBF"/>
                </a:solidFill>
              </a:ln>
            </c:spPr>
            <c:extLst>
              <c:ext xmlns:c16="http://schemas.microsoft.com/office/drawing/2014/chart" uri="{C3380CC4-5D6E-409C-BE32-E72D297353CC}">
                <c16:uniqueId val="{000003DF-523F-4CA0-B0FE-5A9E809E29E3}"/>
              </c:ext>
            </c:extLst>
          </c:dPt>
          <c:dPt>
            <c:idx val="496"/>
            <c:bubble3D val="0"/>
            <c:spPr>
              <a:solidFill>
                <a:srgbClr val="EBF1DE"/>
              </a:solidFill>
              <a:ln w="12700">
                <a:solidFill>
                  <a:srgbClr val="BFBFBF"/>
                </a:solidFill>
              </a:ln>
            </c:spPr>
            <c:extLst>
              <c:ext xmlns:c16="http://schemas.microsoft.com/office/drawing/2014/chart" uri="{C3380CC4-5D6E-409C-BE32-E72D297353CC}">
                <c16:uniqueId val="{000003E1-523F-4CA0-B0FE-5A9E809E29E3}"/>
              </c:ext>
            </c:extLst>
          </c:dPt>
          <c:dPt>
            <c:idx val="497"/>
            <c:bubble3D val="0"/>
            <c:spPr>
              <a:solidFill>
                <a:srgbClr val="FDE9D9"/>
              </a:solidFill>
              <a:ln w="12700">
                <a:solidFill>
                  <a:srgbClr val="BFBFBF"/>
                </a:solidFill>
              </a:ln>
            </c:spPr>
            <c:extLst>
              <c:ext xmlns:c16="http://schemas.microsoft.com/office/drawing/2014/chart" uri="{C3380CC4-5D6E-409C-BE32-E72D297353CC}">
                <c16:uniqueId val="{000003E3-523F-4CA0-B0FE-5A9E809E29E3}"/>
              </c:ext>
            </c:extLst>
          </c:dPt>
          <c:dPt>
            <c:idx val="498"/>
            <c:bubble3D val="0"/>
            <c:spPr>
              <a:solidFill>
                <a:srgbClr val="DAEEF3"/>
              </a:solidFill>
              <a:ln w="12700">
                <a:solidFill>
                  <a:srgbClr val="BFBFBF"/>
                </a:solidFill>
              </a:ln>
            </c:spPr>
            <c:extLst>
              <c:ext xmlns:c16="http://schemas.microsoft.com/office/drawing/2014/chart" uri="{C3380CC4-5D6E-409C-BE32-E72D297353CC}">
                <c16:uniqueId val="{000003E5-523F-4CA0-B0FE-5A9E809E29E3}"/>
              </c:ext>
            </c:extLst>
          </c:dPt>
          <c:dPt>
            <c:idx val="499"/>
            <c:bubble3D val="0"/>
            <c:spPr>
              <a:solidFill>
                <a:srgbClr val="E4DFEC"/>
              </a:solidFill>
              <a:ln w="12700">
                <a:solidFill>
                  <a:srgbClr val="BFBFBF"/>
                </a:solidFill>
              </a:ln>
            </c:spPr>
            <c:extLst>
              <c:ext xmlns:c16="http://schemas.microsoft.com/office/drawing/2014/chart" uri="{C3380CC4-5D6E-409C-BE32-E72D297353CC}">
                <c16:uniqueId val="{000003E7-523F-4CA0-B0FE-5A9E809E29E3}"/>
              </c:ext>
            </c:extLst>
          </c:dPt>
          <c:dPt>
            <c:idx val="500"/>
            <c:bubble3D val="0"/>
            <c:spPr>
              <a:solidFill>
                <a:srgbClr val="95B3D7"/>
              </a:solidFill>
              <a:ln w="12700">
                <a:solidFill>
                  <a:srgbClr val="BFBFBF"/>
                </a:solidFill>
              </a:ln>
            </c:spPr>
            <c:extLst>
              <c:ext xmlns:c16="http://schemas.microsoft.com/office/drawing/2014/chart" uri="{C3380CC4-5D6E-409C-BE32-E72D297353CC}">
                <c16:uniqueId val="{000003E9-523F-4CA0-B0FE-5A9E809E29E3}"/>
              </c:ext>
            </c:extLst>
          </c:dPt>
          <c:dPt>
            <c:idx val="501"/>
            <c:bubble3D val="0"/>
            <c:spPr>
              <a:solidFill>
                <a:srgbClr val="DA9694"/>
              </a:solidFill>
              <a:ln w="12700">
                <a:solidFill>
                  <a:srgbClr val="BFBFBF"/>
                </a:solidFill>
              </a:ln>
            </c:spPr>
            <c:extLst>
              <c:ext xmlns:c16="http://schemas.microsoft.com/office/drawing/2014/chart" uri="{C3380CC4-5D6E-409C-BE32-E72D297353CC}">
                <c16:uniqueId val="{000003EB-523F-4CA0-B0FE-5A9E809E29E3}"/>
              </c:ext>
            </c:extLst>
          </c:dPt>
          <c:dPt>
            <c:idx val="502"/>
            <c:bubble3D val="0"/>
            <c:spPr>
              <a:solidFill>
                <a:srgbClr val="C4D79B"/>
              </a:solidFill>
              <a:ln w="12700">
                <a:solidFill>
                  <a:srgbClr val="BFBFBF"/>
                </a:solidFill>
              </a:ln>
            </c:spPr>
            <c:extLst>
              <c:ext xmlns:c16="http://schemas.microsoft.com/office/drawing/2014/chart" uri="{C3380CC4-5D6E-409C-BE32-E72D297353CC}">
                <c16:uniqueId val="{000003ED-523F-4CA0-B0FE-5A9E809E29E3}"/>
              </c:ext>
            </c:extLst>
          </c:dPt>
          <c:dPt>
            <c:idx val="503"/>
            <c:bubble3D val="0"/>
            <c:spPr>
              <a:solidFill>
                <a:srgbClr val="FABF8F"/>
              </a:solidFill>
              <a:ln w="12700">
                <a:solidFill>
                  <a:srgbClr val="BFBFBF"/>
                </a:solidFill>
              </a:ln>
            </c:spPr>
            <c:extLst>
              <c:ext xmlns:c16="http://schemas.microsoft.com/office/drawing/2014/chart" uri="{C3380CC4-5D6E-409C-BE32-E72D297353CC}">
                <c16:uniqueId val="{000003EF-523F-4CA0-B0FE-5A9E809E29E3}"/>
              </c:ext>
            </c:extLst>
          </c:dPt>
          <c:dPt>
            <c:idx val="504"/>
            <c:bubble3D val="0"/>
            <c:spPr>
              <a:solidFill>
                <a:srgbClr val="92CDDC"/>
              </a:solidFill>
              <a:ln w="12700">
                <a:solidFill>
                  <a:srgbClr val="BFBFBF"/>
                </a:solidFill>
              </a:ln>
            </c:spPr>
            <c:extLst>
              <c:ext xmlns:c16="http://schemas.microsoft.com/office/drawing/2014/chart" uri="{C3380CC4-5D6E-409C-BE32-E72D297353CC}">
                <c16:uniqueId val="{000003F1-523F-4CA0-B0FE-5A9E809E29E3}"/>
              </c:ext>
            </c:extLst>
          </c:dPt>
          <c:dPt>
            <c:idx val="505"/>
            <c:bubble3D val="0"/>
            <c:spPr>
              <a:solidFill>
                <a:srgbClr val="B1A0C7"/>
              </a:solidFill>
              <a:ln w="12700">
                <a:solidFill>
                  <a:srgbClr val="BFBFBF"/>
                </a:solidFill>
              </a:ln>
            </c:spPr>
            <c:extLst>
              <c:ext xmlns:c16="http://schemas.microsoft.com/office/drawing/2014/chart" uri="{C3380CC4-5D6E-409C-BE32-E72D297353CC}">
                <c16:uniqueId val="{000003F3-523F-4CA0-B0FE-5A9E809E29E3}"/>
              </c:ext>
            </c:extLst>
          </c:dPt>
          <c:dPt>
            <c:idx val="506"/>
            <c:bubble3D val="0"/>
            <c:spPr>
              <a:solidFill>
                <a:srgbClr val="538DD5"/>
              </a:solidFill>
              <a:ln w="12700">
                <a:solidFill>
                  <a:srgbClr val="BFBFBF"/>
                </a:solidFill>
              </a:ln>
            </c:spPr>
            <c:extLst>
              <c:ext xmlns:c16="http://schemas.microsoft.com/office/drawing/2014/chart" uri="{C3380CC4-5D6E-409C-BE32-E72D297353CC}">
                <c16:uniqueId val="{000003F5-523F-4CA0-B0FE-5A9E809E29E3}"/>
              </c:ext>
            </c:extLst>
          </c:dPt>
          <c:dPt>
            <c:idx val="507"/>
            <c:bubble3D val="0"/>
            <c:spPr>
              <a:solidFill>
                <a:srgbClr val="B8CCE4"/>
              </a:solidFill>
              <a:ln w="12700">
                <a:solidFill>
                  <a:srgbClr val="BFBFBF"/>
                </a:solidFill>
              </a:ln>
            </c:spPr>
            <c:extLst>
              <c:ext xmlns:c16="http://schemas.microsoft.com/office/drawing/2014/chart" uri="{C3380CC4-5D6E-409C-BE32-E72D297353CC}">
                <c16:uniqueId val="{000003F7-523F-4CA0-B0FE-5A9E809E29E3}"/>
              </c:ext>
            </c:extLst>
          </c:dPt>
          <c:dPt>
            <c:idx val="508"/>
            <c:bubble3D val="0"/>
            <c:spPr>
              <a:solidFill>
                <a:srgbClr val="E6B8B7"/>
              </a:solidFill>
              <a:ln w="12700">
                <a:solidFill>
                  <a:srgbClr val="BFBFBF"/>
                </a:solidFill>
              </a:ln>
            </c:spPr>
            <c:extLst>
              <c:ext xmlns:c16="http://schemas.microsoft.com/office/drawing/2014/chart" uri="{C3380CC4-5D6E-409C-BE32-E72D297353CC}">
                <c16:uniqueId val="{000003F9-523F-4CA0-B0FE-5A9E809E29E3}"/>
              </c:ext>
            </c:extLst>
          </c:dPt>
          <c:dPt>
            <c:idx val="509"/>
            <c:bubble3D val="0"/>
            <c:spPr>
              <a:solidFill>
                <a:srgbClr val="D8E4BC"/>
              </a:solidFill>
              <a:ln w="12700">
                <a:solidFill>
                  <a:srgbClr val="BFBFBF"/>
                </a:solidFill>
              </a:ln>
            </c:spPr>
            <c:extLst>
              <c:ext xmlns:c16="http://schemas.microsoft.com/office/drawing/2014/chart" uri="{C3380CC4-5D6E-409C-BE32-E72D297353CC}">
                <c16:uniqueId val="{000003FB-523F-4CA0-B0FE-5A9E809E29E3}"/>
              </c:ext>
            </c:extLst>
          </c:dPt>
          <c:dPt>
            <c:idx val="510"/>
            <c:bubble3D val="0"/>
            <c:spPr>
              <a:solidFill>
                <a:srgbClr val="FCD5B4"/>
              </a:solidFill>
              <a:ln w="12700">
                <a:solidFill>
                  <a:srgbClr val="BFBFBF"/>
                </a:solidFill>
              </a:ln>
            </c:spPr>
            <c:extLst>
              <c:ext xmlns:c16="http://schemas.microsoft.com/office/drawing/2014/chart" uri="{C3380CC4-5D6E-409C-BE32-E72D297353CC}">
                <c16:uniqueId val="{000003FD-523F-4CA0-B0FE-5A9E809E29E3}"/>
              </c:ext>
            </c:extLst>
          </c:dPt>
          <c:dPt>
            <c:idx val="511"/>
            <c:bubble3D val="0"/>
            <c:spPr>
              <a:solidFill>
                <a:srgbClr val="B7DEE8"/>
              </a:solidFill>
              <a:ln w="12700">
                <a:solidFill>
                  <a:srgbClr val="BFBFBF"/>
                </a:solidFill>
              </a:ln>
            </c:spPr>
            <c:extLst>
              <c:ext xmlns:c16="http://schemas.microsoft.com/office/drawing/2014/chart" uri="{C3380CC4-5D6E-409C-BE32-E72D297353CC}">
                <c16:uniqueId val="{000003FF-523F-4CA0-B0FE-5A9E809E29E3}"/>
              </c:ext>
            </c:extLst>
          </c:dPt>
          <c:dPt>
            <c:idx val="512"/>
            <c:bubble3D val="0"/>
            <c:spPr>
              <a:solidFill>
                <a:srgbClr val="CCC0DA"/>
              </a:solidFill>
              <a:ln w="12700">
                <a:solidFill>
                  <a:srgbClr val="BFBFBF"/>
                </a:solidFill>
              </a:ln>
            </c:spPr>
            <c:extLst>
              <c:ext xmlns:c16="http://schemas.microsoft.com/office/drawing/2014/chart" uri="{C3380CC4-5D6E-409C-BE32-E72D297353CC}">
                <c16:uniqueId val="{00000401-523F-4CA0-B0FE-5A9E809E29E3}"/>
              </c:ext>
            </c:extLst>
          </c:dPt>
          <c:dPt>
            <c:idx val="513"/>
            <c:bubble3D val="0"/>
            <c:spPr>
              <a:solidFill>
                <a:srgbClr val="8DB4E2"/>
              </a:solidFill>
              <a:ln w="12700">
                <a:solidFill>
                  <a:srgbClr val="BFBFBF"/>
                </a:solidFill>
              </a:ln>
            </c:spPr>
            <c:extLst>
              <c:ext xmlns:c16="http://schemas.microsoft.com/office/drawing/2014/chart" uri="{C3380CC4-5D6E-409C-BE32-E72D297353CC}">
                <c16:uniqueId val="{00000403-523F-4CA0-B0FE-5A9E809E29E3}"/>
              </c:ext>
            </c:extLst>
          </c:dPt>
          <c:dPt>
            <c:idx val="514"/>
            <c:bubble3D val="0"/>
            <c:spPr>
              <a:solidFill>
                <a:srgbClr val="DCE6F1"/>
              </a:solidFill>
              <a:ln w="12700">
                <a:solidFill>
                  <a:srgbClr val="BFBFBF"/>
                </a:solidFill>
              </a:ln>
            </c:spPr>
            <c:extLst>
              <c:ext xmlns:c16="http://schemas.microsoft.com/office/drawing/2014/chart" uri="{C3380CC4-5D6E-409C-BE32-E72D297353CC}">
                <c16:uniqueId val="{00000405-523F-4CA0-B0FE-5A9E809E29E3}"/>
              </c:ext>
            </c:extLst>
          </c:dPt>
          <c:dPt>
            <c:idx val="515"/>
            <c:bubble3D val="0"/>
            <c:spPr>
              <a:solidFill>
                <a:srgbClr val="F2DCDB"/>
              </a:solidFill>
              <a:ln w="12700">
                <a:solidFill>
                  <a:srgbClr val="BFBFBF"/>
                </a:solidFill>
              </a:ln>
            </c:spPr>
            <c:extLst>
              <c:ext xmlns:c16="http://schemas.microsoft.com/office/drawing/2014/chart" uri="{C3380CC4-5D6E-409C-BE32-E72D297353CC}">
                <c16:uniqueId val="{00000407-523F-4CA0-B0FE-5A9E809E29E3}"/>
              </c:ext>
            </c:extLst>
          </c:dPt>
          <c:dPt>
            <c:idx val="516"/>
            <c:bubble3D val="0"/>
            <c:spPr>
              <a:solidFill>
                <a:srgbClr val="EBF1DE"/>
              </a:solidFill>
              <a:ln w="12700">
                <a:solidFill>
                  <a:srgbClr val="BFBFBF"/>
                </a:solidFill>
              </a:ln>
            </c:spPr>
            <c:extLst>
              <c:ext xmlns:c16="http://schemas.microsoft.com/office/drawing/2014/chart" uri="{C3380CC4-5D6E-409C-BE32-E72D297353CC}">
                <c16:uniqueId val="{00000409-523F-4CA0-B0FE-5A9E809E29E3}"/>
              </c:ext>
            </c:extLst>
          </c:dPt>
          <c:dPt>
            <c:idx val="517"/>
            <c:bubble3D val="0"/>
            <c:spPr>
              <a:solidFill>
                <a:srgbClr val="FDE9D9"/>
              </a:solidFill>
              <a:ln w="12700">
                <a:solidFill>
                  <a:srgbClr val="BFBFBF"/>
                </a:solidFill>
              </a:ln>
            </c:spPr>
            <c:extLst>
              <c:ext xmlns:c16="http://schemas.microsoft.com/office/drawing/2014/chart" uri="{C3380CC4-5D6E-409C-BE32-E72D297353CC}">
                <c16:uniqueId val="{0000040B-523F-4CA0-B0FE-5A9E809E29E3}"/>
              </c:ext>
            </c:extLst>
          </c:dPt>
          <c:dPt>
            <c:idx val="518"/>
            <c:bubble3D val="0"/>
            <c:spPr>
              <a:solidFill>
                <a:srgbClr val="DAEEF3"/>
              </a:solidFill>
              <a:ln w="12700">
                <a:solidFill>
                  <a:srgbClr val="BFBFBF"/>
                </a:solidFill>
              </a:ln>
            </c:spPr>
            <c:extLst>
              <c:ext xmlns:c16="http://schemas.microsoft.com/office/drawing/2014/chart" uri="{C3380CC4-5D6E-409C-BE32-E72D297353CC}">
                <c16:uniqueId val="{0000040D-523F-4CA0-B0FE-5A9E809E29E3}"/>
              </c:ext>
            </c:extLst>
          </c:dPt>
          <c:dPt>
            <c:idx val="519"/>
            <c:bubble3D val="0"/>
            <c:spPr>
              <a:solidFill>
                <a:srgbClr val="E4DFEC"/>
              </a:solidFill>
              <a:ln w="12700">
                <a:solidFill>
                  <a:srgbClr val="BFBFBF"/>
                </a:solidFill>
              </a:ln>
            </c:spPr>
            <c:extLst>
              <c:ext xmlns:c16="http://schemas.microsoft.com/office/drawing/2014/chart" uri="{C3380CC4-5D6E-409C-BE32-E72D297353CC}">
                <c16:uniqueId val="{0000040F-523F-4CA0-B0FE-5A9E809E29E3}"/>
              </c:ext>
            </c:extLst>
          </c:dPt>
          <c:dPt>
            <c:idx val="520"/>
            <c:bubble3D val="0"/>
            <c:spPr>
              <a:solidFill>
                <a:srgbClr val="95B3D7"/>
              </a:solidFill>
              <a:ln w="12700">
                <a:solidFill>
                  <a:srgbClr val="BFBFBF"/>
                </a:solidFill>
              </a:ln>
            </c:spPr>
            <c:extLst>
              <c:ext xmlns:c16="http://schemas.microsoft.com/office/drawing/2014/chart" uri="{C3380CC4-5D6E-409C-BE32-E72D297353CC}">
                <c16:uniqueId val="{00000411-523F-4CA0-B0FE-5A9E809E29E3}"/>
              </c:ext>
            </c:extLst>
          </c:dPt>
          <c:dPt>
            <c:idx val="521"/>
            <c:bubble3D val="0"/>
            <c:spPr>
              <a:solidFill>
                <a:srgbClr val="DA9694"/>
              </a:solidFill>
              <a:ln w="12700">
                <a:solidFill>
                  <a:srgbClr val="BFBFBF"/>
                </a:solidFill>
              </a:ln>
            </c:spPr>
            <c:extLst>
              <c:ext xmlns:c16="http://schemas.microsoft.com/office/drawing/2014/chart" uri="{C3380CC4-5D6E-409C-BE32-E72D297353CC}">
                <c16:uniqueId val="{00000413-523F-4CA0-B0FE-5A9E809E29E3}"/>
              </c:ext>
            </c:extLst>
          </c:dPt>
          <c:dPt>
            <c:idx val="522"/>
            <c:bubble3D val="0"/>
            <c:spPr>
              <a:solidFill>
                <a:srgbClr val="C4D79B"/>
              </a:solidFill>
              <a:ln w="12700">
                <a:solidFill>
                  <a:srgbClr val="BFBFBF"/>
                </a:solidFill>
              </a:ln>
            </c:spPr>
            <c:extLst>
              <c:ext xmlns:c16="http://schemas.microsoft.com/office/drawing/2014/chart" uri="{C3380CC4-5D6E-409C-BE32-E72D297353CC}">
                <c16:uniqueId val="{00000415-523F-4CA0-B0FE-5A9E809E29E3}"/>
              </c:ext>
            </c:extLst>
          </c:dPt>
          <c:dPt>
            <c:idx val="523"/>
            <c:bubble3D val="0"/>
            <c:spPr>
              <a:solidFill>
                <a:srgbClr val="FABF8F"/>
              </a:solidFill>
              <a:ln w="12700">
                <a:solidFill>
                  <a:srgbClr val="BFBFBF"/>
                </a:solidFill>
              </a:ln>
            </c:spPr>
            <c:extLst>
              <c:ext xmlns:c16="http://schemas.microsoft.com/office/drawing/2014/chart" uri="{C3380CC4-5D6E-409C-BE32-E72D297353CC}">
                <c16:uniqueId val="{00000417-523F-4CA0-B0FE-5A9E809E29E3}"/>
              </c:ext>
            </c:extLst>
          </c:dPt>
          <c:dPt>
            <c:idx val="524"/>
            <c:bubble3D val="0"/>
            <c:spPr>
              <a:solidFill>
                <a:srgbClr val="92CDDC"/>
              </a:solidFill>
              <a:ln w="12700">
                <a:solidFill>
                  <a:srgbClr val="BFBFBF"/>
                </a:solidFill>
              </a:ln>
            </c:spPr>
            <c:extLst>
              <c:ext xmlns:c16="http://schemas.microsoft.com/office/drawing/2014/chart" uri="{C3380CC4-5D6E-409C-BE32-E72D297353CC}">
                <c16:uniqueId val="{00000419-523F-4CA0-B0FE-5A9E809E29E3}"/>
              </c:ext>
            </c:extLst>
          </c:dPt>
          <c:dPt>
            <c:idx val="525"/>
            <c:bubble3D val="0"/>
            <c:spPr>
              <a:solidFill>
                <a:srgbClr val="B1A0C7"/>
              </a:solidFill>
              <a:ln w="12700">
                <a:solidFill>
                  <a:srgbClr val="BFBFBF"/>
                </a:solidFill>
              </a:ln>
            </c:spPr>
            <c:extLst>
              <c:ext xmlns:c16="http://schemas.microsoft.com/office/drawing/2014/chart" uri="{C3380CC4-5D6E-409C-BE32-E72D297353CC}">
                <c16:uniqueId val="{0000041B-523F-4CA0-B0FE-5A9E809E29E3}"/>
              </c:ext>
            </c:extLst>
          </c:dPt>
          <c:dPt>
            <c:idx val="526"/>
            <c:bubble3D val="0"/>
            <c:spPr>
              <a:solidFill>
                <a:srgbClr val="538DD5"/>
              </a:solidFill>
              <a:ln w="12700">
                <a:solidFill>
                  <a:srgbClr val="BFBFBF"/>
                </a:solidFill>
              </a:ln>
            </c:spPr>
            <c:extLst>
              <c:ext xmlns:c16="http://schemas.microsoft.com/office/drawing/2014/chart" uri="{C3380CC4-5D6E-409C-BE32-E72D297353CC}">
                <c16:uniqueId val="{0000041D-523F-4CA0-B0FE-5A9E809E29E3}"/>
              </c:ext>
            </c:extLst>
          </c:dPt>
          <c:dPt>
            <c:idx val="527"/>
            <c:bubble3D val="0"/>
            <c:spPr>
              <a:solidFill>
                <a:srgbClr val="B8CCE4"/>
              </a:solidFill>
              <a:ln w="12700">
                <a:solidFill>
                  <a:srgbClr val="BFBFBF"/>
                </a:solidFill>
              </a:ln>
            </c:spPr>
            <c:extLst>
              <c:ext xmlns:c16="http://schemas.microsoft.com/office/drawing/2014/chart" uri="{C3380CC4-5D6E-409C-BE32-E72D297353CC}">
                <c16:uniqueId val="{0000041F-523F-4CA0-B0FE-5A9E809E29E3}"/>
              </c:ext>
            </c:extLst>
          </c:dPt>
          <c:dPt>
            <c:idx val="528"/>
            <c:bubble3D val="0"/>
            <c:spPr>
              <a:solidFill>
                <a:srgbClr val="E6B8B7"/>
              </a:solidFill>
              <a:ln w="12700">
                <a:solidFill>
                  <a:srgbClr val="BFBFBF"/>
                </a:solidFill>
              </a:ln>
            </c:spPr>
            <c:extLst>
              <c:ext xmlns:c16="http://schemas.microsoft.com/office/drawing/2014/chart" uri="{C3380CC4-5D6E-409C-BE32-E72D297353CC}">
                <c16:uniqueId val="{00000421-523F-4CA0-B0FE-5A9E809E29E3}"/>
              </c:ext>
            </c:extLst>
          </c:dPt>
          <c:dPt>
            <c:idx val="529"/>
            <c:bubble3D val="0"/>
            <c:spPr>
              <a:solidFill>
                <a:srgbClr val="D8E4BC"/>
              </a:solidFill>
              <a:ln w="12700">
                <a:solidFill>
                  <a:srgbClr val="BFBFBF"/>
                </a:solidFill>
              </a:ln>
            </c:spPr>
            <c:extLst>
              <c:ext xmlns:c16="http://schemas.microsoft.com/office/drawing/2014/chart" uri="{C3380CC4-5D6E-409C-BE32-E72D297353CC}">
                <c16:uniqueId val="{00000423-523F-4CA0-B0FE-5A9E809E29E3}"/>
              </c:ext>
            </c:extLst>
          </c:dPt>
          <c:dPt>
            <c:idx val="530"/>
            <c:bubble3D val="0"/>
            <c:spPr>
              <a:solidFill>
                <a:srgbClr val="FCD5B4"/>
              </a:solidFill>
              <a:ln w="12700">
                <a:solidFill>
                  <a:srgbClr val="BFBFBF"/>
                </a:solidFill>
              </a:ln>
            </c:spPr>
            <c:extLst>
              <c:ext xmlns:c16="http://schemas.microsoft.com/office/drawing/2014/chart" uri="{C3380CC4-5D6E-409C-BE32-E72D297353CC}">
                <c16:uniqueId val="{00000425-523F-4CA0-B0FE-5A9E809E29E3}"/>
              </c:ext>
            </c:extLst>
          </c:dPt>
          <c:dPt>
            <c:idx val="531"/>
            <c:bubble3D val="0"/>
            <c:spPr>
              <a:solidFill>
                <a:srgbClr val="B7DEE8"/>
              </a:solidFill>
              <a:ln w="12700">
                <a:solidFill>
                  <a:srgbClr val="BFBFBF"/>
                </a:solidFill>
              </a:ln>
            </c:spPr>
            <c:extLst>
              <c:ext xmlns:c16="http://schemas.microsoft.com/office/drawing/2014/chart" uri="{C3380CC4-5D6E-409C-BE32-E72D297353CC}">
                <c16:uniqueId val="{00000427-523F-4CA0-B0FE-5A9E809E29E3}"/>
              </c:ext>
            </c:extLst>
          </c:dPt>
          <c:dPt>
            <c:idx val="532"/>
            <c:bubble3D val="0"/>
            <c:spPr>
              <a:solidFill>
                <a:srgbClr val="CCC0DA"/>
              </a:solidFill>
              <a:ln w="12700">
                <a:solidFill>
                  <a:srgbClr val="BFBFBF"/>
                </a:solidFill>
              </a:ln>
            </c:spPr>
            <c:extLst>
              <c:ext xmlns:c16="http://schemas.microsoft.com/office/drawing/2014/chart" uri="{C3380CC4-5D6E-409C-BE32-E72D297353CC}">
                <c16:uniqueId val="{00000429-523F-4CA0-B0FE-5A9E809E29E3}"/>
              </c:ext>
            </c:extLst>
          </c:dPt>
          <c:dPt>
            <c:idx val="533"/>
            <c:bubble3D val="0"/>
            <c:spPr>
              <a:solidFill>
                <a:srgbClr val="8DB4E2"/>
              </a:solidFill>
              <a:ln w="12700">
                <a:solidFill>
                  <a:srgbClr val="BFBFBF"/>
                </a:solidFill>
              </a:ln>
            </c:spPr>
            <c:extLst>
              <c:ext xmlns:c16="http://schemas.microsoft.com/office/drawing/2014/chart" uri="{C3380CC4-5D6E-409C-BE32-E72D297353CC}">
                <c16:uniqueId val="{0000042B-523F-4CA0-B0FE-5A9E809E29E3}"/>
              </c:ext>
            </c:extLst>
          </c:dPt>
          <c:dPt>
            <c:idx val="534"/>
            <c:bubble3D val="0"/>
            <c:spPr>
              <a:solidFill>
                <a:srgbClr val="DCE6F1"/>
              </a:solidFill>
              <a:ln w="12700">
                <a:solidFill>
                  <a:srgbClr val="BFBFBF"/>
                </a:solidFill>
              </a:ln>
            </c:spPr>
            <c:extLst>
              <c:ext xmlns:c16="http://schemas.microsoft.com/office/drawing/2014/chart" uri="{C3380CC4-5D6E-409C-BE32-E72D297353CC}">
                <c16:uniqueId val="{0000042D-523F-4CA0-B0FE-5A9E809E29E3}"/>
              </c:ext>
            </c:extLst>
          </c:dPt>
          <c:dPt>
            <c:idx val="535"/>
            <c:bubble3D val="0"/>
            <c:spPr>
              <a:solidFill>
                <a:srgbClr val="F2DCDB"/>
              </a:solidFill>
              <a:ln w="12700">
                <a:solidFill>
                  <a:srgbClr val="BFBFBF"/>
                </a:solidFill>
              </a:ln>
            </c:spPr>
            <c:extLst>
              <c:ext xmlns:c16="http://schemas.microsoft.com/office/drawing/2014/chart" uri="{C3380CC4-5D6E-409C-BE32-E72D297353CC}">
                <c16:uniqueId val="{0000042F-523F-4CA0-B0FE-5A9E809E29E3}"/>
              </c:ext>
            </c:extLst>
          </c:dPt>
          <c:dPt>
            <c:idx val="536"/>
            <c:bubble3D val="0"/>
            <c:spPr>
              <a:solidFill>
                <a:srgbClr val="EBF1DE"/>
              </a:solidFill>
              <a:ln w="12700">
                <a:solidFill>
                  <a:srgbClr val="BFBFBF"/>
                </a:solidFill>
              </a:ln>
            </c:spPr>
            <c:extLst>
              <c:ext xmlns:c16="http://schemas.microsoft.com/office/drawing/2014/chart" uri="{C3380CC4-5D6E-409C-BE32-E72D297353CC}">
                <c16:uniqueId val="{00000431-523F-4CA0-B0FE-5A9E809E29E3}"/>
              </c:ext>
            </c:extLst>
          </c:dPt>
          <c:dPt>
            <c:idx val="537"/>
            <c:bubble3D val="0"/>
            <c:spPr>
              <a:solidFill>
                <a:srgbClr val="FDE9D9"/>
              </a:solidFill>
              <a:ln w="12700">
                <a:solidFill>
                  <a:srgbClr val="BFBFBF"/>
                </a:solidFill>
              </a:ln>
            </c:spPr>
            <c:extLst>
              <c:ext xmlns:c16="http://schemas.microsoft.com/office/drawing/2014/chart" uri="{C3380CC4-5D6E-409C-BE32-E72D297353CC}">
                <c16:uniqueId val="{00000433-523F-4CA0-B0FE-5A9E809E29E3}"/>
              </c:ext>
            </c:extLst>
          </c:dPt>
          <c:dPt>
            <c:idx val="538"/>
            <c:bubble3D val="0"/>
            <c:spPr>
              <a:solidFill>
                <a:srgbClr val="DAEEF3"/>
              </a:solidFill>
              <a:ln w="12700">
                <a:solidFill>
                  <a:srgbClr val="BFBFBF"/>
                </a:solidFill>
              </a:ln>
            </c:spPr>
            <c:extLst>
              <c:ext xmlns:c16="http://schemas.microsoft.com/office/drawing/2014/chart" uri="{C3380CC4-5D6E-409C-BE32-E72D297353CC}">
                <c16:uniqueId val="{00000435-523F-4CA0-B0FE-5A9E809E29E3}"/>
              </c:ext>
            </c:extLst>
          </c:dPt>
          <c:dPt>
            <c:idx val="539"/>
            <c:bubble3D val="0"/>
            <c:spPr>
              <a:solidFill>
                <a:srgbClr val="E4DFEC"/>
              </a:solidFill>
              <a:ln w="12700">
                <a:solidFill>
                  <a:srgbClr val="BFBFBF"/>
                </a:solidFill>
              </a:ln>
            </c:spPr>
            <c:extLst>
              <c:ext xmlns:c16="http://schemas.microsoft.com/office/drawing/2014/chart" uri="{C3380CC4-5D6E-409C-BE32-E72D297353CC}">
                <c16:uniqueId val="{00000437-523F-4CA0-B0FE-5A9E809E29E3}"/>
              </c:ext>
            </c:extLst>
          </c:dPt>
          <c:dPt>
            <c:idx val="540"/>
            <c:bubble3D val="0"/>
            <c:spPr>
              <a:solidFill>
                <a:srgbClr val="95B3D7"/>
              </a:solidFill>
              <a:ln w="12700">
                <a:solidFill>
                  <a:srgbClr val="BFBFBF"/>
                </a:solidFill>
              </a:ln>
            </c:spPr>
            <c:extLst>
              <c:ext xmlns:c16="http://schemas.microsoft.com/office/drawing/2014/chart" uri="{C3380CC4-5D6E-409C-BE32-E72D297353CC}">
                <c16:uniqueId val="{00000439-523F-4CA0-B0FE-5A9E809E29E3}"/>
              </c:ext>
            </c:extLst>
          </c:dPt>
          <c:dPt>
            <c:idx val="541"/>
            <c:bubble3D val="0"/>
            <c:spPr>
              <a:solidFill>
                <a:srgbClr val="DA9694"/>
              </a:solidFill>
              <a:ln w="12700">
                <a:solidFill>
                  <a:srgbClr val="BFBFBF"/>
                </a:solidFill>
              </a:ln>
            </c:spPr>
            <c:extLst>
              <c:ext xmlns:c16="http://schemas.microsoft.com/office/drawing/2014/chart" uri="{C3380CC4-5D6E-409C-BE32-E72D297353CC}">
                <c16:uniqueId val="{0000043B-523F-4CA0-B0FE-5A9E809E29E3}"/>
              </c:ext>
            </c:extLst>
          </c:dPt>
          <c:dPt>
            <c:idx val="542"/>
            <c:bubble3D val="0"/>
            <c:spPr>
              <a:solidFill>
                <a:srgbClr val="C4D79B"/>
              </a:solidFill>
              <a:ln w="12700">
                <a:solidFill>
                  <a:srgbClr val="BFBFBF"/>
                </a:solidFill>
              </a:ln>
            </c:spPr>
            <c:extLst>
              <c:ext xmlns:c16="http://schemas.microsoft.com/office/drawing/2014/chart" uri="{C3380CC4-5D6E-409C-BE32-E72D297353CC}">
                <c16:uniqueId val="{0000043D-523F-4CA0-B0FE-5A9E809E29E3}"/>
              </c:ext>
            </c:extLst>
          </c:dPt>
          <c:dPt>
            <c:idx val="543"/>
            <c:bubble3D val="0"/>
            <c:spPr>
              <a:solidFill>
                <a:srgbClr val="FABF8F"/>
              </a:solidFill>
              <a:ln w="12700">
                <a:solidFill>
                  <a:srgbClr val="BFBFBF"/>
                </a:solidFill>
              </a:ln>
            </c:spPr>
            <c:extLst>
              <c:ext xmlns:c16="http://schemas.microsoft.com/office/drawing/2014/chart" uri="{C3380CC4-5D6E-409C-BE32-E72D297353CC}">
                <c16:uniqueId val="{0000043F-523F-4CA0-B0FE-5A9E809E29E3}"/>
              </c:ext>
            </c:extLst>
          </c:dPt>
          <c:dPt>
            <c:idx val="544"/>
            <c:bubble3D val="0"/>
            <c:spPr>
              <a:solidFill>
                <a:srgbClr val="92CDDC"/>
              </a:solidFill>
              <a:ln w="12700">
                <a:solidFill>
                  <a:srgbClr val="BFBFBF"/>
                </a:solidFill>
              </a:ln>
            </c:spPr>
            <c:extLst>
              <c:ext xmlns:c16="http://schemas.microsoft.com/office/drawing/2014/chart" uri="{C3380CC4-5D6E-409C-BE32-E72D297353CC}">
                <c16:uniqueId val="{00000441-523F-4CA0-B0FE-5A9E809E29E3}"/>
              </c:ext>
            </c:extLst>
          </c:dPt>
          <c:dPt>
            <c:idx val="545"/>
            <c:bubble3D val="0"/>
            <c:spPr>
              <a:solidFill>
                <a:srgbClr val="B1A0C7"/>
              </a:solidFill>
              <a:ln w="12700">
                <a:solidFill>
                  <a:srgbClr val="BFBFBF"/>
                </a:solidFill>
              </a:ln>
            </c:spPr>
            <c:extLst>
              <c:ext xmlns:c16="http://schemas.microsoft.com/office/drawing/2014/chart" uri="{C3380CC4-5D6E-409C-BE32-E72D297353CC}">
                <c16:uniqueId val="{00000443-523F-4CA0-B0FE-5A9E809E29E3}"/>
              </c:ext>
            </c:extLst>
          </c:dPt>
          <c:dPt>
            <c:idx val="546"/>
            <c:bubble3D val="0"/>
            <c:spPr>
              <a:solidFill>
                <a:srgbClr val="538DD5"/>
              </a:solidFill>
              <a:ln w="12700">
                <a:solidFill>
                  <a:srgbClr val="BFBFBF"/>
                </a:solidFill>
              </a:ln>
            </c:spPr>
            <c:extLst>
              <c:ext xmlns:c16="http://schemas.microsoft.com/office/drawing/2014/chart" uri="{C3380CC4-5D6E-409C-BE32-E72D297353CC}">
                <c16:uniqueId val="{00000445-523F-4CA0-B0FE-5A9E809E29E3}"/>
              </c:ext>
            </c:extLst>
          </c:dPt>
          <c:dPt>
            <c:idx val="547"/>
            <c:bubble3D val="0"/>
            <c:spPr>
              <a:solidFill>
                <a:srgbClr val="B8CCE4"/>
              </a:solidFill>
              <a:ln w="12700">
                <a:solidFill>
                  <a:srgbClr val="BFBFBF"/>
                </a:solidFill>
              </a:ln>
            </c:spPr>
            <c:extLst>
              <c:ext xmlns:c16="http://schemas.microsoft.com/office/drawing/2014/chart" uri="{C3380CC4-5D6E-409C-BE32-E72D297353CC}">
                <c16:uniqueId val="{00000447-523F-4CA0-B0FE-5A9E809E29E3}"/>
              </c:ext>
            </c:extLst>
          </c:dPt>
          <c:dPt>
            <c:idx val="548"/>
            <c:bubble3D val="0"/>
            <c:spPr>
              <a:solidFill>
                <a:srgbClr val="E6B8B7"/>
              </a:solidFill>
              <a:ln w="12700">
                <a:solidFill>
                  <a:srgbClr val="BFBFBF"/>
                </a:solidFill>
              </a:ln>
            </c:spPr>
            <c:extLst>
              <c:ext xmlns:c16="http://schemas.microsoft.com/office/drawing/2014/chart" uri="{C3380CC4-5D6E-409C-BE32-E72D297353CC}">
                <c16:uniqueId val="{00000449-523F-4CA0-B0FE-5A9E809E29E3}"/>
              </c:ext>
            </c:extLst>
          </c:dPt>
          <c:dPt>
            <c:idx val="549"/>
            <c:bubble3D val="0"/>
            <c:spPr>
              <a:solidFill>
                <a:srgbClr val="D8E4BC"/>
              </a:solidFill>
              <a:ln w="12700">
                <a:solidFill>
                  <a:srgbClr val="BFBFBF"/>
                </a:solidFill>
              </a:ln>
            </c:spPr>
            <c:extLst>
              <c:ext xmlns:c16="http://schemas.microsoft.com/office/drawing/2014/chart" uri="{C3380CC4-5D6E-409C-BE32-E72D297353CC}">
                <c16:uniqueId val="{0000044B-523F-4CA0-B0FE-5A9E809E29E3}"/>
              </c:ext>
            </c:extLst>
          </c:dPt>
          <c:dPt>
            <c:idx val="550"/>
            <c:bubble3D val="0"/>
            <c:spPr>
              <a:solidFill>
                <a:srgbClr val="FCD5B4"/>
              </a:solidFill>
              <a:ln w="12700">
                <a:solidFill>
                  <a:srgbClr val="BFBFBF"/>
                </a:solidFill>
              </a:ln>
            </c:spPr>
            <c:extLst>
              <c:ext xmlns:c16="http://schemas.microsoft.com/office/drawing/2014/chart" uri="{C3380CC4-5D6E-409C-BE32-E72D297353CC}">
                <c16:uniqueId val="{0000044D-523F-4CA0-B0FE-5A9E809E29E3}"/>
              </c:ext>
            </c:extLst>
          </c:dPt>
          <c:dPt>
            <c:idx val="551"/>
            <c:bubble3D val="0"/>
            <c:spPr>
              <a:solidFill>
                <a:srgbClr val="B7DEE8"/>
              </a:solidFill>
              <a:ln w="12700">
                <a:solidFill>
                  <a:srgbClr val="BFBFBF"/>
                </a:solidFill>
              </a:ln>
            </c:spPr>
            <c:extLst>
              <c:ext xmlns:c16="http://schemas.microsoft.com/office/drawing/2014/chart" uri="{C3380CC4-5D6E-409C-BE32-E72D297353CC}">
                <c16:uniqueId val="{0000044F-523F-4CA0-B0FE-5A9E809E29E3}"/>
              </c:ext>
            </c:extLst>
          </c:dPt>
          <c:dPt>
            <c:idx val="552"/>
            <c:bubble3D val="0"/>
            <c:spPr>
              <a:solidFill>
                <a:srgbClr val="CCC0DA"/>
              </a:solidFill>
              <a:ln w="12700">
                <a:solidFill>
                  <a:srgbClr val="BFBFBF"/>
                </a:solidFill>
              </a:ln>
            </c:spPr>
            <c:extLst>
              <c:ext xmlns:c16="http://schemas.microsoft.com/office/drawing/2014/chart" uri="{C3380CC4-5D6E-409C-BE32-E72D297353CC}">
                <c16:uniqueId val="{00000451-523F-4CA0-B0FE-5A9E809E29E3}"/>
              </c:ext>
            </c:extLst>
          </c:dPt>
          <c:dPt>
            <c:idx val="553"/>
            <c:bubble3D val="0"/>
            <c:spPr>
              <a:solidFill>
                <a:srgbClr val="8DB4E2"/>
              </a:solidFill>
              <a:ln w="12700">
                <a:solidFill>
                  <a:srgbClr val="BFBFBF"/>
                </a:solidFill>
              </a:ln>
            </c:spPr>
            <c:extLst>
              <c:ext xmlns:c16="http://schemas.microsoft.com/office/drawing/2014/chart" uri="{C3380CC4-5D6E-409C-BE32-E72D297353CC}">
                <c16:uniqueId val="{00000453-523F-4CA0-B0FE-5A9E809E29E3}"/>
              </c:ext>
            </c:extLst>
          </c:dPt>
          <c:dPt>
            <c:idx val="554"/>
            <c:bubble3D val="0"/>
            <c:spPr>
              <a:solidFill>
                <a:srgbClr val="DCE6F1"/>
              </a:solidFill>
              <a:ln w="12700">
                <a:solidFill>
                  <a:srgbClr val="BFBFBF"/>
                </a:solidFill>
              </a:ln>
            </c:spPr>
            <c:extLst>
              <c:ext xmlns:c16="http://schemas.microsoft.com/office/drawing/2014/chart" uri="{C3380CC4-5D6E-409C-BE32-E72D297353CC}">
                <c16:uniqueId val="{00000455-523F-4CA0-B0FE-5A9E809E29E3}"/>
              </c:ext>
            </c:extLst>
          </c:dPt>
          <c:dPt>
            <c:idx val="555"/>
            <c:bubble3D val="0"/>
            <c:spPr>
              <a:solidFill>
                <a:srgbClr val="F2DCDB"/>
              </a:solidFill>
              <a:ln w="12700">
                <a:solidFill>
                  <a:srgbClr val="BFBFBF"/>
                </a:solidFill>
              </a:ln>
            </c:spPr>
            <c:extLst>
              <c:ext xmlns:c16="http://schemas.microsoft.com/office/drawing/2014/chart" uri="{C3380CC4-5D6E-409C-BE32-E72D297353CC}">
                <c16:uniqueId val="{00000457-523F-4CA0-B0FE-5A9E809E29E3}"/>
              </c:ext>
            </c:extLst>
          </c:dPt>
          <c:dPt>
            <c:idx val="556"/>
            <c:bubble3D val="0"/>
            <c:spPr>
              <a:solidFill>
                <a:srgbClr val="EBF1DE"/>
              </a:solidFill>
              <a:ln w="12700">
                <a:solidFill>
                  <a:srgbClr val="BFBFBF"/>
                </a:solidFill>
              </a:ln>
            </c:spPr>
            <c:extLst>
              <c:ext xmlns:c16="http://schemas.microsoft.com/office/drawing/2014/chart" uri="{C3380CC4-5D6E-409C-BE32-E72D297353CC}">
                <c16:uniqueId val="{00000459-523F-4CA0-B0FE-5A9E809E29E3}"/>
              </c:ext>
            </c:extLst>
          </c:dPt>
          <c:dPt>
            <c:idx val="557"/>
            <c:bubble3D val="0"/>
            <c:spPr>
              <a:solidFill>
                <a:srgbClr val="FDE9D9"/>
              </a:solidFill>
              <a:ln w="12700">
                <a:solidFill>
                  <a:srgbClr val="BFBFBF"/>
                </a:solidFill>
              </a:ln>
            </c:spPr>
            <c:extLst>
              <c:ext xmlns:c16="http://schemas.microsoft.com/office/drawing/2014/chart" uri="{C3380CC4-5D6E-409C-BE32-E72D297353CC}">
                <c16:uniqueId val="{0000045B-523F-4CA0-B0FE-5A9E809E29E3}"/>
              </c:ext>
            </c:extLst>
          </c:dPt>
          <c:dPt>
            <c:idx val="558"/>
            <c:bubble3D val="0"/>
            <c:spPr>
              <a:solidFill>
                <a:srgbClr val="DAEEF3"/>
              </a:solidFill>
              <a:ln w="12700">
                <a:solidFill>
                  <a:srgbClr val="BFBFBF"/>
                </a:solidFill>
              </a:ln>
            </c:spPr>
            <c:extLst>
              <c:ext xmlns:c16="http://schemas.microsoft.com/office/drawing/2014/chart" uri="{C3380CC4-5D6E-409C-BE32-E72D297353CC}">
                <c16:uniqueId val="{0000045D-523F-4CA0-B0FE-5A9E809E29E3}"/>
              </c:ext>
            </c:extLst>
          </c:dPt>
          <c:dPt>
            <c:idx val="559"/>
            <c:bubble3D val="0"/>
            <c:spPr>
              <a:solidFill>
                <a:srgbClr val="E4DFEC"/>
              </a:solidFill>
              <a:ln w="12700">
                <a:solidFill>
                  <a:srgbClr val="BFBFBF"/>
                </a:solidFill>
              </a:ln>
            </c:spPr>
            <c:extLst>
              <c:ext xmlns:c16="http://schemas.microsoft.com/office/drawing/2014/chart" uri="{C3380CC4-5D6E-409C-BE32-E72D297353CC}">
                <c16:uniqueId val="{0000045F-523F-4CA0-B0FE-5A9E809E29E3}"/>
              </c:ext>
            </c:extLst>
          </c:dPt>
          <c:dPt>
            <c:idx val="560"/>
            <c:bubble3D val="0"/>
            <c:spPr>
              <a:solidFill>
                <a:srgbClr val="95B3D7"/>
              </a:solidFill>
              <a:ln w="12700">
                <a:solidFill>
                  <a:srgbClr val="BFBFBF"/>
                </a:solidFill>
              </a:ln>
            </c:spPr>
            <c:extLst>
              <c:ext xmlns:c16="http://schemas.microsoft.com/office/drawing/2014/chart" uri="{C3380CC4-5D6E-409C-BE32-E72D297353CC}">
                <c16:uniqueId val="{00000461-523F-4CA0-B0FE-5A9E809E29E3}"/>
              </c:ext>
            </c:extLst>
          </c:dPt>
          <c:dPt>
            <c:idx val="561"/>
            <c:bubble3D val="0"/>
            <c:spPr>
              <a:solidFill>
                <a:srgbClr val="DA9694"/>
              </a:solidFill>
              <a:ln w="12700">
                <a:solidFill>
                  <a:srgbClr val="BFBFBF"/>
                </a:solidFill>
              </a:ln>
            </c:spPr>
            <c:extLst>
              <c:ext xmlns:c16="http://schemas.microsoft.com/office/drawing/2014/chart" uri="{C3380CC4-5D6E-409C-BE32-E72D297353CC}">
                <c16:uniqueId val="{00000463-523F-4CA0-B0FE-5A9E809E29E3}"/>
              </c:ext>
            </c:extLst>
          </c:dPt>
          <c:dPt>
            <c:idx val="562"/>
            <c:bubble3D val="0"/>
            <c:spPr>
              <a:solidFill>
                <a:srgbClr val="C4D79B"/>
              </a:solidFill>
              <a:ln w="12700">
                <a:solidFill>
                  <a:srgbClr val="BFBFBF"/>
                </a:solidFill>
              </a:ln>
            </c:spPr>
            <c:extLst>
              <c:ext xmlns:c16="http://schemas.microsoft.com/office/drawing/2014/chart" uri="{C3380CC4-5D6E-409C-BE32-E72D297353CC}">
                <c16:uniqueId val="{00000465-523F-4CA0-B0FE-5A9E809E29E3}"/>
              </c:ext>
            </c:extLst>
          </c:dPt>
          <c:dPt>
            <c:idx val="563"/>
            <c:bubble3D val="0"/>
            <c:spPr>
              <a:solidFill>
                <a:srgbClr val="FABF8F"/>
              </a:solidFill>
              <a:ln w="12700">
                <a:solidFill>
                  <a:srgbClr val="BFBFBF"/>
                </a:solidFill>
              </a:ln>
            </c:spPr>
            <c:extLst>
              <c:ext xmlns:c16="http://schemas.microsoft.com/office/drawing/2014/chart" uri="{C3380CC4-5D6E-409C-BE32-E72D297353CC}">
                <c16:uniqueId val="{00000467-523F-4CA0-B0FE-5A9E809E29E3}"/>
              </c:ext>
            </c:extLst>
          </c:dPt>
          <c:dPt>
            <c:idx val="564"/>
            <c:bubble3D val="0"/>
            <c:spPr>
              <a:solidFill>
                <a:srgbClr val="92CDDC"/>
              </a:solidFill>
              <a:ln w="12700">
                <a:solidFill>
                  <a:srgbClr val="BFBFBF"/>
                </a:solidFill>
              </a:ln>
            </c:spPr>
            <c:extLst>
              <c:ext xmlns:c16="http://schemas.microsoft.com/office/drawing/2014/chart" uri="{C3380CC4-5D6E-409C-BE32-E72D297353CC}">
                <c16:uniqueId val="{00000469-523F-4CA0-B0FE-5A9E809E29E3}"/>
              </c:ext>
            </c:extLst>
          </c:dPt>
          <c:dPt>
            <c:idx val="565"/>
            <c:bubble3D val="0"/>
            <c:spPr>
              <a:solidFill>
                <a:srgbClr val="B1A0C7"/>
              </a:solidFill>
              <a:ln w="12700">
                <a:solidFill>
                  <a:srgbClr val="BFBFBF"/>
                </a:solidFill>
              </a:ln>
            </c:spPr>
            <c:extLst>
              <c:ext xmlns:c16="http://schemas.microsoft.com/office/drawing/2014/chart" uri="{C3380CC4-5D6E-409C-BE32-E72D297353CC}">
                <c16:uniqueId val="{0000046B-523F-4CA0-B0FE-5A9E809E29E3}"/>
              </c:ext>
            </c:extLst>
          </c:dPt>
          <c:dPt>
            <c:idx val="566"/>
            <c:bubble3D val="0"/>
            <c:spPr>
              <a:solidFill>
                <a:srgbClr val="538DD5"/>
              </a:solidFill>
              <a:ln w="12700">
                <a:solidFill>
                  <a:srgbClr val="BFBFBF"/>
                </a:solidFill>
              </a:ln>
            </c:spPr>
            <c:extLst>
              <c:ext xmlns:c16="http://schemas.microsoft.com/office/drawing/2014/chart" uri="{C3380CC4-5D6E-409C-BE32-E72D297353CC}">
                <c16:uniqueId val="{0000046D-523F-4CA0-B0FE-5A9E809E29E3}"/>
              </c:ext>
            </c:extLst>
          </c:dPt>
          <c:dPt>
            <c:idx val="567"/>
            <c:bubble3D val="0"/>
            <c:spPr>
              <a:solidFill>
                <a:srgbClr val="B8CCE4"/>
              </a:solidFill>
              <a:ln w="12700">
                <a:solidFill>
                  <a:srgbClr val="BFBFBF"/>
                </a:solidFill>
              </a:ln>
            </c:spPr>
            <c:extLst>
              <c:ext xmlns:c16="http://schemas.microsoft.com/office/drawing/2014/chart" uri="{C3380CC4-5D6E-409C-BE32-E72D297353CC}">
                <c16:uniqueId val="{0000046F-523F-4CA0-B0FE-5A9E809E29E3}"/>
              </c:ext>
            </c:extLst>
          </c:dPt>
          <c:dPt>
            <c:idx val="568"/>
            <c:bubble3D val="0"/>
            <c:spPr>
              <a:solidFill>
                <a:srgbClr val="E6B8B7"/>
              </a:solidFill>
              <a:ln w="12700">
                <a:solidFill>
                  <a:srgbClr val="BFBFBF"/>
                </a:solidFill>
              </a:ln>
            </c:spPr>
            <c:extLst>
              <c:ext xmlns:c16="http://schemas.microsoft.com/office/drawing/2014/chart" uri="{C3380CC4-5D6E-409C-BE32-E72D297353CC}">
                <c16:uniqueId val="{00000471-523F-4CA0-B0FE-5A9E809E29E3}"/>
              </c:ext>
            </c:extLst>
          </c:dPt>
          <c:dPt>
            <c:idx val="569"/>
            <c:bubble3D val="0"/>
            <c:spPr>
              <a:solidFill>
                <a:srgbClr val="D8E4BC"/>
              </a:solidFill>
              <a:ln w="12700">
                <a:solidFill>
                  <a:srgbClr val="BFBFBF"/>
                </a:solidFill>
              </a:ln>
            </c:spPr>
            <c:extLst>
              <c:ext xmlns:c16="http://schemas.microsoft.com/office/drawing/2014/chart" uri="{C3380CC4-5D6E-409C-BE32-E72D297353CC}">
                <c16:uniqueId val="{00000473-523F-4CA0-B0FE-5A9E809E29E3}"/>
              </c:ext>
            </c:extLst>
          </c:dPt>
          <c:dPt>
            <c:idx val="570"/>
            <c:bubble3D val="0"/>
            <c:spPr>
              <a:solidFill>
                <a:srgbClr val="FCD5B4"/>
              </a:solidFill>
              <a:ln w="12700">
                <a:solidFill>
                  <a:srgbClr val="BFBFBF"/>
                </a:solidFill>
              </a:ln>
            </c:spPr>
            <c:extLst>
              <c:ext xmlns:c16="http://schemas.microsoft.com/office/drawing/2014/chart" uri="{C3380CC4-5D6E-409C-BE32-E72D297353CC}">
                <c16:uniqueId val="{00000475-523F-4CA0-B0FE-5A9E809E29E3}"/>
              </c:ext>
            </c:extLst>
          </c:dPt>
          <c:dPt>
            <c:idx val="571"/>
            <c:bubble3D val="0"/>
            <c:spPr>
              <a:solidFill>
                <a:srgbClr val="B7DEE8"/>
              </a:solidFill>
              <a:ln w="12700">
                <a:solidFill>
                  <a:srgbClr val="BFBFBF"/>
                </a:solidFill>
              </a:ln>
            </c:spPr>
            <c:extLst>
              <c:ext xmlns:c16="http://schemas.microsoft.com/office/drawing/2014/chart" uri="{C3380CC4-5D6E-409C-BE32-E72D297353CC}">
                <c16:uniqueId val="{00000477-523F-4CA0-B0FE-5A9E809E29E3}"/>
              </c:ext>
            </c:extLst>
          </c:dPt>
          <c:dPt>
            <c:idx val="572"/>
            <c:bubble3D val="0"/>
            <c:spPr>
              <a:solidFill>
                <a:srgbClr val="CCC0DA"/>
              </a:solidFill>
              <a:ln w="12700">
                <a:solidFill>
                  <a:srgbClr val="BFBFBF"/>
                </a:solidFill>
              </a:ln>
            </c:spPr>
            <c:extLst>
              <c:ext xmlns:c16="http://schemas.microsoft.com/office/drawing/2014/chart" uri="{C3380CC4-5D6E-409C-BE32-E72D297353CC}">
                <c16:uniqueId val="{00000479-523F-4CA0-B0FE-5A9E809E29E3}"/>
              </c:ext>
            </c:extLst>
          </c:dPt>
          <c:dPt>
            <c:idx val="573"/>
            <c:bubble3D val="0"/>
            <c:spPr>
              <a:solidFill>
                <a:srgbClr val="8DB4E2"/>
              </a:solidFill>
              <a:ln w="12700">
                <a:solidFill>
                  <a:srgbClr val="BFBFBF"/>
                </a:solidFill>
              </a:ln>
            </c:spPr>
            <c:extLst>
              <c:ext xmlns:c16="http://schemas.microsoft.com/office/drawing/2014/chart" uri="{C3380CC4-5D6E-409C-BE32-E72D297353CC}">
                <c16:uniqueId val="{0000047B-523F-4CA0-B0FE-5A9E809E29E3}"/>
              </c:ext>
            </c:extLst>
          </c:dPt>
          <c:dPt>
            <c:idx val="574"/>
            <c:bubble3D val="0"/>
            <c:spPr>
              <a:solidFill>
                <a:srgbClr val="DCE6F1"/>
              </a:solidFill>
              <a:ln w="12700">
                <a:solidFill>
                  <a:srgbClr val="BFBFBF"/>
                </a:solidFill>
              </a:ln>
            </c:spPr>
            <c:extLst>
              <c:ext xmlns:c16="http://schemas.microsoft.com/office/drawing/2014/chart" uri="{C3380CC4-5D6E-409C-BE32-E72D297353CC}">
                <c16:uniqueId val="{0000047D-523F-4CA0-B0FE-5A9E809E29E3}"/>
              </c:ext>
            </c:extLst>
          </c:dPt>
          <c:dPt>
            <c:idx val="575"/>
            <c:bubble3D val="0"/>
            <c:spPr>
              <a:solidFill>
                <a:srgbClr val="F2DCDB"/>
              </a:solidFill>
              <a:ln w="12700">
                <a:solidFill>
                  <a:srgbClr val="BFBFBF"/>
                </a:solidFill>
              </a:ln>
            </c:spPr>
            <c:extLst>
              <c:ext xmlns:c16="http://schemas.microsoft.com/office/drawing/2014/chart" uri="{C3380CC4-5D6E-409C-BE32-E72D297353CC}">
                <c16:uniqueId val="{0000047F-523F-4CA0-B0FE-5A9E809E29E3}"/>
              </c:ext>
            </c:extLst>
          </c:dPt>
          <c:dPt>
            <c:idx val="576"/>
            <c:bubble3D val="0"/>
            <c:spPr>
              <a:solidFill>
                <a:srgbClr val="EBF1DE"/>
              </a:solidFill>
              <a:ln w="12700">
                <a:solidFill>
                  <a:srgbClr val="BFBFBF"/>
                </a:solidFill>
              </a:ln>
            </c:spPr>
            <c:extLst>
              <c:ext xmlns:c16="http://schemas.microsoft.com/office/drawing/2014/chart" uri="{C3380CC4-5D6E-409C-BE32-E72D297353CC}">
                <c16:uniqueId val="{00000481-523F-4CA0-B0FE-5A9E809E29E3}"/>
              </c:ext>
            </c:extLst>
          </c:dPt>
          <c:dPt>
            <c:idx val="577"/>
            <c:bubble3D val="0"/>
            <c:spPr>
              <a:solidFill>
                <a:srgbClr val="FDE9D9"/>
              </a:solidFill>
              <a:ln w="12700">
                <a:solidFill>
                  <a:srgbClr val="BFBFBF"/>
                </a:solidFill>
              </a:ln>
            </c:spPr>
            <c:extLst>
              <c:ext xmlns:c16="http://schemas.microsoft.com/office/drawing/2014/chart" uri="{C3380CC4-5D6E-409C-BE32-E72D297353CC}">
                <c16:uniqueId val="{00000483-523F-4CA0-B0FE-5A9E809E29E3}"/>
              </c:ext>
            </c:extLst>
          </c:dPt>
          <c:dPt>
            <c:idx val="578"/>
            <c:bubble3D val="0"/>
            <c:spPr>
              <a:solidFill>
                <a:srgbClr val="DAEEF3"/>
              </a:solidFill>
              <a:ln w="12700">
                <a:solidFill>
                  <a:srgbClr val="BFBFBF"/>
                </a:solidFill>
              </a:ln>
            </c:spPr>
            <c:extLst>
              <c:ext xmlns:c16="http://schemas.microsoft.com/office/drawing/2014/chart" uri="{C3380CC4-5D6E-409C-BE32-E72D297353CC}">
                <c16:uniqueId val="{00000485-523F-4CA0-B0FE-5A9E809E29E3}"/>
              </c:ext>
            </c:extLst>
          </c:dPt>
          <c:dPt>
            <c:idx val="579"/>
            <c:bubble3D val="0"/>
            <c:spPr>
              <a:solidFill>
                <a:srgbClr val="E4DFEC"/>
              </a:solidFill>
              <a:ln w="12700">
                <a:solidFill>
                  <a:srgbClr val="BFBFBF"/>
                </a:solidFill>
              </a:ln>
            </c:spPr>
            <c:extLst>
              <c:ext xmlns:c16="http://schemas.microsoft.com/office/drawing/2014/chart" uri="{C3380CC4-5D6E-409C-BE32-E72D297353CC}">
                <c16:uniqueId val="{00000487-523F-4CA0-B0FE-5A9E809E29E3}"/>
              </c:ext>
            </c:extLst>
          </c:dPt>
          <c:dPt>
            <c:idx val="580"/>
            <c:bubble3D val="0"/>
            <c:spPr>
              <a:solidFill>
                <a:srgbClr val="95B3D7"/>
              </a:solidFill>
              <a:ln w="12700">
                <a:solidFill>
                  <a:srgbClr val="BFBFBF"/>
                </a:solidFill>
              </a:ln>
            </c:spPr>
            <c:extLst>
              <c:ext xmlns:c16="http://schemas.microsoft.com/office/drawing/2014/chart" uri="{C3380CC4-5D6E-409C-BE32-E72D297353CC}">
                <c16:uniqueId val="{00000489-523F-4CA0-B0FE-5A9E809E29E3}"/>
              </c:ext>
            </c:extLst>
          </c:dPt>
          <c:dPt>
            <c:idx val="581"/>
            <c:bubble3D val="0"/>
            <c:spPr>
              <a:solidFill>
                <a:srgbClr val="DA9694"/>
              </a:solidFill>
              <a:ln w="12700">
                <a:solidFill>
                  <a:srgbClr val="BFBFBF"/>
                </a:solidFill>
              </a:ln>
            </c:spPr>
            <c:extLst>
              <c:ext xmlns:c16="http://schemas.microsoft.com/office/drawing/2014/chart" uri="{C3380CC4-5D6E-409C-BE32-E72D297353CC}">
                <c16:uniqueId val="{0000048B-523F-4CA0-B0FE-5A9E809E29E3}"/>
              </c:ext>
            </c:extLst>
          </c:dPt>
          <c:dPt>
            <c:idx val="582"/>
            <c:bubble3D val="0"/>
            <c:spPr>
              <a:solidFill>
                <a:srgbClr val="C4D79B"/>
              </a:solidFill>
              <a:ln w="12700">
                <a:solidFill>
                  <a:srgbClr val="BFBFBF"/>
                </a:solidFill>
              </a:ln>
            </c:spPr>
            <c:extLst>
              <c:ext xmlns:c16="http://schemas.microsoft.com/office/drawing/2014/chart" uri="{C3380CC4-5D6E-409C-BE32-E72D297353CC}">
                <c16:uniqueId val="{0000048D-523F-4CA0-B0FE-5A9E809E29E3}"/>
              </c:ext>
            </c:extLst>
          </c:dPt>
          <c:dPt>
            <c:idx val="583"/>
            <c:bubble3D val="0"/>
            <c:spPr>
              <a:solidFill>
                <a:srgbClr val="FABF8F"/>
              </a:solidFill>
              <a:ln w="12700">
                <a:solidFill>
                  <a:srgbClr val="BFBFBF"/>
                </a:solidFill>
              </a:ln>
            </c:spPr>
            <c:extLst>
              <c:ext xmlns:c16="http://schemas.microsoft.com/office/drawing/2014/chart" uri="{C3380CC4-5D6E-409C-BE32-E72D297353CC}">
                <c16:uniqueId val="{0000048F-523F-4CA0-B0FE-5A9E809E29E3}"/>
              </c:ext>
            </c:extLst>
          </c:dPt>
          <c:dPt>
            <c:idx val="584"/>
            <c:bubble3D val="0"/>
            <c:spPr>
              <a:solidFill>
                <a:srgbClr val="92CDDC"/>
              </a:solidFill>
              <a:ln w="12700">
                <a:solidFill>
                  <a:srgbClr val="BFBFBF"/>
                </a:solidFill>
              </a:ln>
            </c:spPr>
            <c:extLst>
              <c:ext xmlns:c16="http://schemas.microsoft.com/office/drawing/2014/chart" uri="{C3380CC4-5D6E-409C-BE32-E72D297353CC}">
                <c16:uniqueId val="{00000491-523F-4CA0-B0FE-5A9E809E29E3}"/>
              </c:ext>
            </c:extLst>
          </c:dPt>
          <c:dPt>
            <c:idx val="585"/>
            <c:bubble3D val="0"/>
            <c:spPr>
              <a:solidFill>
                <a:srgbClr val="B1A0C7"/>
              </a:solidFill>
              <a:ln w="12700">
                <a:solidFill>
                  <a:srgbClr val="BFBFBF"/>
                </a:solidFill>
              </a:ln>
            </c:spPr>
            <c:extLst>
              <c:ext xmlns:c16="http://schemas.microsoft.com/office/drawing/2014/chart" uri="{C3380CC4-5D6E-409C-BE32-E72D297353CC}">
                <c16:uniqueId val="{00000493-523F-4CA0-B0FE-5A9E809E29E3}"/>
              </c:ext>
            </c:extLst>
          </c:dPt>
          <c:dPt>
            <c:idx val="586"/>
            <c:bubble3D val="0"/>
            <c:spPr>
              <a:solidFill>
                <a:srgbClr val="538DD5"/>
              </a:solidFill>
              <a:ln w="12700">
                <a:solidFill>
                  <a:srgbClr val="BFBFBF"/>
                </a:solidFill>
              </a:ln>
            </c:spPr>
            <c:extLst>
              <c:ext xmlns:c16="http://schemas.microsoft.com/office/drawing/2014/chart" uri="{C3380CC4-5D6E-409C-BE32-E72D297353CC}">
                <c16:uniqueId val="{00000495-523F-4CA0-B0FE-5A9E809E29E3}"/>
              </c:ext>
            </c:extLst>
          </c:dPt>
          <c:dPt>
            <c:idx val="587"/>
            <c:bubble3D val="0"/>
            <c:spPr>
              <a:solidFill>
                <a:srgbClr val="B8CCE4"/>
              </a:solidFill>
              <a:ln w="12700">
                <a:solidFill>
                  <a:srgbClr val="BFBFBF"/>
                </a:solidFill>
              </a:ln>
            </c:spPr>
            <c:extLst>
              <c:ext xmlns:c16="http://schemas.microsoft.com/office/drawing/2014/chart" uri="{C3380CC4-5D6E-409C-BE32-E72D297353CC}">
                <c16:uniqueId val="{00000497-523F-4CA0-B0FE-5A9E809E29E3}"/>
              </c:ext>
            </c:extLst>
          </c:dPt>
          <c:dPt>
            <c:idx val="588"/>
            <c:bubble3D val="0"/>
            <c:spPr>
              <a:solidFill>
                <a:srgbClr val="E6B8B7"/>
              </a:solidFill>
              <a:ln w="12700">
                <a:solidFill>
                  <a:srgbClr val="BFBFBF"/>
                </a:solidFill>
              </a:ln>
            </c:spPr>
            <c:extLst>
              <c:ext xmlns:c16="http://schemas.microsoft.com/office/drawing/2014/chart" uri="{C3380CC4-5D6E-409C-BE32-E72D297353CC}">
                <c16:uniqueId val="{00000499-523F-4CA0-B0FE-5A9E809E29E3}"/>
              </c:ext>
            </c:extLst>
          </c:dPt>
          <c:dPt>
            <c:idx val="589"/>
            <c:bubble3D val="0"/>
            <c:spPr>
              <a:solidFill>
                <a:srgbClr val="D8E4BC"/>
              </a:solidFill>
              <a:ln w="12700">
                <a:solidFill>
                  <a:srgbClr val="BFBFBF"/>
                </a:solidFill>
              </a:ln>
            </c:spPr>
            <c:extLst>
              <c:ext xmlns:c16="http://schemas.microsoft.com/office/drawing/2014/chart" uri="{C3380CC4-5D6E-409C-BE32-E72D297353CC}">
                <c16:uniqueId val="{0000049B-523F-4CA0-B0FE-5A9E809E29E3}"/>
              </c:ext>
            </c:extLst>
          </c:dPt>
          <c:dPt>
            <c:idx val="590"/>
            <c:bubble3D val="0"/>
            <c:spPr>
              <a:solidFill>
                <a:srgbClr val="FCD5B4"/>
              </a:solidFill>
              <a:ln w="12700">
                <a:solidFill>
                  <a:srgbClr val="BFBFBF"/>
                </a:solidFill>
              </a:ln>
            </c:spPr>
            <c:extLst>
              <c:ext xmlns:c16="http://schemas.microsoft.com/office/drawing/2014/chart" uri="{C3380CC4-5D6E-409C-BE32-E72D297353CC}">
                <c16:uniqueId val="{0000049D-523F-4CA0-B0FE-5A9E809E29E3}"/>
              </c:ext>
            </c:extLst>
          </c:dPt>
          <c:dPt>
            <c:idx val="591"/>
            <c:bubble3D val="0"/>
            <c:spPr>
              <a:solidFill>
                <a:srgbClr val="B7DEE8"/>
              </a:solidFill>
              <a:ln w="12700">
                <a:solidFill>
                  <a:srgbClr val="BFBFBF"/>
                </a:solidFill>
              </a:ln>
            </c:spPr>
            <c:extLst>
              <c:ext xmlns:c16="http://schemas.microsoft.com/office/drawing/2014/chart" uri="{C3380CC4-5D6E-409C-BE32-E72D297353CC}">
                <c16:uniqueId val="{0000049F-523F-4CA0-B0FE-5A9E809E29E3}"/>
              </c:ext>
            </c:extLst>
          </c:dPt>
          <c:dPt>
            <c:idx val="592"/>
            <c:bubble3D val="0"/>
            <c:spPr>
              <a:solidFill>
                <a:srgbClr val="CCC0DA"/>
              </a:solidFill>
              <a:ln w="12700">
                <a:solidFill>
                  <a:srgbClr val="BFBFBF"/>
                </a:solidFill>
              </a:ln>
            </c:spPr>
            <c:extLst>
              <c:ext xmlns:c16="http://schemas.microsoft.com/office/drawing/2014/chart" uri="{C3380CC4-5D6E-409C-BE32-E72D297353CC}">
                <c16:uniqueId val="{000004A1-523F-4CA0-B0FE-5A9E809E29E3}"/>
              </c:ext>
            </c:extLst>
          </c:dPt>
          <c:dPt>
            <c:idx val="593"/>
            <c:bubble3D val="0"/>
            <c:spPr>
              <a:solidFill>
                <a:srgbClr val="8DB4E2"/>
              </a:solidFill>
              <a:ln w="12700">
                <a:solidFill>
                  <a:srgbClr val="BFBFBF"/>
                </a:solidFill>
              </a:ln>
            </c:spPr>
            <c:extLst>
              <c:ext xmlns:c16="http://schemas.microsoft.com/office/drawing/2014/chart" uri="{C3380CC4-5D6E-409C-BE32-E72D297353CC}">
                <c16:uniqueId val="{000004A3-523F-4CA0-B0FE-5A9E809E29E3}"/>
              </c:ext>
            </c:extLst>
          </c:dPt>
          <c:dPt>
            <c:idx val="594"/>
            <c:bubble3D val="0"/>
            <c:spPr>
              <a:solidFill>
                <a:srgbClr val="DCE6F1"/>
              </a:solidFill>
              <a:ln w="12700">
                <a:solidFill>
                  <a:srgbClr val="BFBFBF"/>
                </a:solidFill>
              </a:ln>
            </c:spPr>
            <c:extLst>
              <c:ext xmlns:c16="http://schemas.microsoft.com/office/drawing/2014/chart" uri="{C3380CC4-5D6E-409C-BE32-E72D297353CC}">
                <c16:uniqueId val="{000004A5-523F-4CA0-B0FE-5A9E809E29E3}"/>
              </c:ext>
            </c:extLst>
          </c:dPt>
          <c:dPt>
            <c:idx val="595"/>
            <c:bubble3D val="0"/>
            <c:spPr>
              <a:solidFill>
                <a:srgbClr val="F2DCDB"/>
              </a:solidFill>
              <a:ln w="12700">
                <a:solidFill>
                  <a:srgbClr val="BFBFBF"/>
                </a:solidFill>
              </a:ln>
            </c:spPr>
            <c:extLst>
              <c:ext xmlns:c16="http://schemas.microsoft.com/office/drawing/2014/chart" uri="{C3380CC4-5D6E-409C-BE32-E72D297353CC}">
                <c16:uniqueId val="{000004A7-523F-4CA0-B0FE-5A9E809E29E3}"/>
              </c:ext>
            </c:extLst>
          </c:dPt>
          <c:dPt>
            <c:idx val="596"/>
            <c:bubble3D val="0"/>
            <c:spPr>
              <a:solidFill>
                <a:srgbClr val="EBF1DE"/>
              </a:solidFill>
              <a:ln w="12700">
                <a:solidFill>
                  <a:srgbClr val="BFBFBF"/>
                </a:solidFill>
              </a:ln>
            </c:spPr>
            <c:extLst>
              <c:ext xmlns:c16="http://schemas.microsoft.com/office/drawing/2014/chart" uri="{C3380CC4-5D6E-409C-BE32-E72D297353CC}">
                <c16:uniqueId val="{000004A9-523F-4CA0-B0FE-5A9E809E29E3}"/>
              </c:ext>
            </c:extLst>
          </c:dPt>
          <c:dPt>
            <c:idx val="597"/>
            <c:bubble3D val="0"/>
            <c:spPr>
              <a:solidFill>
                <a:srgbClr val="FDE9D9"/>
              </a:solidFill>
              <a:ln w="12700">
                <a:solidFill>
                  <a:srgbClr val="BFBFBF"/>
                </a:solidFill>
              </a:ln>
            </c:spPr>
            <c:extLst>
              <c:ext xmlns:c16="http://schemas.microsoft.com/office/drawing/2014/chart" uri="{C3380CC4-5D6E-409C-BE32-E72D297353CC}">
                <c16:uniqueId val="{000004AB-523F-4CA0-B0FE-5A9E809E29E3}"/>
              </c:ext>
            </c:extLst>
          </c:dPt>
          <c:dPt>
            <c:idx val="598"/>
            <c:bubble3D val="0"/>
            <c:spPr>
              <a:solidFill>
                <a:srgbClr val="DAEEF3"/>
              </a:solidFill>
              <a:ln w="12700">
                <a:solidFill>
                  <a:srgbClr val="BFBFBF"/>
                </a:solidFill>
              </a:ln>
            </c:spPr>
            <c:extLst>
              <c:ext xmlns:c16="http://schemas.microsoft.com/office/drawing/2014/chart" uri="{C3380CC4-5D6E-409C-BE32-E72D297353CC}">
                <c16:uniqueId val="{000004AD-523F-4CA0-B0FE-5A9E809E29E3}"/>
              </c:ext>
            </c:extLst>
          </c:dPt>
          <c:dPt>
            <c:idx val="599"/>
            <c:bubble3D val="0"/>
            <c:spPr>
              <a:solidFill>
                <a:srgbClr val="E4DFEC"/>
              </a:solidFill>
              <a:ln w="12700">
                <a:solidFill>
                  <a:srgbClr val="BFBFBF"/>
                </a:solidFill>
              </a:ln>
            </c:spPr>
            <c:extLst>
              <c:ext xmlns:c16="http://schemas.microsoft.com/office/drawing/2014/chart" uri="{C3380CC4-5D6E-409C-BE32-E72D297353CC}">
                <c16:uniqueId val="{000004AF-523F-4CA0-B0FE-5A9E809E29E3}"/>
              </c:ext>
            </c:extLst>
          </c:dPt>
          <c:dLbls>
            <c:numFmt formatCode="0.0&quot;%&quot;" sourceLinked="0"/>
            <c:spPr>
              <a:noFill/>
              <a:ln>
                <a:noFill/>
              </a:ln>
              <a:effectLst/>
            </c:sp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'%表'!$C$121:$C$131</c:f>
              <c:strCache>
                <c:ptCount val="11"/>
                <c:pt idx="0">
                  <c:v>200万未満</c:v>
                </c:pt>
                <c:pt idx="1">
                  <c:v>200～400万未満</c:v>
                </c:pt>
                <c:pt idx="2">
                  <c:v>400～600万未満</c:v>
                </c:pt>
                <c:pt idx="3">
                  <c:v>600～800万未満</c:v>
                </c:pt>
                <c:pt idx="4">
                  <c:v>800～1000万未満</c:v>
                </c:pt>
                <c:pt idx="5">
                  <c:v>1000～1200万未満</c:v>
                </c:pt>
                <c:pt idx="6">
                  <c:v>1200～1500万未満</c:v>
                </c:pt>
                <c:pt idx="7">
                  <c:v>1500～2000万未満</c:v>
                </c:pt>
                <c:pt idx="8">
                  <c:v>2000万円以上</c:v>
                </c:pt>
                <c:pt idx="9">
                  <c:v>わからない</c:v>
                </c:pt>
                <c:pt idx="10">
                  <c:v>無回答</c:v>
                </c:pt>
              </c:strCache>
            </c:strRef>
          </c:cat>
          <c:val>
            <c:numRef>
              <c:f>'%表'!$D$121:$D$131</c:f>
              <c:numCache>
                <c:formatCode>0.0</c:formatCode>
                <c:ptCount val="11"/>
                <c:pt idx="0">
                  <c:v>8.9</c:v>
                </c:pt>
                <c:pt idx="1">
                  <c:v>16</c:v>
                </c:pt>
                <c:pt idx="2">
                  <c:v>17.100000000000001</c:v>
                </c:pt>
                <c:pt idx="3">
                  <c:v>11.6</c:v>
                </c:pt>
                <c:pt idx="4">
                  <c:v>7.5</c:v>
                </c:pt>
                <c:pt idx="5">
                  <c:v>3.8</c:v>
                </c:pt>
                <c:pt idx="6">
                  <c:v>2.4</c:v>
                </c:pt>
                <c:pt idx="7">
                  <c:v>1.2</c:v>
                </c:pt>
                <c:pt idx="8">
                  <c:v>0.9</c:v>
                </c:pt>
                <c:pt idx="9">
                  <c:v>17.899999999999999</c:v>
                </c:pt>
                <c:pt idx="10">
                  <c:v>12.8</c:v>
                </c:pt>
              </c:numCache>
            </c:numRef>
          </c:val>
          <c:extLst>
            <c:ext xmlns:c16="http://schemas.microsoft.com/office/drawing/2014/chart" uri="{C3380CC4-5D6E-409C-BE32-E72D297353CC}">
              <c16:uniqueId val="{000004B0-523F-4CA0-B0FE-5A9E809E29E3}"/>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dirty="0"/>
              <a:t>全体 </a:t>
            </a:r>
            <a:r>
              <a:rPr lang="en-US" altLang="ja-JP" sz="1100" dirty="0"/>
              <a:t>(n=3101)</a:t>
            </a:r>
          </a:p>
        </c:rich>
      </c:tx>
      <c:layout>
        <c:manualLayout>
          <c:xMode val="edge"/>
          <c:yMode val="edge"/>
          <c:x val="0.50836089784782579"/>
          <c:y val="2.157947131460058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40343425529321958"/>
          <c:y val="0.17877724939668174"/>
          <c:w val="0.43542643262195468"/>
          <c:h val="0.7497829628559759"/>
        </c:manualLayout>
      </c:layout>
      <c:pieChart>
        <c:varyColors val="1"/>
        <c:ser>
          <c:idx val="0"/>
          <c:order val="0"/>
          <c:tx>
            <c:strRef>
              <c:f>'18(Q1)'!$C$8:$D$8</c:f>
              <c:strCache>
                <c:ptCount val="2"/>
                <c:pt idx="0">
                  <c:v>全体</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59ED-4452-AAED-0722B4B9D6EB}"/>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59ED-4452-AAED-0722B4B9D6E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9ED-4452-AAED-0722B4B9D6EB}"/>
              </c:ext>
            </c:extLst>
          </c:dPt>
          <c:dPt>
            <c:idx val="3"/>
            <c:bubble3D val="0"/>
            <c:spPr>
              <a:solidFill>
                <a:srgbClr val="00B050"/>
              </a:solidFill>
              <a:ln w="19050">
                <a:solidFill>
                  <a:schemeClr val="lt1"/>
                </a:solidFill>
              </a:ln>
              <a:effectLst/>
            </c:spPr>
            <c:extLst>
              <c:ext xmlns:c16="http://schemas.microsoft.com/office/drawing/2014/chart" uri="{C3380CC4-5D6E-409C-BE32-E72D297353CC}">
                <c16:uniqueId val="{00000007-59ED-4452-AAED-0722B4B9D6E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9ED-4452-AAED-0722B4B9D6EB}"/>
              </c:ext>
            </c:extLst>
          </c:dPt>
          <c:dLbls>
            <c:dLbl>
              <c:idx val="0"/>
              <c:layout>
                <c:manualLayout>
                  <c:x val="2.7175685065785108E-2"/>
                  <c:y val="5.5781308209125677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layout>
                    <c:manualLayout>
                      <c:w val="0.16506013481467335"/>
                      <c:h val="0.10378607506910426"/>
                    </c:manualLayout>
                  </c15:layout>
                </c:ext>
                <c:ext xmlns:c16="http://schemas.microsoft.com/office/drawing/2014/chart" uri="{C3380CC4-5D6E-409C-BE32-E72D297353CC}">
                  <c16:uniqueId val="{00000001-59ED-4452-AAED-0722B4B9D6EB}"/>
                </c:ext>
              </c:extLst>
            </c:dLbl>
            <c:dLbl>
              <c:idx val="1"/>
              <c:layout>
                <c:manualLayout>
                  <c:x val="2.2373486938041913E-2"/>
                  <c:y val="7.4556926442730792E-4"/>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layout>
                    <c:manualLayout>
                      <c:w val="0.1442328135559599"/>
                      <c:h val="8.3983778648303017E-2"/>
                    </c:manualLayout>
                  </c15:layout>
                </c:ext>
                <c:ext xmlns:c16="http://schemas.microsoft.com/office/drawing/2014/chart" uri="{C3380CC4-5D6E-409C-BE32-E72D297353CC}">
                  <c16:uniqueId val="{00000003-59ED-4452-AAED-0722B4B9D6EB}"/>
                </c:ext>
              </c:extLst>
            </c:dLbl>
            <c:dLbl>
              <c:idx val="2"/>
              <c:layout>
                <c:manualLayout>
                  <c:x val="4.0734248473307727E-2"/>
                  <c:y val="-1.9280787443880419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layout>
                    <c:manualLayout>
                      <c:w val="0.16100999688207435"/>
                      <c:h val="0.1291631303648697"/>
                    </c:manualLayout>
                  </c15:layout>
                </c:ext>
                <c:ext xmlns:c16="http://schemas.microsoft.com/office/drawing/2014/chart" uri="{C3380CC4-5D6E-409C-BE32-E72D297353CC}">
                  <c16:uniqueId val="{00000005-59ED-4452-AAED-0722B4B9D6EB}"/>
                </c:ext>
              </c:extLst>
            </c:dLbl>
            <c:dLbl>
              <c:idx val="3"/>
              <c:layout>
                <c:manualLayout>
                  <c:x val="-2.6229508196721311E-3"/>
                  <c:y val="5.6907300719789278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layout>
                    <c:manualLayout>
                      <c:w val="0.1298360655737705"/>
                      <c:h val="0.10822898032200358"/>
                    </c:manualLayout>
                  </c15:layout>
                </c:ext>
                <c:ext xmlns:c16="http://schemas.microsoft.com/office/drawing/2014/chart" uri="{C3380CC4-5D6E-409C-BE32-E72D297353CC}">
                  <c16:uniqueId val="{00000007-59ED-4452-AAED-0722B4B9D6EB}"/>
                </c:ext>
              </c:extLst>
            </c:dLbl>
            <c:dLbl>
              <c:idx val="4"/>
              <c:layout>
                <c:manualLayout>
                  <c:x val="3.3721341858125295E-2"/>
                  <c:y val="1.8119776192019352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layout>
                    <c:manualLayout>
                      <c:w val="0.15582453306293725"/>
                      <c:h val="0.11538443521871272"/>
                    </c:manualLayout>
                  </c15:layout>
                </c:ext>
                <c:ext xmlns:c16="http://schemas.microsoft.com/office/drawing/2014/chart" uri="{C3380CC4-5D6E-409C-BE32-E72D297353CC}">
                  <c16:uniqueId val="{00000009-59ED-4452-AAED-0722B4B9D6E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'18(Q1)'!$F$6:$J$6</c:f>
              <c:strCache>
                <c:ptCount val="5"/>
                <c:pt idx="0">
                  <c:v>0～10年後</c:v>
                </c:pt>
                <c:pt idx="1">
                  <c:v>11～20年後</c:v>
                </c:pt>
                <c:pt idx="2">
                  <c:v>21～50年後</c:v>
                </c:pt>
                <c:pt idx="3">
                  <c:v>51～100年後</c:v>
                </c:pt>
                <c:pt idx="4">
                  <c:v>101年以上後</c:v>
                </c:pt>
              </c:strCache>
            </c:strRef>
          </c:cat>
          <c:val>
            <c:numRef>
              <c:f>'18(Q1)'!$L$8:$P$8</c:f>
              <c:numCache>
                <c:formatCode>0.0%</c:formatCode>
                <c:ptCount val="5"/>
                <c:pt idx="0">
                  <c:v>0.12931312479845211</c:v>
                </c:pt>
                <c:pt idx="1">
                  <c:v>0.33827797484682359</c:v>
                </c:pt>
                <c:pt idx="2">
                  <c:v>0.34247017091260884</c:v>
                </c:pt>
                <c:pt idx="3">
                  <c:v>0.12963560141889713</c:v>
                </c:pt>
                <c:pt idx="4">
                  <c:v>6.0303128023218314E-2</c:v>
                </c:pt>
              </c:numCache>
            </c:numRef>
          </c:val>
          <c:extLst>
            <c:ext xmlns:c16="http://schemas.microsoft.com/office/drawing/2014/chart" uri="{C3380CC4-5D6E-409C-BE32-E72D297353CC}">
              <c16:uniqueId val="{0000000A-59ED-4452-AAED-0722B4B9D6EB}"/>
            </c:ext>
          </c:extLst>
        </c:ser>
        <c:ser>
          <c:idx val="1"/>
          <c:order val="1"/>
          <c:tx>
            <c:strRef>
              <c:f>'18(Q1)'!$D$9</c:f>
              <c:strCache>
                <c:ptCount val="1"/>
                <c:pt idx="0">
                  <c:v>男性</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C-59ED-4452-AAED-0722B4B9D6E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59ED-4452-AAED-0722B4B9D6E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59ED-4452-AAED-0722B4B9D6E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2-59ED-4452-AAED-0722B4B9D6E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4-59ED-4452-AAED-0722B4B9D6E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'18(Q1)'!$F$6:$J$6</c:f>
              <c:strCache>
                <c:ptCount val="5"/>
                <c:pt idx="0">
                  <c:v>0～10年後</c:v>
                </c:pt>
                <c:pt idx="1">
                  <c:v>11～20年後</c:v>
                </c:pt>
                <c:pt idx="2">
                  <c:v>21～50年後</c:v>
                </c:pt>
                <c:pt idx="3">
                  <c:v>51～100年後</c:v>
                </c:pt>
                <c:pt idx="4">
                  <c:v>101年以上後</c:v>
                </c:pt>
              </c:strCache>
            </c:strRef>
          </c:cat>
          <c:val>
            <c:numRef>
              <c:f>'18(Q1)'!$L$9:$P$9</c:f>
              <c:numCache>
                <c:formatCode>0.0%</c:formatCode>
                <c:ptCount val="5"/>
                <c:pt idx="0">
                  <c:v>0.12708600770218229</c:v>
                </c:pt>
                <c:pt idx="1">
                  <c:v>0.35558408215661103</c:v>
                </c:pt>
                <c:pt idx="2">
                  <c:v>0.31450577663671375</c:v>
                </c:pt>
                <c:pt idx="3">
                  <c:v>0.12836970474967907</c:v>
                </c:pt>
                <c:pt idx="4">
                  <c:v>7.4454428754813867E-2</c:v>
                </c:pt>
              </c:numCache>
            </c:numRef>
          </c:val>
          <c:extLst>
            <c:ext xmlns:c16="http://schemas.microsoft.com/office/drawing/2014/chart" uri="{C3380CC4-5D6E-409C-BE32-E72D297353CC}">
              <c16:uniqueId val="{00000015-59ED-4452-AAED-0722B4B9D6EB}"/>
            </c:ext>
          </c:extLst>
        </c:ser>
        <c:ser>
          <c:idx val="2"/>
          <c:order val="2"/>
          <c:tx>
            <c:strRef>
              <c:f>'18(Q1)'!$D$10</c:f>
              <c:strCache>
                <c:ptCount val="1"/>
                <c:pt idx="0">
                  <c:v>女性</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7-59ED-4452-AAED-0722B4B9D6E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9-59ED-4452-AAED-0722B4B9D6E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B-59ED-4452-AAED-0722B4B9D6E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D-59ED-4452-AAED-0722B4B9D6E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F-59ED-4452-AAED-0722B4B9D6E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'18(Q1)'!$F$6:$J$6</c:f>
              <c:strCache>
                <c:ptCount val="5"/>
                <c:pt idx="0">
                  <c:v>0～10年後</c:v>
                </c:pt>
                <c:pt idx="1">
                  <c:v>11～20年後</c:v>
                </c:pt>
                <c:pt idx="2">
                  <c:v>21～50年後</c:v>
                </c:pt>
                <c:pt idx="3">
                  <c:v>51～100年後</c:v>
                </c:pt>
                <c:pt idx="4">
                  <c:v>101年以上後</c:v>
                </c:pt>
              </c:strCache>
            </c:strRef>
          </c:cat>
          <c:val>
            <c:numRef>
              <c:f>'18(Q1)'!$L$10:$P$10</c:f>
              <c:numCache>
                <c:formatCode>0.0%</c:formatCode>
                <c:ptCount val="5"/>
                <c:pt idx="0">
                  <c:v>0.13156189241736876</c:v>
                </c:pt>
                <c:pt idx="1">
                  <c:v>0.32080362929358391</c:v>
                </c:pt>
                <c:pt idx="2">
                  <c:v>0.37070641607258586</c:v>
                </c:pt>
                <c:pt idx="3">
                  <c:v>0.13091380427738172</c:v>
                </c:pt>
                <c:pt idx="4">
                  <c:v>4.6014257939079713E-2</c:v>
                </c:pt>
              </c:numCache>
            </c:numRef>
          </c:val>
          <c:extLst>
            <c:ext xmlns:c16="http://schemas.microsoft.com/office/drawing/2014/chart" uri="{C3380CC4-5D6E-409C-BE32-E72D297353CC}">
              <c16:uniqueId val="{00000020-59ED-4452-AAED-0722B4B9D6EB}"/>
            </c:ext>
          </c:extLst>
        </c:ser>
        <c:ser>
          <c:idx val="3"/>
          <c:order val="3"/>
          <c:tx>
            <c:strRef>
              <c:f>'18(Q1)'!$D$11</c:f>
              <c:strCache>
                <c:ptCount val="1"/>
                <c:pt idx="0">
                  <c:v>20歳未満</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2-59ED-4452-AAED-0722B4B9D6E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4-59ED-4452-AAED-0722B4B9D6E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6-59ED-4452-AAED-0722B4B9D6E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8-59ED-4452-AAED-0722B4B9D6E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A-59ED-4452-AAED-0722B4B9D6E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'18(Q1)'!$L$11:$P$11</c:f>
              <c:numCache>
                <c:formatCode>0.0%</c:formatCode>
                <c:ptCount val="5"/>
                <c:pt idx="0">
                  <c:v>0.14484126984126985</c:v>
                </c:pt>
                <c:pt idx="1">
                  <c:v>0.40476190476190477</c:v>
                </c:pt>
                <c:pt idx="2">
                  <c:v>0.31349206349206349</c:v>
                </c:pt>
                <c:pt idx="3">
                  <c:v>0.10119047619047619</c:v>
                </c:pt>
                <c:pt idx="4">
                  <c:v>3.5714285714285712E-2</c:v>
                </c:pt>
              </c:numCache>
            </c:numRef>
          </c:val>
          <c:extLst>
            <c:ext xmlns:c16="http://schemas.microsoft.com/office/drawing/2014/chart" uri="{C3380CC4-5D6E-409C-BE32-E72D297353CC}">
              <c16:uniqueId val="{0000002B-59ED-4452-AAED-0722B4B9D6EB}"/>
            </c:ext>
          </c:extLst>
        </c:ser>
        <c:ser>
          <c:idx val="4"/>
          <c:order val="4"/>
          <c:tx>
            <c:strRef>
              <c:f>'18(Q1)'!$D$12</c:f>
              <c:strCache>
                <c:ptCount val="1"/>
                <c:pt idx="0">
                  <c:v>20歳以上30歳未満</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D-59ED-4452-AAED-0722B4B9D6E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F-59ED-4452-AAED-0722B4B9D6E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31-59ED-4452-AAED-0722B4B9D6E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33-59ED-4452-AAED-0722B4B9D6E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35-59ED-4452-AAED-0722B4B9D6E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'18(Q1)'!$L$12:$P$12</c:f>
              <c:numCache>
                <c:formatCode>0.0%</c:formatCode>
                <c:ptCount val="5"/>
                <c:pt idx="0">
                  <c:v>0.15049504950495049</c:v>
                </c:pt>
                <c:pt idx="1">
                  <c:v>0.37227722772277227</c:v>
                </c:pt>
                <c:pt idx="2">
                  <c:v>0.35445544554455444</c:v>
                </c:pt>
                <c:pt idx="3">
                  <c:v>8.3168316831683173E-2</c:v>
                </c:pt>
                <c:pt idx="4">
                  <c:v>3.9603960396039604E-2</c:v>
                </c:pt>
              </c:numCache>
            </c:numRef>
          </c:val>
          <c:extLst>
            <c:ext xmlns:c16="http://schemas.microsoft.com/office/drawing/2014/chart" uri="{C3380CC4-5D6E-409C-BE32-E72D297353CC}">
              <c16:uniqueId val="{00000036-59ED-4452-AAED-0722B4B9D6EB}"/>
            </c:ext>
          </c:extLst>
        </c:ser>
        <c:ser>
          <c:idx val="5"/>
          <c:order val="5"/>
          <c:tx>
            <c:strRef>
              <c:f>'18(Q1)'!$D$13</c:f>
              <c:strCache>
                <c:ptCount val="1"/>
                <c:pt idx="0">
                  <c:v>30歳以上40歳未満</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38-59ED-4452-AAED-0722B4B9D6E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3A-59ED-4452-AAED-0722B4B9D6E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3C-59ED-4452-AAED-0722B4B9D6E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3E-59ED-4452-AAED-0722B4B9D6E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40-59ED-4452-AAED-0722B4B9D6E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'18(Q1)'!$L$13:$P$13</c:f>
              <c:numCache>
                <c:formatCode>0.0%</c:formatCode>
                <c:ptCount val="5"/>
                <c:pt idx="0">
                  <c:v>0.13294797687861271</c:v>
                </c:pt>
                <c:pt idx="1">
                  <c:v>0.3583815028901734</c:v>
                </c:pt>
                <c:pt idx="2">
                  <c:v>0.34874759152215801</c:v>
                </c:pt>
                <c:pt idx="3">
                  <c:v>0.1001926782273603</c:v>
                </c:pt>
                <c:pt idx="4">
                  <c:v>5.9730250481695571E-2</c:v>
                </c:pt>
              </c:numCache>
            </c:numRef>
          </c:val>
          <c:extLst>
            <c:ext xmlns:c16="http://schemas.microsoft.com/office/drawing/2014/chart" uri="{C3380CC4-5D6E-409C-BE32-E72D297353CC}">
              <c16:uniqueId val="{00000041-59ED-4452-AAED-0722B4B9D6EB}"/>
            </c:ext>
          </c:extLst>
        </c:ser>
        <c:ser>
          <c:idx val="6"/>
          <c:order val="6"/>
          <c:tx>
            <c:strRef>
              <c:f>'18(Q1)'!$D$14</c:f>
              <c:strCache>
                <c:ptCount val="1"/>
                <c:pt idx="0">
                  <c:v>40歳以上50歳未満</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43-59ED-4452-AAED-0722B4B9D6E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45-59ED-4452-AAED-0722B4B9D6E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47-59ED-4452-AAED-0722B4B9D6E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49-59ED-4452-AAED-0722B4B9D6E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4B-59ED-4452-AAED-0722B4B9D6E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'18(Q1)'!$L$14:$P$14</c:f>
              <c:numCache>
                <c:formatCode>0.0%</c:formatCode>
                <c:ptCount val="5"/>
                <c:pt idx="0">
                  <c:v>0.12643678160919541</c:v>
                </c:pt>
                <c:pt idx="1">
                  <c:v>0.3045977011494253</c:v>
                </c:pt>
                <c:pt idx="2">
                  <c:v>0.35249042145593867</c:v>
                </c:pt>
                <c:pt idx="3">
                  <c:v>0.15900383141762453</c:v>
                </c:pt>
                <c:pt idx="4">
                  <c:v>5.7471264367816091E-2</c:v>
                </c:pt>
              </c:numCache>
            </c:numRef>
          </c:val>
          <c:extLst>
            <c:ext xmlns:c16="http://schemas.microsoft.com/office/drawing/2014/chart" uri="{C3380CC4-5D6E-409C-BE32-E72D297353CC}">
              <c16:uniqueId val="{0000004C-59ED-4452-AAED-0722B4B9D6EB}"/>
            </c:ext>
          </c:extLst>
        </c:ser>
        <c:ser>
          <c:idx val="7"/>
          <c:order val="7"/>
          <c:tx>
            <c:strRef>
              <c:f>'18(Q1)'!$D$15</c:f>
              <c:strCache>
                <c:ptCount val="1"/>
                <c:pt idx="0">
                  <c:v>50歳以上60歳未満</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4E-59ED-4452-AAED-0722B4B9D6E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50-59ED-4452-AAED-0722B4B9D6E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52-59ED-4452-AAED-0722B4B9D6E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54-59ED-4452-AAED-0722B4B9D6E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56-59ED-4452-AAED-0722B4B9D6E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'18(Q1)'!$L$15:$P$15</c:f>
              <c:numCache>
                <c:formatCode>0.0%</c:formatCode>
                <c:ptCount val="5"/>
                <c:pt idx="0">
                  <c:v>0.12927756653992395</c:v>
                </c:pt>
                <c:pt idx="1">
                  <c:v>0.28326996197718629</c:v>
                </c:pt>
                <c:pt idx="2">
                  <c:v>0.34790874524714827</c:v>
                </c:pt>
                <c:pt idx="3">
                  <c:v>0.15779467680608364</c:v>
                </c:pt>
                <c:pt idx="4">
                  <c:v>8.17490494296578E-2</c:v>
                </c:pt>
              </c:numCache>
            </c:numRef>
          </c:val>
          <c:extLst>
            <c:ext xmlns:c16="http://schemas.microsoft.com/office/drawing/2014/chart" uri="{C3380CC4-5D6E-409C-BE32-E72D297353CC}">
              <c16:uniqueId val="{00000057-59ED-4452-AAED-0722B4B9D6EB}"/>
            </c:ext>
          </c:extLst>
        </c:ser>
        <c:ser>
          <c:idx val="8"/>
          <c:order val="8"/>
          <c:tx>
            <c:strRef>
              <c:f>'18(Q1)'!$D$16</c:f>
              <c:strCache>
                <c:ptCount val="1"/>
                <c:pt idx="0">
                  <c:v>60歳以上</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59-59ED-4452-AAED-0722B4B9D6E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5B-59ED-4452-AAED-0722B4B9D6E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5D-59ED-4452-AAED-0722B4B9D6E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5F-59ED-4452-AAED-0722B4B9D6E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61-59ED-4452-AAED-0722B4B9D6E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'18(Q1)'!$L$16:$P$16</c:f>
              <c:numCache>
                <c:formatCode>0.0%</c:formatCode>
                <c:ptCount val="5"/>
                <c:pt idx="0">
                  <c:v>9.3333333333333338E-2</c:v>
                </c:pt>
                <c:pt idx="1">
                  <c:v>0.31047619047619046</c:v>
                </c:pt>
                <c:pt idx="2">
                  <c:v>0.33714285714285713</c:v>
                </c:pt>
                <c:pt idx="3">
                  <c:v>0.17333333333333334</c:v>
                </c:pt>
                <c:pt idx="4">
                  <c:v>8.5714285714285715E-2</c:v>
                </c:pt>
              </c:numCache>
            </c:numRef>
          </c:val>
          <c:extLst>
            <c:ext xmlns:c16="http://schemas.microsoft.com/office/drawing/2014/chart" uri="{C3380CC4-5D6E-409C-BE32-E72D297353CC}">
              <c16:uniqueId val="{00000062-59ED-4452-AAED-0722B4B9D6E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0"/>
          <c:y val="0.2270978226308048"/>
          <c:w val="0.29929659386407004"/>
          <c:h val="0.4229692586399722"/>
        </c:manualLayout>
      </c:layout>
      <c:overlay val="0"/>
      <c:spPr>
        <a:noFill/>
        <a:ln>
          <a:noFill/>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男性 </a:t>
            </a:r>
            <a:r>
              <a:rPr lang="en-US" altLang="ja-JP" sz="1100"/>
              <a:t>(n=1558)</a:t>
            </a:r>
          </a:p>
        </c:rich>
      </c:tx>
      <c:layout>
        <c:manualLayout>
          <c:xMode val="edge"/>
          <c:yMode val="edge"/>
          <c:x val="0.44822635859042209"/>
          <c:y val="2.651050103531334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1"/>
          <c:order val="1"/>
          <c:tx>
            <c:strRef>
              <c:f>'18(Q1)'!$D$9</c:f>
              <c:strCache>
                <c:ptCount val="1"/>
                <c:pt idx="0">
                  <c:v>男性</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C199-4CAD-8E48-F003DFF55B5F}"/>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C199-4CAD-8E48-F003DFF55B5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199-4CAD-8E48-F003DFF55B5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199-4CAD-8E48-F003DFF55B5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199-4CAD-8E48-F003DFF55B5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'18(Q1)'!$F$6:$J$6</c:f>
              <c:strCache>
                <c:ptCount val="5"/>
                <c:pt idx="0">
                  <c:v>0～10年後</c:v>
                </c:pt>
                <c:pt idx="1">
                  <c:v>11～20年後</c:v>
                </c:pt>
                <c:pt idx="2">
                  <c:v>21～50年後</c:v>
                </c:pt>
                <c:pt idx="3">
                  <c:v>51～100年後</c:v>
                </c:pt>
                <c:pt idx="4">
                  <c:v>101年以上後</c:v>
                </c:pt>
              </c:strCache>
            </c:strRef>
          </c:cat>
          <c:val>
            <c:numRef>
              <c:f>'18(Q1)'!$L$9:$P$9</c:f>
              <c:numCache>
                <c:formatCode>0.0%</c:formatCode>
                <c:ptCount val="5"/>
                <c:pt idx="0">
                  <c:v>0.12708600770218229</c:v>
                </c:pt>
                <c:pt idx="1">
                  <c:v>0.35558408215661103</c:v>
                </c:pt>
                <c:pt idx="2">
                  <c:v>0.31450577663671375</c:v>
                </c:pt>
                <c:pt idx="3">
                  <c:v>0.12836970474967907</c:v>
                </c:pt>
                <c:pt idx="4">
                  <c:v>7.4454428754813867E-2</c:v>
                </c:pt>
              </c:numCache>
            </c:numRef>
          </c:val>
          <c:extLst>
            <c:ext xmlns:c16="http://schemas.microsoft.com/office/drawing/2014/chart" uri="{C3380CC4-5D6E-409C-BE32-E72D297353CC}">
              <c16:uniqueId val="{0000000A-C199-4CAD-8E48-F003DFF55B5F}"/>
            </c:ext>
          </c:extLst>
        </c:ser>
        <c:dLbls>
          <c:dLblPos val="bestFit"/>
          <c:showLegendKey val="0"/>
          <c:showVal val="1"/>
          <c:showCatName val="0"/>
          <c:showSerName val="0"/>
          <c:showPercent val="0"/>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'18(Q1)'!$C$8:$D$8</c15:sqref>
                        </c15:formulaRef>
                      </c:ext>
                    </c:extLst>
                    <c:strCache>
                      <c:ptCount val="2"/>
                      <c:pt idx="0">
                        <c:v>全体</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C-C199-4CAD-8E48-F003DFF55B5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C199-4CAD-8E48-F003DFF55B5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C199-4CAD-8E48-F003DFF55B5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2-C199-4CAD-8E48-F003DFF55B5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4-C199-4CAD-8E48-F003DFF55B5F}"/>
                    </c:ext>
                  </c:extLst>
                </c:dPt>
                <c:dLbls>
                  <c:dLbl>
                    <c:idx val="0"/>
                    <c:layout>
                      <c:manualLayout>
                        <c:x val="-6.3248225119401057E-3"/>
                        <c:y val="5.0373135379544465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9.8059119659222926E-2"/>
                            <c:h val="9.2969729409941831E-2"/>
                          </c:manualLayout>
                        </c15:layout>
                      </c:ext>
                      <c:ext xmlns:c16="http://schemas.microsoft.com/office/drawing/2014/chart" uri="{C3380CC4-5D6E-409C-BE32-E72D297353CC}">
                        <c16:uniqueId val="{0000000C-C199-4CAD-8E48-F003DFF55B5F}"/>
                      </c:ext>
                    </c:extLst>
                  </c:dLbl>
                  <c:dLbl>
                    <c:idx val="1"/>
                    <c:layout>
                      <c:manualLayout>
                        <c:x val="5.9811539950949122E-4"/>
                        <c:y val="3.4496358795937584E-3"/>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0068207047889506"/>
                            <c:h val="8.9391911878635918E-2"/>
                          </c:manualLayout>
                        </c15:layout>
                      </c:ext>
                      <c:ext xmlns:c16="http://schemas.microsoft.com/office/drawing/2014/chart" uri="{C3380CC4-5D6E-409C-BE32-E72D297353CC}">
                        <c16:uniqueId val="{0000000E-C199-4CAD-8E48-F003DFF55B5F}"/>
                      </c:ext>
                    </c:extLst>
                  </c:dLbl>
                  <c:dLbl>
                    <c:idx val="2"/>
                    <c:layout>
                      <c:manualLayout>
                        <c:x val="4.0734219697947591E-2"/>
                        <c:y val="-4.6322031749609124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6100993933135407"/>
                            <c:h val="7.5080641753412294E-2"/>
                          </c:manualLayout>
                        </c15:layout>
                      </c:ext>
                      <c:ext xmlns:c16="http://schemas.microsoft.com/office/drawing/2014/chart" uri="{C3380CC4-5D6E-409C-BE32-E72D297353CC}">
                        <c16:uniqueId val="{00000010-C199-4CAD-8E48-F003DFF55B5F}"/>
                      </c:ext>
                    </c:extLst>
                  </c:dLbl>
                  <c:dLbl>
                    <c:idx val="3"/>
                    <c:layout>
                      <c:manualLayout>
                        <c:x val="-2.6229508196721311E-3"/>
                        <c:y val="5.6907300719789278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298360655737705"/>
                            <c:h val="0.10822898032200358"/>
                          </c:manualLayout>
                        </c15:layout>
                      </c:ext>
                      <c:ext xmlns:c16="http://schemas.microsoft.com/office/drawing/2014/chart" uri="{C3380CC4-5D6E-409C-BE32-E72D297353CC}">
                        <c16:uniqueId val="{00000012-C199-4CAD-8E48-F003DFF55B5F}"/>
                      </c:ext>
                    </c:extLst>
                  </c:dLbl>
                  <c:dLbl>
                    <c:idx val="4"/>
                    <c:layout>
                      <c:manualLayout>
                        <c:x val="5.2459016393442623E-3"/>
                        <c:y val="6.1385770428070356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0557377049180328"/>
                            <c:h val="0.11538461538461539"/>
                          </c:manualLayout>
                        </c15:layout>
                      </c:ext>
                      <c:ext xmlns:c16="http://schemas.microsoft.com/office/drawing/2014/chart" uri="{C3380CC4-5D6E-409C-BE32-E72D297353CC}">
                        <c16:uniqueId val="{00000014-C199-4CAD-8E48-F003DFF55B5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'18(Q1)'!$F$6:$J$6</c15:sqref>
                        </c15:formulaRef>
                      </c:ext>
                    </c:extLst>
                    <c:strCache>
                      <c:ptCount val="5"/>
                      <c:pt idx="0">
                        <c:v>0～10年後</c:v>
                      </c:pt>
                      <c:pt idx="1">
                        <c:v>11～20年後</c:v>
                      </c:pt>
                      <c:pt idx="2">
                        <c:v>21～50年後</c:v>
                      </c:pt>
                      <c:pt idx="3">
                        <c:v>51～100年後</c:v>
                      </c:pt>
                      <c:pt idx="4">
                        <c:v>101年以上後</c:v>
                      </c:pt>
                    </c:strCache>
                  </c:strRef>
                </c:cat>
                <c:val>
                  <c:numRef>
                    <c:extLst>
                      <c:ext uri="{02D57815-91ED-43cb-92C2-25804820EDAC}">
                        <c15:formulaRef>
                          <c15:sqref>'18(Q1)'!$L$8:$P$8</c15:sqref>
                        </c15:formulaRef>
                      </c:ext>
                    </c:extLst>
                    <c:numCache>
                      <c:formatCode>0.0%</c:formatCode>
                      <c:ptCount val="5"/>
                      <c:pt idx="0">
                        <c:v>0.12931312479845211</c:v>
                      </c:pt>
                      <c:pt idx="1">
                        <c:v>0.33827797484682359</c:v>
                      </c:pt>
                      <c:pt idx="2">
                        <c:v>0.34247017091260884</c:v>
                      </c:pt>
                      <c:pt idx="3">
                        <c:v>0.12963560141889713</c:v>
                      </c:pt>
                      <c:pt idx="4">
                        <c:v>6.0303128023218314E-2</c:v>
                      </c:pt>
                    </c:numCache>
                  </c:numRef>
                </c:val>
                <c:extLst>
                  <c:ext xmlns:c16="http://schemas.microsoft.com/office/drawing/2014/chart" uri="{C3380CC4-5D6E-409C-BE32-E72D297353CC}">
                    <c16:uniqueId val="{00000015-C199-4CAD-8E48-F003DFF55B5F}"/>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'18(Q1)'!$D$10</c15:sqref>
                        </c15:formulaRef>
                      </c:ext>
                    </c:extLst>
                    <c:strCache>
                      <c:ptCount val="1"/>
                      <c:pt idx="0">
                        <c:v>女性</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7-C199-4CAD-8E48-F003DFF55B5F}"/>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9-C199-4CAD-8E48-F003DFF55B5F}"/>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1B-C199-4CAD-8E48-F003DFF55B5F}"/>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1D-C199-4CAD-8E48-F003DFF55B5F}"/>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1F-C199-4CAD-8E48-F003DFF55B5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'18(Q1)'!$F$6:$J$6</c15:sqref>
                        </c15:formulaRef>
                      </c:ext>
                    </c:extLst>
                    <c:strCache>
                      <c:ptCount val="5"/>
                      <c:pt idx="0">
                        <c:v>0～10年後</c:v>
                      </c:pt>
                      <c:pt idx="1">
                        <c:v>11～20年後</c:v>
                      </c:pt>
                      <c:pt idx="2">
                        <c:v>21～50年後</c:v>
                      </c:pt>
                      <c:pt idx="3">
                        <c:v>51～100年後</c:v>
                      </c:pt>
                      <c:pt idx="4">
                        <c:v>101年以上後</c:v>
                      </c:pt>
                    </c:strCache>
                  </c:strRef>
                </c:cat>
                <c:val>
                  <c:numRef>
                    <c:extLst xmlns:c15="http://schemas.microsoft.com/office/drawing/2012/chart">
                      <c:ext xmlns:c15="http://schemas.microsoft.com/office/drawing/2012/chart" uri="{02D57815-91ED-43cb-92C2-25804820EDAC}">
                        <c15:formulaRef>
                          <c15:sqref>'18(Q1)'!$L$10:$P$10</c15:sqref>
                        </c15:formulaRef>
                      </c:ext>
                    </c:extLst>
                    <c:numCache>
                      <c:formatCode>0.0%</c:formatCode>
                      <c:ptCount val="5"/>
                      <c:pt idx="0">
                        <c:v>0.13156189241736876</c:v>
                      </c:pt>
                      <c:pt idx="1">
                        <c:v>0.32080362929358391</c:v>
                      </c:pt>
                      <c:pt idx="2">
                        <c:v>0.37070641607258586</c:v>
                      </c:pt>
                      <c:pt idx="3">
                        <c:v>0.13091380427738172</c:v>
                      </c:pt>
                      <c:pt idx="4">
                        <c:v>4.6014257939079713E-2</c:v>
                      </c:pt>
                    </c:numCache>
                  </c:numRef>
                </c:val>
                <c:extLst xmlns:c15="http://schemas.microsoft.com/office/drawing/2012/chart">
                  <c:ext xmlns:c16="http://schemas.microsoft.com/office/drawing/2014/chart" uri="{C3380CC4-5D6E-409C-BE32-E72D297353CC}">
                    <c16:uniqueId val="{00000020-C199-4CAD-8E48-F003DFF55B5F}"/>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'18(Q1)'!$D$11</c15:sqref>
                        </c15:formulaRef>
                      </c:ext>
                    </c:extLst>
                    <c:strCache>
                      <c:ptCount val="1"/>
                      <c:pt idx="0">
                        <c:v>20歳未満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2-C199-4CAD-8E48-F003DFF55B5F}"/>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24-C199-4CAD-8E48-F003DFF55B5F}"/>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26-C199-4CAD-8E48-F003DFF55B5F}"/>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28-C199-4CAD-8E48-F003DFF55B5F}"/>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2A-C199-4CAD-8E48-F003DFF55B5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'18(Q1)'!$L$11:$P$11</c15:sqref>
                        </c15:formulaRef>
                      </c:ext>
                    </c:extLst>
                    <c:numCache>
                      <c:formatCode>0.0%</c:formatCode>
                      <c:ptCount val="5"/>
                      <c:pt idx="0">
                        <c:v>0.14484126984126985</c:v>
                      </c:pt>
                      <c:pt idx="1">
                        <c:v>0.40476190476190477</c:v>
                      </c:pt>
                      <c:pt idx="2">
                        <c:v>0.31349206349206349</c:v>
                      </c:pt>
                      <c:pt idx="3">
                        <c:v>0.10119047619047619</c:v>
                      </c:pt>
                      <c:pt idx="4">
                        <c:v>3.5714285714285712E-2</c:v>
                      </c:pt>
                    </c:numCache>
                  </c:numRef>
                </c:val>
                <c:extLst xmlns:c15="http://schemas.microsoft.com/office/drawing/2012/chart">
                  <c:ext xmlns:c16="http://schemas.microsoft.com/office/drawing/2014/chart" uri="{C3380CC4-5D6E-409C-BE32-E72D297353CC}">
                    <c16:uniqueId val="{0000002B-C199-4CAD-8E48-F003DFF55B5F}"/>
                  </c:ext>
                </c:extLst>
              </c15:ser>
            </c15:filteredPieSeries>
            <c15:filteredPieSeries>
              <c15:ser>
                <c:idx val="4"/>
                <c:order val="4"/>
                <c:tx>
                  <c:strRef>
                    <c:extLst xmlns:c15="http://schemas.microsoft.com/office/drawing/2012/chart">
                      <c:ext xmlns:c15="http://schemas.microsoft.com/office/drawing/2012/chart" uri="{02D57815-91ED-43cb-92C2-25804820EDAC}">
                        <c15:formulaRef>
                          <c15:sqref>'18(Q1)'!$D$12</c15:sqref>
                        </c15:formulaRef>
                      </c:ext>
                    </c:extLst>
                    <c:strCache>
                      <c:ptCount val="1"/>
                      <c:pt idx="0">
                        <c:v>20歳以上30歳未満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D-C199-4CAD-8E48-F003DFF55B5F}"/>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2F-C199-4CAD-8E48-F003DFF55B5F}"/>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31-C199-4CAD-8E48-F003DFF55B5F}"/>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33-C199-4CAD-8E48-F003DFF55B5F}"/>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35-C199-4CAD-8E48-F003DFF55B5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'18(Q1)'!$L$12:$P$12</c15:sqref>
                        </c15:formulaRef>
                      </c:ext>
                    </c:extLst>
                    <c:numCache>
                      <c:formatCode>0.0%</c:formatCode>
                      <c:ptCount val="5"/>
                      <c:pt idx="0">
                        <c:v>0.15049504950495049</c:v>
                      </c:pt>
                      <c:pt idx="1">
                        <c:v>0.37227722772277227</c:v>
                      </c:pt>
                      <c:pt idx="2">
                        <c:v>0.35445544554455444</c:v>
                      </c:pt>
                      <c:pt idx="3">
                        <c:v>8.3168316831683173E-2</c:v>
                      </c:pt>
                      <c:pt idx="4">
                        <c:v>3.9603960396039604E-2</c:v>
                      </c:pt>
                    </c:numCache>
                  </c:numRef>
                </c:val>
                <c:extLst xmlns:c15="http://schemas.microsoft.com/office/drawing/2012/chart">
                  <c:ext xmlns:c16="http://schemas.microsoft.com/office/drawing/2014/chart" uri="{C3380CC4-5D6E-409C-BE32-E72D297353CC}">
                    <c16:uniqueId val="{00000036-C199-4CAD-8E48-F003DFF55B5F}"/>
                  </c:ext>
                </c:extLst>
              </c15:ser>
            </c15:filteredPieSeries>
            <c15:filteredPieSeries>
              <c15:ser>
                <c:idx val="5"/>
                <c:order val="5"/>
                <c:tx>
                  <c:strRef>
                    <c:extLst xmlns:c15="http://schemas.microsoft.com/office/drawing/2012/chart">
                      <c:ext xmlns:c15="http://schemas.microsoft.com/office/drawing/2012/chart" uri="{02D57815-91ED-43cb-92C2-25804820EDAC}">
                        <c15:formulaRef>
                          <c15:sqref>'18(Q1)'!$D$13</c15:sqref>
                        </c15:formulaRef>
                      </c:ext>
                    </c:extLst>
                    <c:strCache>
                      <c:ptCount val="1"/>
                      <c:pt idx="0">
                        <c:v>30歳以上40歳未満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38-C199-4CAD-8E48-F003DFF55B5F}"/>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3A-C199-4CAD-8E48-F003DFF55B5F}"/>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3C-C199-4CAD-8E48-F003DFF55B5F}"/>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3E-C199-4CAD-8E48-F003DFF55B5F}"/>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40-C199-4CAD-8E48-F003DFF55B5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'18(Q1)'!$L$13:$P$13</c15:sqref>
                        </c15:formulaRef>
                      </c:ext>
                    </c:extLst>
                    <c:numCache>
                      <c:formatCode>0.0%</c:formatCode>
                      <c:ptCount val="5"/>
                      <c:pt idx="0">
                        <c:v>0.13294797687861271</c:v>
                      </c:pt>
                      <c:pt idx="1">
                        <c:v>0.3583815028901734</c:v>
                      </c:pt>
                      <c:pt idx="2">
                        <c:v>0.34874759152215801</c:v>
                      </c:pt>
                      <c:pt idx="3">
                        <c:v>0.1001926782273603</c:v>
                      </c:pt>
                      <c:pt idx="4">
                        <c:v>5.9730250481695571E-2</c:v>
                      </c:pt>
                    </c:numCache>
                  </c:numRef>
                </c:val>
                <c:extLst xmlns:c15="http://schemas.microsoft.com/office/drawing/2012/chart">
                  <c:ext xmlns:c16="http://schemas.microsoft.com/office/drawing/2014/chart" uri="{C3380CC4-5D6E-409C-BE32-E72D297353CC}">
                    <c16:uniqueId val="{00000041-C199-4CAD-8E48-F003DFF55B5F}"/>
                  </c:ext>
                </c:extLst>
              </c15:ser>
            </c15:filteredPieSeries>
            <c15:filteredPieSeries>
              <c15:ser>
                <c:idx val="6"/>
                <c:order val="6"/>
                <c:tx>
                  <c:strRef>
                    <c:extLst xmlns:c15="http://schemas.microsoft.com/office/drawing/2012/chart">
                      <c:ext xmlns:c15="http://schemas.microsoft.com/office/drawing/2012/chart" uri="{02D57815-91ED-43cb-92C2-25804820EDAC}">
                        <c15:formulaRef>
                          <c15:sqref>'18(Q1)'!$D$14</c15:sqref>
                        </c15:formulaRef>
                      </c:ext>
                    </c:extLst>
                    <c:strCache>
                      <c:ptCount val="1"/>
                      <c:pt idx="0">
                        <c:v>40歳以上50歳未満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43-C199-4CAD-8E48-F003DFF55B5F}"/>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45-C199-4CAD-8E48-F003DFF55B5F}"/>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47-C199-4CAD-8E48-F003DFF55B5F}"/>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49-C199-4CAD-8E48-F003DFF55B5F}"/>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4B-C199-4CAD-8E48-F003DFF55B5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'18(Q1)'!$L$14:$P$14</c15:sqref>
                        </c15:formulaRef>
                      </c:ext>
                    </c:extLst>
                    <c:numCache>
                      <c:formatCode>0.0%</c:formatCode>
                      <c:ptCount val="5"/>
                      <c:pt idx="0">
                        <c:v>0.12643678160919541</c:v>
                      </c:pt>
                      <c:pt idx="1">
                        <c:v>0.3045977011494253</c:v>
                      </c:pt>
                      <c:pt idx="2">
                        <c:v>0.35249042145593867</c:v>
                      </c:pt>
                      <c:pt idx="3">
                        <c:v>0.15900383141762453</c:v>
                      </c:pt>
                      <c:pt idx="4">
                        <c:v>5.7471264367816091E-2</c:v>
                      </c:pt>
                    </c:numCache>
                  </c:numRef>
                </c:val>
                <c:extLst xmlns:c15="http://schemas.microsoft.com/office/drawing/2012/chart">
                  <c:ext xmlns:c16="http://schemas.microsoft.com/office/drawing/2014/chart" uri="{C3380CC4-5D6E-409C-BE32-E72D297353CC}">
                    <c16:uniqueId val="{0000004C-C199-4CAD-8E48-F003DFF55B5F}"/>
                  </c:ext>
                </c:extLst>
              </c15:ser>
            </c15:filteredPieSeries>
            <c15:filteredPieSeries>
              <c15:ser>
                <c:idx val="7"/>
                <c:order val="7"/>
                <c:tx>
                  <c:strRef>
                    <c:extLst xmlns:c15="http://schemas.microsoft.com/office/drawing/2012/chart">
                      <c:ext xmlns:c15="http://schemas.microsoft.com/office/drawing/2012/chart" uri="{02D57815-91ED-43cb-92C2-25804820EDAC}">
                        <c15:formulaRef>
                          <c15:sqref>'18(Q1)'!$D$15</c15:sqref>
                        </c15:formulaRef>
                      </c:ext>
                    </c:extLst>
                    <c:strCache>
                      <c:ptCount val="1"/>
                      <c:pt idx="0">
                        <c:v>50歳以上60歳未満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4E-C199-4CAD-8E48-F003DFF55B5F}"/>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50-C199-4CAD-8E48-F003DFF55B5F}"/>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52-C199-4CAD-8E48-F003DFF55B5F}"/>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54-C199-4CAD-8E48-F003DFF55B5F}"/>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56-C199-4CAD-8E48-F003DFF55B5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'18(Q1)'!$L$15:$P$15</c15:sqref>
                        </c15:formulaRef>
                      </c:ext>
                    </c:extLst>
                    <c:numCache>
                      <c:formatCode>0.0%</c:formatCode>
                      <c:ptCount val="5"/>
                      <c:pt idx="0">
                        <c:v>0.12927756653992395</c:v>
                      </c:pt>
                      <c:pt idx="1">
                        <c:v>0.28326996197718629</c:v>
                      </c:pt>
                      <c:pt idx="2">
                        <c:v>0.34790874524714827</c:v>
                      </c:pt>
                      <c:pt idx="3">
                        <c:v>0.15779467680608364</c:v>
                      </c:pt>
                      <c:pt idx="4">
                        <c:v>8.17490494296578E-2</c:v>
                      </c:pt>
                    </c:numCache>
                  </c:numRef>
                </c:val>
                <c:extLst xmlns:c15="http://schemas.microsoft.com/office/drawing/2012/chart">
                  <c:ext xmlns:c16="http://schemas.microsoft.com/office/drawing/2014/chart" uri="{C3380CC4-5D6E-409C-BE32-E72D297353CC}">
                    <c16:uniqueId val="{00000057-C199-4CAD-8E48-F003DFF55B5F}"/>
                  </c:ext>
                </c:extLst>
              </c15:ser>
            </c15:filteredPieSeries>
            <c15:filteredPieSeries>
              <c15:ser>
                <c:idx val="8"/>
                <c:order val="8"/>
                <c:tx>
                  <c:strRef>
                    <c:extLst xmlns:c15="http://schemas.microsoft.com/office/drawing/2012/chart">
                      <c:ext xmlns:c15="http://schemas.microsoft.com/office/drawing/2012/chart" uri="{02D57815-91ED-43cb-92C2-25804820EDAC}">
                        <c15:formulaRef>
                          <c15:sqref>'18(Q1)'!$D$16</c15:sqref>
                        </c15:formulaRef>
                      </c:ext>
                    </c:extLst>
                    <c:strCache>
                      <c:ptCount val="1"/>
                      <c:pt idx="0">
                        <c:v>60歳以上</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59-C199-4CAD-8E48-F003DFF55B5F}"/>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5B-C199-4CAD-8E48-F003DFF55B5F}"/>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5D-C199-4CAD-8E48-F003DFF55B5F}"/>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5F-C199-4CAD-8E48-F003DFF55B5F}"/>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61-C199-4CAD-8E48-F003DFF55B5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'18(Q1)'!$L$16:$P$16</c15:sqref>
                        </c15:formulaRef>
                      </c:ext>
                    </c:extLst>
                    <c:numCache>
                      <c:formatCode>0.0%</c:formatCode>
                      <c:ptCount val="5"/>
                      <c:pt idx="0">
                        <c:v>9.3333333333333338E-2</c:v>
                      </c:pt>
                      <c:pt idx="1">
                        <c:v>0.31047619047619046</c:v>
                      </c:pt>
                      <c:pt idx="2">
                        <c:v>0.33714285714285713</c:v>
                      </c:pt>
                      <c:pt idx="3">
                        <c:v>0.17333333333333334</c:v>
                      </c:pt>
                      <c:pt idx="4">
                        <c:v>8.5714285714285715E-2</c:v>
                      </c:pt>
                    </c:numCache>
                  </c:numRef>
                </c:val>
                <c:extLst xmlns:c15="http://schemas.microsoft.com/office/drawing/2012/chart">
                  <c:ext xmlns:c16="http://schemas.microsoft.com/office/drawing/2014/chart" uri="{C3380CC4-5D6E-409C-BE32-E72D297353CC}">
                    <c16:uniqueId val="{00000062-C199-4CAD-8E48-F003DFF55B5F}"/>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女性 </a:t>
            </a:r>
            <a:r>
              <a:rPr lang="en-US" altLang="ja-JP" sz="1100"/>
              <a:t>(n=1543)</a:t>
            </a:r>
          </a:p>
        </c:rich>
      </c:tx>
      <c:layout>
        <c:manualLayout>
          <c:xMode val="edge"/>
          <c:yMode val="edge"/>
          <c:x val="0.44822635859042209"/>
          <c:y val="2.651050103531334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2"/>
          <c:order val="2"/>
          <c:tx>
            <c:strRef>
              <c:f>'18(Q1)'!$D$10</c:f>
              <c:strCache>
                <c:ptCount val="1"/>
                <c:pt idx="0">
                  <c:v>女性</c:v>
                </c:pt>
              </c:strCache>
              <c:extLst xmlns:c15="http://schemas.microsoft.com/office/drawing/2012/chart"/>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17DE-4DB3-B0C4-AF594A4C0C94}"/>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17DE-4DB3-B0C4-AF594A4C0C9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7DE-4DB3-B0C4-AF594A4C0C9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7DE-4DB3-B0C4-AF594A4C0C9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7DE-4DB3-B0C4-AF594A4C0C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f>'18(Q1)'!$F$6:$J$6</c:f>
              <c:strCache>
                <c:ptCount val="5"/>
                <c:pt idx="0">
                  <c:v>0～10年後</c:v>
                </c:pt>
                <c:pt idx="1">
                  <c:v>11～20年後</c:v>
                </c:pt>
                <c:pt idx="2">
                  <c:v>21～50年後</c:v>
                </c:pt>
                <c:pt idx="3">
                  <c:v>51～100年後</c:v>
                </c:pt>
                <c:pt idx="4">
                  <c:v>101年以上後</c:v>
                </c:pt>
              </c:strCache>
              <c:extLst xmlns:c15="http://schemas.microsoft.com/office/drawing/2012/chart"/>
            </c:strRef>
          </c:cat>
          <c:val>
            <c:numRef>
              <c:f>'18(Q1)'!$L$10:$P$10</c:f>
              <c:numCache>
                <c:formatCode>0.0%</c:formatCode>
                <c:ptCount val="5"/>
                <c:pt idx="0">
                  <c:v>0.13156189241736876</c:v>
                </c:pt>
                <c:pt idx="1">
                  <c:v>0.32080362929358391</c:v>
                </c:pt>
                <c:pt idx="2">
                  <c:v>0.37070641607258586</c:v>
                </c:pt>
                <c:pt idx="3">
                  <c:v>0.13091380427738172</c:v>
                </c:pt>
                <c:pt idx="4">
                  <c:v>4.6014257939079713E-2</c:v>
                </c:pt>
              </c:numCache>
              <c:extLst xmlns:c15="http://schemas.microsoft.com/office/drawing/2012/chart"/>
            </c:numRef>
          </c:val>
          <c:extLst>
            <c:ext xmlns:c16="http://schemas.microsoft.com/office/drawing/2014/chart" uri="{C3380CC4-5D6E-409C-BE32-E72D297353CC}">
              <c16:uniqueId val="{0000000A-17DE-4DB3-B0C4-AF594A4C0C94}"/>
            </c:ext>
          </c:extLst>
        </c:ser>
        <c:dLbls>
          <c:dLblPos val="bestFit"/>
          <c:showLegendKey val="0"/>
          <c:showVal val="1"/>
          <c:showCatName val="0"/>
          <c:showSerName val="0"/>
          <c:showPercent val="0"/>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'18(Q1)'!$C$8:$D$8</c15:sqref>
                        </c15:formulaRef>
                      </c:ext>
                    </c:extLst>
                    <c:strCache>
                      <c:ptCount val="2"/>
                      <c:pt idx="0">
                        <c:v>全体</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C-17DE-4DB3-B0C4-AF594A4C0C9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17DE-4DB3-B0C4-AF594A4C0C9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17DE-4DB3-B0C4-AF594A4C0C9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2-17DE-4DB3-B0C4-AF594A4C0C9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4-17DE-4DB3-B0C4-AF594A4C0C94}"/>
                    </c:ext>
                  </c:extLst>
                </c:dPt>
                <c:dLbls>
                  <c:dLbl>
                    <c:idx val="0"/>
                    <c:layout>
                      <c:manualLayout>
                        <c:x val="-6.3248225119401057E-3"/>
                        <c:y val="5.0373135379544465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9.8059119659222926E-2"/>
                            <c:h val="9.2969729409941831E-2"/>
                          </c:manualLayout>
                        </c15:layout>
                      </c:ext>
                      <c:ext xmlns:c16="http://schemas.microsoft.com/office/drawing/2014/chart" uri="{C3380CC4-5D6E-409C-BE32-E72D297353CC}">
                        <c16:uniqueId val="{0000000C-17DE-4DB3-B0C4-AF594A4C0C94}"/>
                      </c:ext>
                    </c:extLst>
                  </c:dLbl>
                  <c:dLbl>
                    <c:idx val="1"/>
                    <c:layout>
                      <c:manualLayout>
                        <c:x val="5.9811539950949122E-4"/>
                        <c:y val="3.4496358795937584E-3"/>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0068207047889506"/>
                            <c:h val="8.9391911878635918E-2"/>
                          </c:manualLayout>
                        </c15:layout>
                      </c:ext>
                      <c:ext xmlns:c16="http://schemas.microsoft.com/office/drawing/2014/chart" uri="{C3380CC4-5D6E-409C-BE32-E72D297353CC}">
                        <c16:uniqueId val="{0000000E-17DE-4DB3-B0C4-AF594A4C0C94}"/>
                      </c:ext>
                    </c:extLst>
                  </c:dLbl>
                  <c:dLbl>
                    <c:idx val="2"/>
                    <c:layout>
                      <c:manualLayout>
                        <c:x val="4.0734219697947591E-2"/>
                        <c:y val="-4.6322031749609124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6100993933135407"/>
                            <c:h val="7.5080641753412294E-2"/>
                          </c:manualLayout>
                        </c15:layout>
                      </c:ext>
                      <c:ext xmlns:c16="http://schemas.microsoft.com/office/drawing/2014/chart" uri="{C3380CC4-5D6E-409C-BE32-E72D297353CC}">
                        <c16:uniqueId val="{00000010-17DE-4DB3-B0C4-AF594A4C0C94}"/>
                      </c:ext>
                    </c:extLst>
                  </c:dLbl>
                  <c:dLbl>
                    <c:idx val="3"/>
                    <c:layout>
                      <c:manualLayout>
                        <c:x val="-2.6229508196721311E-3"/>
                        <c:y val="5.6907300719789278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298360655737705"/>
                            <c:h val="0.10822898032200358"/>
                          </c:manualLayout>
                        </c15:layout>
                      </c:ext>
                      <c:ext xmlns:c16="http://schemas.microsoft.com/office/drawing/2014/chart" uri="{C3380CC4-5D6E-409C-BE32-E72D297353CC}">
                        <c16:uniqueId val="{00000012-17DE-4DB3-B0C4-AF594A4C0C94}"/>
                      </c:ext>
                    </c:extLst>
                  </c:dLbl>
                  <c:dLbl>
                    <c:idx val="4"/>
                    <c:layout>
                      <c:manualLayout>
                        <c:x val="5.2459016393442623E-3"/>
                        <c:y val="6.1385770428070356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0557377049180328"/>
                            <c:h val="0.11538461538461539"/>
                          </c:manualLayout>
                        </c15:layout>
                      </c:ext>
                      <c:ext xmlns:c16="http://schemas.microsoft.com/office/drawing/2014/chart" uri="{C3380CC4-5D6E-409C-BE32-E72D297353CC}">
                        <c16:uniqueId val="{00000014-17DE-4DB3-B0C4-AF594A4C0C9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'18(Q1)'!$F$6:$J$6</c15:sqref>
                        </c15:formulaRef>
                      </c:ext>
                    </c:extLst>
                    <c:strCache>
                      <c:ptCount val="5"/>
                      <c:pt idx="0">
                        <c:v>0～10年後</c:v>
                      </c:pt>
                      <c:pt idx="1">
                        <c:v>11～20年後</c:v>
                      </c:pt>
                      <c:pt idx="2">
                        <c:v>21～50年後</c:v>
                      </c:pt>
                      <c:pt idx="3">
                        <c:v>51～100年後</c:v>
                      </c:pt>
                      <c:pt idx="4">
                        <c:v>101年以上後</c:v>
                      </c:pt>
                    </c:strCache>
                  </c:strRef>
                </c:cat>
                <c:val>
                  <c:numRef>
                    <c:extLst>
                      <c:ext uri="{02D57815-91ED-43cb-92C2-25804820EDAC}">
                        <c15:formulaRef>
                          <c15:sqref>'18(Q1)'!$L$8:$P$8</c15:sqref>
                        </c15:formulaRef>
                      </c:ext>
                    </c:extLst>
                    <c:numCache>
                      <c:formatCode>0.0%</c:formatCode>
                      <c:ptCount val="5"/>
                      <c:pt idx="0">
                        <c:v>0.12931312479845211</c:v>
                      </c:pt>
                      <c:pt idx="1">
                        <c:v>0.33827797484682359</c:v>
                      </c:pt>
                      <c:pt idx="2">
                        <c:v>0.34247017091260884</c:v>
                      </c:pt>
                      <c:pt idx="3">
                        <c:v>0.12963560141889713</c:v>
                      </c:pt>
                      <c:pt idx="4">
                        <c:v>6.0303128023218314E-2</c:v>
                      </c:pt>
                    </c:numCache>
                  </c:numRef>
                </c:val>
                <c:extLst>
                  <c:ext xmlns:c16="http://schemas.microsoft.com/office/drawing/2014/chart" uri="{C3380CC4-5D6E-409C-BE32-E72D297353CC}">
                    <c16:uniqueId val="{00000015-17DE-4DB3-B0C4-AF594A4C0C94}"/>
                  </c:ext>
                </c:extLst>
              </c15:ser>
            </c15:filteredPieSeries>
            <c15:filteredPieSeries>
              <c15:ser>
                <c:idx val="1"/>
                <c:order val="1"/>
                <c:tx>
                  <c:strRef>
                    <c:extLst xmlns:c15="http://schemas.microsoft.com/office/drawing/2012/chart">
                      <c:ext xmlns:c15="http://schemas.microsoft.com/office/drawing/2012/chart" uri="{02D57815-91ED-43cb-92C2-25804820EDAC}">
                        <c15:formulaRef>
                          <c15:sqref>'18(Q1)'!$D$9</c15:sqref>
                        </c15:formulaRef>
                      </c:ext>
                    </c:extLst>
                    <c:strCache>
                      <c:ptCount val="1"/>
                      <c:pt idx="0">
                        <c:v>男性</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7-17DE-4DB3-B0C4-AF594A4C0C94}"/>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9-17DE-4DB3-B0C4-AF594A4C0C94}"/>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1B-17DE-4DB3-B0C4-AF594A4C0C94}"/>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1D-17DE-4DB3-B0C4-AF594A4C0C94}"/>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1F-17DE-4DB3-B0C4-AF594A4C0C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'18(Q1)'!$F$6:$J$6</c15:sqref>
                        </c15:formulaRef>
                      </c:ext>
                    </c:extLst>
                    <c:strCache>
                      <c:ptCount val="5"/>
                      <c:pt idx="0">
                        <c:v>0～10年後</c:v>
                      </c:pt>
                      <c:pt idx="1">
                        <c:v>11～20年後</c:v>
                      </c:pt>
                      <c:pt idx="2">
                        <c:v>21～50年後</c:v>
                      </c:pt>
                      <c:pt idx="3">
                        <c:v>51～100年後</c:v>
                      </c:pt>
                      <c:pt idx="4">
                        <c:v>101年以上後</c:v>
                      </c:pt>
                    </c:strCache>
                  </c:strRef>
                </c:cat>
                <c:val>
                  <c:numRef>
                    <c:extLst xmlns:c15="http://schemas.microsoft.com/office/drawing/2012/chart">
                      <c:ext xmlns:c15="http://schemas.microsoft.com/office/drawing/2012/chart" uri="{02D57815-91ED-43cb-92C2-25804820EDAC}">
                        <c15:formulaRef>
                          <c15:sqref>'18(Q1)'!$L$9:$P$9</c15:sqref>
                        </c15:formulaRef>
                      </c:ext>
                    </c:extLst>
                    <c:numCache>
                      <c:formatCode>0.0%</c:formatCode>
                      <c:ptCount val="5"/>
                      <c:pt idx="0">
                        <c:v>0.12708600770218229</c:v>
                      </c:pt>
                      <c:pt idx="1">
                        <c:v>0.35558408215661103</c:v>
                      </c:pt>
                      <c:pt idx="2">
                        <c:v>0.31450577663671375</c:v>
                      </c:pt>
                      <c:pt idx="3">
                        <c:v>0.12836970474967907</c:v>
                      </c:pt>
                      <c:pt idx="4">
                        <c:v>7.4454428754813867E-2</c:v>
                      </c:pt>
                    </c:numCache>
                  </c:numRef>
                </c:val>
                <c:extLst xmlns:c15="http://schemas.microsoft.com/office/drawing/2012/chart">
                  <c:ext xmlns:c16="http://schemas.microsoft.com/office/drawing/2014/chart" uri="{C3380CC4-5D6E-409C-BE32-E72D297353CC}">
                    <c16:uniqueId val="{00000020-17DE-4DB3-B0C4-AF594A4C0C94}"/>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'18(Q1)'!$D$11</c15:sqref>
                        </c15:formulaRef>
                      </c:ext>
                    </c:extLst>
                    <c:strCache>
                      <c:ptCount val="1"/>
                      <c:pt idx="0">
                        <c:v>20歳未満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2-17DE-4DB3-B0C4-AF594A4C0C94}"/>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24-17DE-4DB3-B0C4-AF594A4C0C94}"/>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26-17DE-4DB3-B0C4-AF594A4C0C94}"/>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28-17DE-4DB3-B0C4-AF594A4C0C94}"/>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2A-17DE-4DB3-B0C4-AF594A4C0C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'18(Q1)'!$L$11:$P$11</c15:sqref>
                        </c15:formulaRef>
                      </c:ext>
                    </c:extLst>
                    <c:numCache>
                      <c:formatCode>0.0%</c:formatCode>
                      <c:ptCount val="5"/>
                      <c:pt idx="0">
                        <c:v>0.14484126984126985</c:v>
                      </c:pt>
                      <c:pt idx="1">
                        <c:v>0.40476190476190477</c:v>
                      </c:pt>
                      <c:pt idx="2">
                        <c:v>0.31349206349206349</c:v>
                      </c:pt>
                      <c:pt idx="3">
                        <c:v>0.10119047619047619</c:v>
                      </c:pt>
                      <c:pt idx="4">
                        <c:v>3.5714285714285712E-2</c:v>
                      </c:pt>
                    </c:numCache>
                  </c:numRef>
                </c:val>
                <c:extLst xmlns:c15="http://schemas.microsoft.com/office/drawing/2012/chart">
                  <c:ext xmlns:c16="http://schemas.microsoft.com/office/drawing/2014/chart" uri="{C3380CC4-5D6E-409C-BE32-E72D297353CC}">
                    <c16:uniqueId val="{0000002B-17DE-4DB3-B0C4-AF594A4C0C94}"/>
                  </c:ext>
                </c:extLst>
              </c15:ser>
            </c15:filteredPieSeries>
            <c15:filteredPieSeries>
              <c15:ser>
                <c:idx val="4"/>
                <c:order val="4"/>
                <c:tx>
                  <c:strRef>
                    <c:extLst xmlns:c15="http://schemas.microsoft.com/office/drawing/2012/chart">
                      <c:ext xmlns:c15="http://schemas.microsoft.com/office/drawing/2012/chart" uri="{02D57815-91ED-43cb-92C2-25804820EDAC}">
                        <c15:formulaRef>
                          <c15:sqref>'18(Q1)'!$D$12</c15:sqref>
                        </c15:formulaRef>
                      </c:ext>
                    </c:extLst>
                    <c:strCache>
                      <c:ptCount val="1"/>
                      <c:pt idx="0">
                        <c:v>20歳以上30歳未満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D-17DE-4DB3-B0C4-AF594A4C0C94}"/>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2F-17DE-4DB3-B0C4-AF594A4C0C94}"/>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31-17DE-4DB3-B0C4-AF594A4C0C94}"/>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33-17DE-4DB3-B0C4-AF594A4C0C94}"/>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35-17DE-4DB3-B0C4-AF594A4C0C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'18(Q1)'!$L$12:$P$12</c15:sqref>
                        </c15:formulaRef>
                      </c:ext>
                    </c:extLst>
                    <c:numCache>
                      <c:formatCode>0.0%</c:formatCode>
                      <c:ptCount val="5"/>
                      <c:pt idx="0">
                        <c:v>0.15049504950495049</c:v>
                      </c:pt>
                      <c:pt idx="1">
                        <c:v>0.37227722772277227</c:v>
                      </c:pt>
                      <c:pt idx="2">
                        <c:v>0.35445544554455444</c:v>
                      </c:pt>
                      <c:pt idx="3">
                        <c:v>8.3168316831683173E-2</c:v>
                      </c:pt>
                      <c:pt idx="4">
                        <c:v>3.9603960396039604E-2</c:v>
                      </c:pt>
                    </c:numCache>
                  </c:numRef>
                </c:val>
                <c:extLst xmlns:c15="http://schemas.microsoft.com/office/drawing/2012/chart">
                  <c:ext xmlns:c16="http://schemas.microsoft.com/office/drawing/2014/chart" uri="{C3380CC4-5D6E-409C-BE32-E72D297353CC}">
                    <c16:uniqueId val="{00000036-17DE-4DB3-B0C4-AF594A4C0C94}"/>
                  </c:ext>
                </c:extLst>
              </c15:ser>
            </c15:filteredPieSeries>
            <c15:filteredPieSeries>
              <c15:ser>
                <c:idx val="5"/>
                <c:order val="5"/>
                <c:tx>
                  <c:strRef>
                    <c:extLst xmlns:c15="http://schemas.microsoft.com/office/drawing/2012/chart">
                      <c:ext xmlns:c15="http://schemas.microsoft.com/office/drawing/2012/chart" uri="{02D57815-91ED-43cb-92C2-25804820EDAC}">
                        <c15:formulaRef>
                          <c15:sqref>'18(Q1)'!$D$13</c15:sqref>
                        </c15:formulaRef>
                      </c:ext>
                    </c:extLst>
                    <c:strCache>
                      <c:ptCount val="1"/>
                      <c:pt idx="0">
                        <c:v>30歳以上40歳未満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38-17DE-4DB3-B0C4-AF594A4C0C94}"/>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3A-17DE-4DB3-B0C4-AF594A4C0C94}"/>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3C-17DE-4DB3-B0C4-AF594A4C0C94}"/>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3E-17DE-4DB3-B0C4-AF594A4C0C94}"/>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40-17DE-4DB3-B0C4-AF594A4C0C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'18(Q1)'!$L$13:$P$13</c15:sqref>
                        </c15:formulaRef>
                      </c:ext>
                    </c:extLst>
                    <c:numCache>
                      <c:formatCode>0.0%</c:formatCode>
                      <c:ptCount val="5"/>
                      <c:pt idx="0">
                        <c:v>0.13294797687861271</c:v>
                      </c:pt>
                      <c:pt idx="1">
                        <c:v>0.3583815028901734</c:v>
                      </c:pt>
                      <c:pt idx="2">
                        <c:v>0.34874759152215801</c:v>
                      </c:pt>
                      <c:pt idx="3">
                        <c:v>0.1001926782273603</c:v>
                      </c:pt>
                      <c:pt idx="4">
                        <c:v>5.9730250481695571E-2</c:v>
                      </c:pt>
                    </c:numCache>
                  </c:numRef>
                </c:val>
                <c:extLst xmlns:c15="http://schemas.microsoft.com/office/drawing/2012/chart">
                  <c:ext xmlns:c16="http://schemas.microsoft.com/office/drawing/2014/chart" uri="{C3380CC4-5D6E-409C-BE32-E72D297353CC}">
                    <c16:uniqueId val="{00000041-17DE-4DB3-B0C4-AF594A4C0C94}"/>
                  </c:ext>
                </c:extLst>
              </c15:ser>
            </c15:filteredPieSeries>
            <c15:filteredPieSeries>
              <c15:ser>
                <c:idx val="6"/>
                <c:order val="6"/>
                <c:tx>
                  <c:strRef>
                    <c:extLst xmlns:c15="http://schemas.microsoft.com/office/drawing/2012/chart">
                      <c:ext xmlns:c15="http://schemas.microsoft.com/office/drawing/2012/chart" uri="{02D57815-91ED-43cb-92C2-25804820EDAC}">
                        <c15:formulaRef>
                          <c15:sqref>'18(Q1)'!$D$14</c15:sqref>
                        </c15:formulaRef>
                      </c:ext>
                    </c:extLst>
                    <c:strCache>
                      <c:ptCount val="1"/>
                      <c:pt idx="0">
                        <c:v>40歳以上50歳未満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43-17DE-4DB3-B0C4-AF594A4C0C94}"/>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45-17DE-4DB3-B0C4-AF594A4C0C94}"/>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47-17DE-4DB3-B0C4-AF594A4C0C94}"/>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49-17DE-4DB3-B0C4-AF594A4C0C94}"/>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4B-17DE-4DB3-B0C4-AF594A4C0C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'18(Q1)'!$L$14:$P$14</c15:sqref>
                        </c15:formulaRef>
                      </c:ext>
                    </c:extLst>
                    <c:numCache>
                      <c:formatCode>0.0%</c:formatCode>
                      <c:ptCount val="5"/>
                      <c:pt idx="0">
                        <c:v>0.12643678160919541</c:v>
                      </c:pt>
                      <c:pt idx="1">
                        <c:v>0.3045977011494253</c:v>
                      </c:pt>
                      <c:pt idx="2">
                        <c:v>0.35249042145593867</c:v>
                      </c:pt>
                      <c:pt idx="3">
                        <c:v>0.15900383141762453</c:v>
                      </c:pt>
                      <c:pt idx="4">
                        <c:v>5.7471264367816091E-2</c:v>
                      </c:pt>
                    </c:numCache>
                  </c:numRef>
                </c:val>
                <c:extLst xmlns:c15="http://schemas.microsoft.com/office/drawing/2012/chart">
                  <c:ext xmlns:c16="http://schemas.microsoft.com/office/drawing/2014/chart" uri="{C3380CC4-5D6E-409C-BE32-E72D297353CC}">
                    <c16:uniqueId val="{0000004C-17DE-4DB3-B0C4-AF594A4C0C94}"/>
                  </c:ext>
                </c:extLst>
              </c15:ser>
            </c15:filteredPieSeries>
            <c15:filteredPieSeries>
              <c15:ser>
                <c:idx val="7"/>
                <c:order val="7"/>
                <c:tx>
                  <c:strRef>
                    <c:extLst xmlns:c15="http://schemas.microsoft.com/office/drawing/2012/chart">
                      <c:ext xmlns:c15="http://schemas.microsoft.com/office/drawing/2012/chart" uri="{02D57815-91ED-43cb-92C2-25804820EDAC}">
                        <c15:formulaRef>
                          <c15:sqref>'18(Q1)'!$D$15</c15:sqref>
                        </c15:formulaRef>
                      </c:ext>
                    </c:extLst>
                    <c:strCache>
                      <c:ptCount val="1"/>
                      <c:pt idx="0">
                        <c:v>50歳以上60歳未満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4E-17DE-4DB3-B0C4-AF594A4C0C94}"/>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50-17DE-4DB3-B0C4-AF594A4C0C94}"/>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52-17DE-4DB3-B0C4-AF594A4C0C94}"/>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54-17DE-4DB3-B0C4-AF594A4C0C94}"/>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56-17DE-4DB3-B0C4-AF594A4C0C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'18(Q1)'!$L$15:$P$15</c15:sqref>
                        </c15:formulaRef>
                      </c:ext>
                    </c:extLst>
                    <c:numCache>
                      <c:formatCode>0.0%</c:formatCode>
                      <c:ptCount val="5"/>
                      <c:pt idx="0">
                        <c:v>0.12927756653992395</c:v>
                      </c:pt>
                      <c:pt idx="1">
                        <c:v>0.28326996197718629</c:v>
                      </c:pt>
                      <c:pt idx="2">
                        <c:v>0.34790874524714827</c:v>
                      </c:pt>
                      <c:pt idx="3">
                        <c:v>0.15779467680608364</c:v>
                      </c:pt>
                      <c:pt idx="4">
                        <c:v>8.17490494296578E-2</c:v>
                      </c:pt>
                    </c:numCache>
                  </c:numRef>
                </c:val>
                <c:extLst xmlns:c15="http://schemas.microsoft.com/office/drawing/2012/chart">
                  <c:ext xmlns:c16="http://schemas.microsoft.com/office/drawing/2014/chart" uri="{C3380CC4-5D6E-409C-BE32-E72D297353CC}">
                    <c16:uniqueId val="{00000057-17DE-4DB3-B0C4-AF594A4C0C94}"/>
                  </c:ext>
                </c:extLst>
              </c15:ser>
            </c15:filteredPieSeries>
            <c15:filteredPieSeries>
              <c15:ser>
                <c:idx val="8"/>
                <c:order val="8"/>
                <c:tx>
                  <c:strRef>
                    <c:extLst xmlns:c15="http://schemas.microsoft.com/office/drawing/2012/chart">
                      <c:ext xmlns:c15="http://schemas.microsoft.com/office/drawing/2012/chart" uri="{02D57815-91ED-43cb-92C2-25804820EDAC}">
                        <c15:formulaRef>
                          <c15:sqref>'18(Q1)'!$D$16</c15:sqref>
                        </c15:formulaRef>
                      </c:ext>
                    </c:extLst>
                    <c:strCache>
                      <c:ptCount val="1"/>
                      <c:pt idx="0">
                        <c:v>60歳以上</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59-17DE-4DB3-B0C4-AF594A4C0C94}"/>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5B-17DE-4DB3-B0C4-AF594A4C0C94}"/>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5D-17DE-4DB3-B0C4-AF594A4C0C94}"/>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5F-17DE-4DB3-B0C4-AF594A4C0C94}"/>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61-17DE-4DB3-B0C4-AF594A4C0C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'18(Q1)'!$L$16:$P$16</c15:sqref>
                        </c15:formulaRef>
                      </c:ext>
                    </c:extLst>
                    <c:numCache>
                      <c:formatCode>0.0%</c:formatCode>
                      <c:ptCount val="5"/>
                      <c:pt idx="0">
                        <c:v>9.3333333333333338E-2</c:v>
                      </c:pt>
                      <c:pt idx="1">
                        <c:v>0.31047619047619046</c:v>
                      </c:pt>
                      <c:pt idx="2">
                        <c:v>0.33714285714285713</c:v>
                      </c:pt>
                      <c:pt idx="3">
                        <c:v>0.17333333333333334</c:v>
                      </c:pt>
                      <c:pt idx="4">
                        <c:v>8.5714285714285715E-2</c:v>
                      </c:pt>
                    </c:numCache>
                  </c:numRef>
                </c:val>
                <c:extLst xmlns:c15="http://schemas.microsoft.com/office/drawing/2012/chart">
                  <c:ext xmlns:c16="http://schemas.microsoft.com/office/drawing/2014/chart" uri="{C3380CC4-5D6E-409C-BE32-E72D297353CC}">
                    <c16:uniqueId val="{00000062-17DE-4DB3-B0C4-AF594A4C0C94}"/>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altLang="ja-JP" sz="1100" dirty="0"/>
              <a:t>20</a:t>
            </a:r>
            <a:r>
              <a:rPr lang="ja-JP" altLang="en-US" sz="1100" dirty="0"/>
              <a:t>歳未満</a:t>
            </a:r>
            <a:endParaRPr lang="en-US" altLang="ja-JP" sz="1100" dirty="0"/>
          </a:p>
          <a:p>
            <a:pPr>
              <a:defRPr sz="1100"/>
            </a:pPr>
            <a:r>
              <a:rPr lang="ja-JP" altLang="en-US" sz="1100" baseline="0" dirty="0"/>
              <a:t> </a:t>
            </a:r>
            <a:r>
              <a:rPr lang="en-US" altLang="ja-JP" sz="1100" dirty="0"/>
              <a:t>(n=504)</a:t>
            </a:r>
          </a:p>
        </c:rich>
      </c:tx>
      <c:layout>
        <c:manualLayout>
          <c:xMode val="edge"/>
          <c:yMode val="edge"/>
          <c:x val="0.30031211053525703"/>
          <c:y val="2.6510575767905664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6420604153244905"/>
          <c:y val="0.26695622747416042"/>
          <c:w val="0.63808405707961924"/>
          <c:h val="0.58797943426012644"/>
        </c:manualLayout>
      </c:layout>
      <c:pieChart>
        <c:varyColors val="1"/>
        <c:ser>
          <c:idx val="3"/>
          <c:order val="3"/>
          <c:tx>
            <c:strRef>
              <c:f>'18(Q1)'!$D$11</c:f>
              <c:strCache>
                <c:ptCount val="1"/>
                <c:pt idx="0">
                  <c:v>20歳未満</c:v>
                </c:pt>
              </c:strCache>
              <c:extLst xmlns:c15="http://schemas.microsoft.com/office/drawing/2012/chart"/>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5B6A-4525-9694-B10BBF48A546}"/>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5B6A-4525-9694-B10BBF48A54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B6A-4525-9694-B10BBF48A54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B6A-4525-9694-B10BBF48A54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B6A-4525-9694-B10BBF48A54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f>'18(Q1)'!$L$11:$P$11</c:f>
              <c:numCache>
                <c:formatCode>0.0%</c:formatCode>
                <c:ptCount val="5"/>
                <c:pt idx="0">
                  <c:v>0.14484126984126985</c:v>
                </c:pt>
                <c:pt idx="1">
                  <c:v>0.40476190476190477</c:v>
                </c:pt>
                <c:pt idx="2">
                  <c:v>0.31349206349206349</c:v>
                </c:pt>
                <c:pt idx="3">
                  <c:v>0.10119047619047619</c:v>
                </c:pt>
                <c:pt idx="4">
                  <c:v>3.5714285714285712E-2</c:v>
                </c:pt>
              </c:numCache>
              <c:extLst xmlns:c15="http://schemas.microsoft.com/office/drawing/2012/chart"/>
            </c:numRef>
          </c:val>
          <c:extLst>
            <c:ext xmlns:c16="http://schemas.microsoft.com/office/drawing/2014/chart" uri="{C3380CC4-5D6E-409C-BE32-E72D297353CC}">
              <c16:uniqueId val="{0000000A-5B6A-4525-9694-B10BBF48A546}"/>
            </c:ext>
          </c:extLst>
        </c:ser>
        <c:dLbls>
          <c:dLblPos val="bestFit"/>
          <c:showLegendKey val="0"/>
          <c:showVal val="1"/>
          <c:showCatName val="0"/>
          <c:showSerName val="0"/>
          <c:showPercent val="0"/>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'18(Q1)'!$C$8:$D$8</c15:sqref>
                        </c15:formulaRef>
                      </c:ext>
                    </c:extLst>
                    <c:strCache>
                      <c:ptCount val="2"/>
                      <c:pt idx="0">
                        <c:v>全体</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C-5B6A-4525-9694-B10BBF48A54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5B6A-4525-9694-B10BBF48A54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5B6A-4525-9694-B10BBF48A54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2-5B6A-4525-9694-B10BBF48A54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4-5B6A-4525-9694-B10BBF48A546}"/>
                    </c:ext>
                  </c:extLst>
                </c:dPt>
                <c:dLbls>
                  <c:dLbl>
                    <c:idx val="0"/>
                    <c:layout>
                      <c:manualLayout>
                        <c:x val="-6.3248225119401057E-3"/>
                        <c:y val="5.0373135379544465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9.8059119659222926E-2"/>
                            <c:h val="9.2969729409941831E-2"/>
                          </c:manualLayout>
                        </c15:layout>
                      </c:ext>
                      <c:ext xmlns:c16="http://schemas.microsoft.com/office/drawing/2014/chart" uri="{C3380CC4-5D6E-409C-BE32-E72D297353CC}">
                        <c16:uniqueId val="{0000000C-5B6A-4525-9694-B10BBF48A546}"/>
                      </c:ext>
                    </c:extLst>
                  </c:dLbl>
                  <c:dLbl>
                    <c:idx val="1"/>
                    <c:layout>
                      <c:manualLayout>
                        <c:x val="5.9811539950949122E-4"/>
                        <c:y val="3.4496358795937584E-3"/>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0068207047889506"/>
                            <c:h val="8.9391911878635918E-2"/>
                          </c:manualLayout>
                        </c15:layout>
                      </c:ext>
                      <c:ext xmlns:c16="http://schemas.microsoft.com/office/drawing/2014/chart" uri="{C3380CC4-5D6E-409C-BE32-E72D297353CC}">
                        <c16:uniqueId val="{0000000E-5B6A-4525-9694-B10BBF48A546}"/>
                      </c:ext>
                    </c:extLst>
                  </c:dLbl>
                  <c:dLbl>
                    <c:idx val="2"/>
                    <c:layout>
                      <c:manualLayout>
                        <c:x val="4.0734219697947591E-2"/>
                        <c:y val="-4.6322031749609124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6100993933135407"/>
                            <c:h val="7.5080641753412294E-2"/>
                          </c:manualLayout>
                        </c15:layout>
                      </c:ext>
                      <c:ext xmlns:c16="http://schemas.microsoft.com/office/drawing/2014/chart" uri="{C3380CC4-5D6E-409C-BE32-E72D297353CC}">
                        <c16:uniqueId val="{00000010-5B6A-4525-9694-B10BBF48A546}"/>
                      </c:ext>
                    </c:extLst>
                  </c:dLbl>
                  <c:dLbl>
                    <c:idx val="3"/>
                    <c:layout>
                      <c:manualLayout>
                        <c:x val="-2.6229508196721311E-3"/>
                        <c:y val="5.6907300719789278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298360655737705"/>
                            <c:h val="0.10822898032200358"/>
                          </c:manualLayout>
                        </c15:layout>
                      </c:ext>
                      <c:ext xmlns:c16="http://schemas.microsoft.com/office/drawing/2014/chart" uri="{C3380CC4-5D6E-409C-BE32-E72D297353CC}">
                        <c16:uniqueId val="{00000012-5B6A-4525-9694-B10BBF48A546}"/>
                      </c:ext>
                    </c:extLst>
                  </c:dLbl>
                  <c:dLbl>
                    <c:idx val="4"/>
                    <c:layout>
                      <c:manualLayout>
                        <c:x val="5.2459016393442623E-3"/>
                        <c:y val="6.1385770428070356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0557377049180328"/>
                            <c:h val="0.11538461538461539"/>
                          </c:manualLayout>
                        </c15:layout>
                      </c:ext>
                      <c:ext xmlns:c16="http://schemas.microsoft.com/office/drawing/2014/chart" uri="{C3380CC4-5D6E-409C-BE32-E72D297353CC}">
                        <c16:uniqueId val="{00000014-5B6A-4525-9694-B10BBF48A54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'18(Q1)'!$F$6:$J$6</c15:sqref>
                        </c15:formulaRef>
                      </c:ext>
                    </c:extLst>
                    <c:strCache>
                      <c:ptCount val="5"/>
                      <c:pt idx="0">
                        <c:v>0～10年後</c:v>
                      </c:pt>
                      <c:pt idx="1">
                        <c:v>11～20年後</c:v>
                      </c:pt>
                      <c:pt idx="2">
                        <c:v>21～50年後</c:v>
                      </c:pt>
                      <c:pt idx="3">
                        <c:v>51～100年後</c:v>
                      </c:pt>
                      <c:pt idx="4">
                        <c:v>101年以上後</c:v>
                      </c:pt>
                    </c:strCache>
                  </c:strRef>
                </c:cat>
                <c:val>
                  <c:numRef>
                    <c:extLst>
                      <c:ext uri="{02D57815-91ED-43cb-92C2-25804820EDAC}">
                        <c15:formulaRef>
                          <c15:sqref>'18(Q1)'!$L$8:$P$8</c15:sqref>
                        </c15:formulaRef>
                      </c:ext>
                    </c:extLst>
                    <c:numCache>
                      <c:formatCode>0.0%</c:formatCode>
                      <c:ptCount val="5"/>
                      <c:pt idx="0">
                        <c:v>0.12931312479845211</c:v>
                      </c:pt>
                      <c:pt idx="1">
                        <c:v>0.33827797484682359</c:v>
                      </c:pt>
                      <c:pt idx="2">
                        <c:v>0.34247017091260884</c:v>
                      </c:pt>
                      <c:pt idx="3">
                        <c:v>0.12963560141889713</c:v>
                      </c:pt>
                      <c:pt idx="4">
                        <c:v>6.0303128023218314E-2</c:v>
                      </c:pt>
                    </c:numCache>
                  </c:numRef>
                </c:val>
                <c:extLst>
                  <c:ext xmlns:c16="http://schemas.microsoft.com/office/drawing/2014/chart" uri="{C3380CC4-5D6E-409C-BE32-E72D297353CC}">
                    <c16:uniqueId val="{00000015-5B6A-4525-9694-B10BBF48A546}"/>
                  </c:ext>
                </c:extLst>
              </c15:ser>
            </c15:filteredPieSeries>
            <c15:filteredPieSeries>
              <c15:ser>
                <c:idx val="1"/>
                <c:order val="1"/>
                <c:tx>
                  <c:strRef>
                    <c:extLst xmlns:c15="http://schemas.microsoft.com/office/drawing/2012/chart">
                      <c:ext xmlns:c15="http://schemas.microsoft.com/office/drawing/2012/chart" uri="{02D57815-91ED-43cb-92C2-25804820EDAC}">
                        <c15:formulaRef>
                          <c15:sqref>'18(Q1)'!$D$9</c15:sqref>
                        </c15:formulaRef>
                      </c:ext>
                    </c:extLst>
                    <c:strCache>
                      <c:ptCount val="1"/>
                      <c:pt idx="0">
                        <c:v>男性</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7-5B6A-4525-9694-B10BBF48A546}"/>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9-5B6A-4525-9694-B10BBF48A546}"/>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1B-5B6A-4525-9694-B10BBF48A546}"/>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1D-5B6A-4525-9694-B10BBF48A546}"/>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1F-5B6A-4525-9694-B10BBF48A54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'18(Q1)'!$F$6:$J$6</c15:sqref>
                        </c15:formulaRef>
                      </c:ext>
                    </c:extLst>
                    <c:strCache>
                      <c:ptCount val="5"/>
                      <c:pt idx="0">
                        <c:v>0～10年後</c:v>
                      </c:pt>
                      <c:pt idx="1">
                        <c:v>11～20年後</c:v>
                      </c:pt>
                      <c:pt idx="2">
                        <c:v>21～50年後</c:v>
                      </c:pt>
                      <c:pt idx="3">
                        <c:v>51～100年後</c:v>
                      </c:pt>
                      <c:pt idx="4">
                        <c:v>101年以上後</c:v>
                      </c:pt>
                    </c:strCache>
                  </c:strRef>
                </c:cat>
                <c:val>
                  <c:numRef>
                    <c:extLst xmlns:c15="http://schemas.microsoft.com/office/drawing/2012/chart">
                      <c:ext xmlns:c15="http://schemas.microsoft.com/office/drawing/2012/chart" uri="{02D57815-91ED-43cb-92C2-25804820EDAC}">
                        <c15:formulaRef>
                          <c15:sqref>'18(Q1)'!$L$9:$P$9</c15:sqref>
                        </c15:formulaRef>
                      </c:ext>
                    </c:extLst>
                    <c:numCache>
                      <c:formatCode>0.0%</c:formatCode>
                      <c:ptCount val="5"/>
                      <c:pt idx="0">
                        <c:v>0.12708600770218229</c:v>
                      </c:pt>
                      <c:pt idx="1">
                        <c:v>0.35558408215661103</c:v>
                      </c:pt>
                      <c:pt idx="2">
                        <c:v>0.31450577663671375</c:v>
                      </c:pt>
                      <c:pt idx="3">
                        <c:v>0.12836970474967907</c:v>
                      </c:pt>
                      <c:pt idx="4">
                        <c:v>7.4454428754813867E-2</c:v>
                      </c:pt>
                    </c:numCache>
                  </c:numRef>
                </c:val>
                <c:extLst xmlns:c15="http://schemas.microsoft.com/office/drawing/2012/chart">
                  <c:ext xmlns:c16="http://schemas.microsoft.com/office/drawing/2014/chart" uri="{C3380CC4-5D6E-409C-BE32-E72D297353CC}">
                    <c16:uniqueId val="{00000020-5B6A-4525-9694-B10BBF48A546}"/>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'18(Q1)'!$D$10</c15:sqref>
                        </c15:formulaRef>
                      </c:ext>
                    </c:extLst>
                    <c:strCache>
                      <c:ptCount val="1"/>
                      <c:pt idx="0">
                        <c:v>女性</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2-5B6A-4525-9694-B10BBF48A546}"/>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24-5B6A-4525-9694-B10BBF48A546}"/>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26-5B6A-4525-9694-B10BBF48A546}"/>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28-5B6A-4525-9694-B10BBF48A546}"/>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2A-5B6A-4525-9694-B10BBF48A54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'18(Q1)'!$F$6:$J$6</c15:sqref>
                        </c15:formulaRef>
                      </c:ext>
                    </c:extLst>
                    <c:strCache>
                      <c:ptCount val="5"/>
                      <c:pt idx="0">
                        <c:v>0～10年後</c:v>
                      </c:pt>
                      <c:pt idx="1">
                        <c:v>11～20年後</c:v>
                      </c:pt>
                      <c:pt idx="2">
                        <c:v>21～50年後</c:v>
                      </c:pt>
                      <c:pt idx="3">
                        <c:v>51～100年後</c:v>
                      </c:pt>
                      <c:pt idx="4">
                        <c:v>101年以上後</c:v>
                      </c:pt>
                    </c:strCache>
                  </c:strRef>
                </c:cat>
                <c:val>
                  <c:numRef>
                    <c:extLst xmlns:c15="http://schemas.microsoft.com/office/drawing/2012/chart">
                      <c:ext xmlns:c15="http://schemas.microsoft.com/office/drawing/2012/chart" uri="{02D57815-91ED-43cb-92C2-25804820EDAC}">
                        <c15:formulaRef>
                          <c15:sqref>'18(Q1)'!$L$10:$P$10</c15:sqref>
                        </c15:formulaRef>
                      </c:ext>
                    </c:extLst>
                    <c:numCache>
                      <c:formatCode>0.0%</c:formatCode>
                      <c:ptCount val="5"/>
                      <c:pt idx="0">
                        <c:v>0.13156189241736876</c:v>
                      </c:pt>
                      <c:pt idx="1">
                        <c:v>0.32080362929358391</c:v>
                      </c:pt>
                      <c:pt idx="2">
                        <c:v>0.37070641607258586</c:v>
                      </c:pt>
                      <c:pt idx="3">
                        <c:v>0.13091380427738172</c:v>
                      </c:pt>
                      <c:pt idx="4">
                        <c:v>4.6014257939079713E-2</c:v>
                      </c:pt>
                    </c:numCache>
                  </c:numRef>
                </c:val>
                <c:extLst xmlns:c15="http://schemas.microsoft.com/office/drawing/2012/chart">
                  <c:ext xmlns:c16="http://schemas.microsoft.com/office/drawing/2014/chart" uri="{C3380CC4-5D6E-409C-BE32-E72D297353CC}">
                    <c16:uniqueId val="{0000002B-5B6A-4525-9694-B10BBF48A546}"/>
                  </c:ext>
                </c:extLst>
              </c15:ser>
            </c15:filteredPieSeries>
            <c15:filteredPieSeries>
              <c15:ser>
                <c:idx val="4"/>
                <c:order val="4"/>
                <c:tx>
                  <c:strRef>
                    <c:extLst xmlns:c15="http://schemas.microsoft.com/office/drawing/2012/chart">
                      <c:ext xmlns:c15="http://schemas.microsoft.com/office/drawing/2012/chart" uri="{02D57815-91ED-43cb-92C2-25804820EDAC}">
                        <c15:formulaRef>
                          <c15:sqref>'18(Q1)'!$D$12</c15:sqref>
                        </c15:formulaRef>
                      </c:ext>
                    </c:extLst>
                    <c:strCache>
                      <c:ptCount val="1"/>
                      <c:pt idx="0">
                        <c:v>20歳以上30歳未満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D-5B6A-4525-9694-B10BBF48A546}"/>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2F-5B6A-4525-9694-B10BBF48A546}"/>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31-5B6A-4525-9694-B10BBF48A546}"/>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33-5B6A-4525-9694-B10BBF48A546}"/>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35-5B6A-4525-9694-B10BBF48A54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'18(Q1)'!$L$12:$P$12</c15:sqref>
                        </c15:formulaRef>
                      </c:ext>
                    </c:extLst>
                    <c:numCache>
                      <c:formatCode>0.0%</c:formatCode>
                      <c:ptCount val="5"/>
                      <c:pt idx="0">
                        <c:v>0.15049504950495049</c:v>
                      </c:pt>
                      <c:pt idx="1">
                        <c:v>0.37227722772277227</c:v>
                      </c:pt>
                      <c:pt idx="2">
                        <c:v>0.35445544554455444</c:v>
                      </c:pt>
                      <c:pt idx="3">
                        <c:v>8.3168316831683173E-2</c:v>
                      </c:pt>
                      <c:pt idx="4">
                        <c:v>3.9603960396039604E-2</c:v>
                      </c:pt>
                    </c:numCache>
                  </c:numRef>
                </c:val>
                <c:extLst xmlns:c15="http://schemas.microsoft.com/office/drawing/2012/chart">
                  <c:ext xmlns:c16="http://schemas.microsoft.com/office/drawing/2014/chart" uri="{C3380CC4-5D6E-409C-BE32-E72D297353CC}">
                    <c16:uniqueId val="{00000036-5B6A-4525-9694-B10BBF48A546}"/>
                  </c:ext>
                </c:extLst>
              </c15:ser>
            </c15:filteredPieSeries>
            <c15:filteredPieSeries>
              <c15:ser>
                <c:idx val="5"/>
                <c:order val="5"/>
                <c:tx>
                  <c:strRef>
                    <c:extLst xmlns:c15="http://schemas.microsoft.com/office/drawing/2012/chart">
                      <c:ext xmlns:c15="http://schemas.microsoft.com/office/drawing/2012/chart" uri="{02D57815-91ED-43cb-92C2-25804820EDAC}">
                        <c15:formulaRef>
                          <c15:sqref>'18(Q1)'!$D$13</c15:sqref>
                        </c15:formulaRef>
                      </c:ext>
                    </c:extLst>
                    <c:strCache>
                      <c:ptCount val="1"/>
                      <c:pt idx="0">
                        <c:v>30歳以上40歳未満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38-5B6A-4525-9694-B10BBF48A546}"/>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3A-5B6A-4525-9694-B10BBF48A546}"/>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3C-5B6A-4525-9694-B10BBF48A546}"/>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3E-5B6A-4525-9694-B10BBF48A546}"/>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40-5B6A-4525-9694-B10BBF48A54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'18(Q1)'!$L$13:$P$13</c15:sqref>
                        </c15:formulaRef>
                      </c:ext>
                    </c:extLst>
                    <c:numCache>
                      <c:formatCode>0.0%</c:formatCode>
                      <c:ptCount val="5"/>
                      <c:pt idx="0">
                        <c:v>0.13294797687861271</c:v>
                      </c:pt>
                      <c:pt idx="1">
                        <c:v>0.3583815028901734</c:v>
                      </c:pt>
                      <c:pt idx="2">
                        <c:v>0.34874759152215801</c:v>
                      </c:pt>
                      <c:pt idx="3">
                        <c:v>0.1001926782273603</c:v>
                      </c:pt>
                      <c:pt idx="4">
                        <c:v>5.9730250481695571E-2</c:v>
                      </c:pt>
                    </c:numCache>
                  </c:numRef>
                </c:val>
                <c:extLst xmlns:c15="http://schemas.microsoft.com/office/drawing/2012/chart">
                  <c:ext xmlns:c16="http://schemas.microsoft.com/office/drawing/2014/chart" uri="{C3380CC4-5D6E-409C-BE32-E72D297353CC}">
                    <c16:uniqueId val="{00000041-5B6A-4525-9694-B10BBF48A546}"/>
                  </c:ext>
                </c:extLst>
              </c15:ser>
            </c15:filteredPieSeries>
            <c15:filteredPieSeries>
              <c15:ser>
                <c:idx val="6"/>
                <c:order val="6"/>
                <c:tx>
                  <c:strRef>
                    <c:extLst xmlns:c15="http://schemas.microsoft.com/office/drawing/2012/chart">
                      <c:ext xmlns:c15="http://schemas.microsoft.com/office/drawing/2012/chart" uri="{02D57815-91ED-43cb-92C2-25804820EDAC}">
                        <c15:formulaRef>
                          <c15:sqref>'18(Q1)'!$D$14</c15:sqref>
                        </c15:formulaRef>
                      </c:ext>
                    </c:extLst>
                    <c:strCache>
                      <c:ptCount val="1"/>
                      <c:pt idx="0">
                        <c:v>40歳以上50歳未満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43-5B6A-4525-9694-B10BBF48A546}"/>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45-5B6A-4525-9694-B10BBF48A546}"/>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47-5B6A-4525-9694-B10BBF48A546}"/>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49-5B6A-4525-9694-B10BBF48A546}"/>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4B-5B6A-4525-9694-B10BBF48A54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'18(Q1)'!$L$14:$P$14</c15:sqref>
                        </c15:formulaRef>
                      </c:ext>
                    </c:extLst>
                    <c:numCache>
                      <c:formatCode>0.0%</c:formatCode>
                      <c:ptCount val="5"/>
                      <c:pt idx="0">
                        <c:v>0.12643678160919541</c:v>
                      </c:pt>
                      <c:pt idx="1">
                        <c:v>0.3045977011494253</c:v>
                      </c:pt>
                      <c:pt idx="2">
                        <c:v>0.35249042145593867</c:v>
                      </c:pt>
                      <c:pt idx="3">
                        <c:v>0.15900383141762453</c:v>
                      </c:pt>
                      <c:pt idx="4">
                        <c:v>5.7471264367816091E-2</c:v>
                      </c:pt>
                    </c:numCache>
                  </c:numRef>
                </c:val>
                <c:extLst xmlns:c15="http://schemas.microsoft.com/office/drawing/2012/chart">
                  <c:ext xmlns:c16="http://schemas.microsoft.com/office/drawing/2014/chart" uri="{C3380CC4-5D6E-409C-BE32-E72D297353CC}">
                    <c16:uniqueId val="{0000004C-5B6A-4525-9694-B10BBF48A546}"/>
                  </c:ext>
                </c:extLst>
              </c15:ser>
            </c15:filteredPieSeries>
            <c15:filteredPieSeries>
              <c15:ser>
                <c:idx val="7"/>
                <c:order val="7"/>
                <c:tx>
                  <c:strRef>
                    <c:extLst xmlns:c15="http://schemas.microsoft.com/office/drawing/2012/chart">
                      <c:ext xmlns:c15="http://schemas.microsoft.com/office/drawing/2012/chart" uri="{02D57815-91ED-43cb-92C2-25804820EDAC}">
                        <c15:formulaRef>
                          <c15:sqref>'18(Q1)'!$D$15</c15:sqref>
                        </c15:formulaRef>
                      </c:ext>
                    </c:extLst>
                    <c:strCache>
                      <c:ptCount val="1"/>
                      <c:pt idx="0">
                        <c:v>50歳以上60歳未満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4E-5B6A-4525-9694-B10BBF48A546}"/>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50-5B6A-4525-9694-B10BBF48A546}"/>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52-5B6A-4525-9694-B10BBF48A546}"/>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54-5B6A-4525-9694-B10BBF48A546}"/>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56-5B6A-4525-9694-B10BBF48A54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'18(Q1)'!$L$15:$P$15</c15:sqref>
                        </c15:formulaRef>
                      </c:ext>
                    </c:extLst>
                    <c:numCache>
                      <c:formatCode>0.0%</c:formatCode>
                      <c:ptCount val="5"/>
                      <c:pt idx="0">
                        <c:v>0.12927756653992395</c:v>
                      </c:pt>
                      <c:pt idx="1">
                        <c:v>0.28326996197718629</c:v>
                      </c:pt>
                      <c:pt idx="2">
                        <c:v>0.34790874524714827</c:v>
                      </c:pt>
                      <c:pt idx="3">
                        <c:v>0.15779467680608364</c:v>
                      </c:pt>
                      <c:pt idx="4">
                        <c:v>8.17490494296578E-2</c:v>
                      </c:pt>
                    </c:numCache>
                  </c:numRef>
                </c:val>
                <c:extLst xmlns:c15="http://schemas.microsoft.com/office/drawing/2012/chart">
                  <c:ext xmlns:c16="http://schemas.microsoft.com/office/drawing/2014/chart" uri="{C3380CC4-5D6E-409C-BE32-E72D297353CC}">
                    <c16:uniqueId val="{00000057-5B6A-4525-9694-B10BBF48A546}"/>
                  </c:ext>
                </c:extLst>
              </c15:ser>
            </c15:filteredPieSeries>
            <c15:filteredPieSeries>
              <c15:ser>
                <c:idx val="8"/>
                <c:order val="8"/>
                <c:tx>
                  <c:strRef>
                    <c:extLst xmlns:c15="http://schemas.microsoft.com/office/drawing/2012/chart">
                      <c:ext xmlns:c15="http://schemas.microsoft.com/office/drawing/2012/chart" uri="{02D57815-91ED-43cb-92C2-25804820EDAC}">
                        <c15:formulaRef>
                          <c15:sqref>'18(Q1)'!$D$16</c15:sqref>
                        </c15:formulaRef>
                      </c:ext>
                    </c:extLst>
                    <c:strCache>
                      <c:ptCount val="1"/>
                      <c:pt idx="0">
                        <c:v>60歳以上</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59-5B6A-4525-9694-B10BBF48A546}"/>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5B-5B6A-4525-9694-B10BBF48A546}"/>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5D-5B6A-4525-9694-B10BBF48A546}"/>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5F-5B6A-4525-9694-B10BBF48A546}"/>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61-5B6A-4525-9694-B10BBF48A54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'18(Q1)'!$L$16:$P$16</c15:sqref>
                        </c15:formulaRef>
                      </c:ext>
                    </c:extLst>
                    <c:numCache>
                      <c:formatCode>0.0%</c:formatCode>
                      <c:ptCount val="5"/>
                      <c:pt idx="0">
                        <c:v>9.3333333333333338E-2</c:v>
                      </c:pt>
                      <c:pt idx="1">
                        <c:v>0.31047619047619046</c:v>
                      </c:pt>
                      <c:pt idx="2">
                        <c:v>0.33714285714285713</c:v>
                      </c:pt>
                      <c:pt idx="3">
                        <c:v>0.17333333333333334</c:v>
                      </c:pt>
                      <c:pt idx="4">
                        <c:v>8.5714285714285715E-2</c:v>
                      </c:pt>
                    </c:numCache>
                  </c:numRef>
                </c:val>
                <c:extLst xmlns:c15="http://schemas.microsoft.com/office/drawing/2012/chart">
                  <c:ext xmlns:c16="http://schemas.microsoft.com/office/drawing/2014/chart" uri="{C3380CC4-5D6E-409C-BE32-E72D297353CC}">
                    <c16:uniqueId val="{00000062-5B6A-4525-9694-B10BBF48A546}"/>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1100" dirty="0"/>
              <a:t>20</a:t>
            </a:r>
            <a:r>
              <a:rPr lang="ja-JP" altLang="en-US" sz="1100" dirty="0"/>
              <a:t>歳以上</a:t>
            </a:r>
            <a:r>
              <a:rPr lang="en-US" altLang="ja-JP" sz="1100" dirty="0"/>
              <a:t>30</a:t>
            </a:r>
            <a:r>
              <a:rPr lang="ja-JP" altLang="en-US" sz="1100" dirty="0"/>
              <a:t>歳未満</a:t>
            </a:r>
            <a:r>
              <a:rPr lang="ja-JP" altLang="en-US" sz="1100" baseline="0" dirty="0"/>
              <a:t> </a:t>
            </a:r>
            <a:r>
              <a:rPr lang="en-US" altLang="ja-JP" sz="1100" dirty="0"/>
              <a:t>(n=505)</a:t>
            </a:r>
          </a:p>
        </c:rich>
      </c:tx>
      <c:layout>
        <c:manualLayout>
          <c:xMode val="edge"/>
          <c:yMode val="edge"/>
          <c:x val="5.6798782460830553E-2"/>
          <c:y val="3.008824358388212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7712962799881796"/>
          <c:y val="0.30371894680655931"/>
          <c:w val="0.67206008692878372"/>
          <c:h val="0.56751017548266414"/>
        </c:manualLayout>
      </c:layout>
      <c:pieChart>
        <c:varyColors val="1"/>
        <c:ser>
          <c:idx val="4"/>
          <c:order val="4"/>
          <c:tx>
            <c:strRef>
              <c:f>'18(Q1)'!$D$12</c:f>
              <c:strCache>
                <c:ptCount val="1"/>
                <c:pt idx="0">
                  <c:v>20歳以上30歳未満</c:v>
                </c:pt>
              </c:strCache>
              <c:extLst xmlns:c15="http://schemas.microsoft.com/office/drawing/2012/chart"/>
            </c:strRef>
          </c:tx>
          <c:explosion val="1"/>
          <c:dPt>
            <c:idx val="0"/>
            <c:bubble3D val="0"/>
            <c:spPr>
              <a:solidFill>
                <a:srgbClr val="FFC000"/>
              </a:solidFill>
              <a:ln w="19050">
                <a:solidFill>
                  <a:schemeClr val="lt1"/>
                </a:solidFill>
              </a:ln>
              <a:effectLst/>
            </c:spPr>
            <c:extLst>
              <c:ext xmlns:c16="http://schemas.microsoft.com/office/drawing/2014/chart" uri="{C3380CC4-5D6E-409C-BE32-E72D297353CC}">
                <c16:uniqueId val="{00000001-B6AF-4062-B124-35BCC395AD17}"/>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B6AF-4062-B124-35BCC395AD1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6AF-4062-B124-35BCC395AD1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6AF-4062-B124-35BCC395AD1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6AF-4062-B124-35BCC395AD1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f>'18(Q1)'!$L$12:$P$12</c:f>
              <c:numCache>
                <c:formatCode>0.0%</c:formatCode>
                <c:ptCount val="5"/>
                <c:pt idx="0">
                  <c:v>0.15049504950495049</c:v>
                </c:pt>
                <c:pt idx="1">
                  <c:v>0.37227722772277227</c:v>
                </c:pt>
                <c:pt idx="2">
                  <c:v>0.35445544554455444</c:v>
                </c:pt>
                <c:pt idx="3">
                  <c:v>8.3168316831683173E-2</c:v>
                </c:pt>
                <c:pt idx="4">
                  <c:v>3.9603960396039604E-2</c:v>
                </c:pt>
              </c:numCache>
              <c:extLst xmlns:c15="http://schemas.microsoft.com/office/drawing/2012/chart"/>
            </c:numRef>
          </c:val>
          <c:extLst>
            <c:ext xmlns:c16="http://schemas.microsoft.com/office/drawing/2014/chart" uri="{C3380CC4-5D6E-409C-BE32-E72D297353CC}">
              <c16:uniqueId val="{0000000A-B6AF-4062-B124-35BCC395AD17}"/>
            </c:ext>
          </c:extLst>
        </c:ser>
        <c:dLbls>
          <c:dLblPos val="bestFit"/>
          <c:showLegendKey val="0"/>
          <c:showVal val="1"/>
          <c:showCatName val="0"/>
          <c:showSerName val="0"/>
          <c:showPercent val="0"/>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'18(Q1)'!$C$8:$D$8</c15:sqref>
                        </c15:formulaRef>
                      </c:ext>
                    </c:extLst>
                    <c:strCache>
                      <c:ptCount val="2"/>
                      <c:pt idx="0">
                        <c:v>全体</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C-B6AF-4062-B124-35BCC395AD1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B6AF-4062-B124-35BCC395AD1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B6AF-4062-B124-35BCC395AD1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2-B6AF-4062-B124-35BCC395AD1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4-B6AF-4062-B124-35BCC395AD17}"/>
                    </c:ext>
                  </c:extLst>
                </c:dPt>
                <c:dLbls>
                  <c:dLbl>
                    <c:idx val="0"/>
                    <c:layout>
                      <c:manualLayout>
                        <c:x val="-6.3248225119401057E-3"/>
                        <c:y val="5.0373135379544465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9.8059119659222926E-2"/>
                            <c:h val="9.2969729409941831E-2"/>
                          </c:manualLayout>
                        </c15:layout>
                      </c:ext>
                      <c:ext xmlns:c16="http://schemas.microsoft.com/office/drawing/2014/chart" uri="{C3380CC4-5D6E-409C-BE32-E72D297353CC}">
                        <c16:uniqueId val="{0000000C-B6AF-4062-B124-35BCC395AD17}"/>
                      </c:ext>
                    </c:extLst>
                  </c:dLbl>
                  <c:dLbl>
                    <c:idx val="1"/>
                    <c:layout>
                      <c:manualLayout>
                        <c:x val="5.9811539950949122E-4"/>
                        <c:y val="3.4496358795937584E-3"/>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0068207047889506"/>
                            <c:h val="8.9391911878635918E-2"/>
                          </c:manualLayout>
                        </c15:layout>
                      </c:ext>
                      <c:ext xmlns:c16="http://schemas.microsoft.com/office/drawing/2014/chart" uri="{C3380CC4-5D6E-409C-BE32-E72D297353CC}">
                        <c16:uniqueId val="{0000000E-B6AF-4062-B124-35BCC395AD17}"/>
                      </c:ext>
                    </c:extLst>
                  </c:dLbl>
                  <c:dLbl>
                    <c:idx val="2"/>
                    <c:layout>
                      <c:manualLayout>
                        <c:x val="4.0734219697947591E-2"/>
                        <c:y val="-4.6322031749609124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6100993933135407"/>
                            <c:h val="7.5080641753412294E-2"/>
                          </c:manualLayout>
                        </c15:layout>
                      </c:ext>
                      <c:ext xmlns:c16="http://schemas.microsoft.com/office/drawing/2014/chart" uri="{C3380CC4-5D6E-409C-BE32-E72D297353CC}">
                        <c16:uniqueId val="{00000010-B6AF-4062-B124-35BCC395AD17}"/>
                      </c:ext>
                    </c:extLst>
                  </c:dLbl>
                  <c:dLbl>
                    <c:idx val="3"/>
                    <c:layout>
                      <c:manualLayout>
                        <c:x val="-2.6229508196721311E-3"/>
                        <c:y val="5.6907300719789278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298360655737705"/>
                            <c:h val="0.10822898032200358"/>
                          </c:manualLayout>
                        </c15:layout>
                      </c:ext>
                      <c:ext xmlns:c16="http://schemas.microsoft.com/office/drawing/2014/chart" uri="{C3380CC4-5D6E-409C-BE32-E72D297353CC}">
                        <c16:uniqueId val="{00000012-B6AF-4062-B124-35BCC395AD17}"/>
                      </c:ext>
                    </c:extLst>
                  </c:dLbl>
                  <c:dLbl>
                    <c:idx val="4"/>
                    <c:layout>
                      <c:manualLayout>
                        <c:x val="5.2459016393442623E-3"/>
                        <c:y val="6.1385770428070356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uri="{CE6537A1-D6FC-4f65-9D91-7224C49458BB}">
                        <c15:layout>
                          <c:manualLayout>
                            <c:w val="0.10557377049180328"/>
                            <c:h val="0.11538461538461539"/>
                          </c:manualLayout>
                        </c15:layout>
                      </c:ext>
                      <c:ext xmlns:c16="http://schemas.microsoft.com/office/drawing/2014/chart" uri="{C3380CC4-5D6E-409C-BE32-E72D297353CC}">
                        <c16:uniqueId val="{00000014-B6AF-4062-B124-35BCC395AD1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'18(Q1)'!$F$6:$J$6</c15:sqref>
                        </c15:formulaRef>
                      </c:ext>
                    </c:extLst>
                    <c:strCache>
                      <c:ptCount val="5"/>
                      <c:pt idx="0">
                        <c:v>0～10年後</c:v>
                      </c:pt>
                      <c:pt idx="1">
                        <c:v>11～20年後</c:v>
                      </c:pt>
                      <c:pt idx="2">
                        <c:v>21～50年後</c:v>
                      </c:pt>
                      <c:pt idx="3">
                        <c:v>51～100年後</c:v>
                      </c:pt>
                      <c:pt idx="4">
                        <c:v>101年以上後</c:v>
                      </c:pt>
                    </c:strCache>
                  </c:strRef>
                </c:cat>
                <c:val>
                  <c:numRef>
                    <c:extLst>
                      <c:ext uri="{02D57815-91ED-43cb-92C2-25804820EDAC}">
                        <c15:formulaRef>
                          <c15:sqref>'18(Q1)'!$L$8:$P$8</c15:sqref>
                        </c15:formulaRef>
                      </c:ext>
                    </c:extLst>
                    <c:numCache>
                      <c:formatCode>0.0%</c:formatCode>
                      <c:ptCount val="5"/>
                      <c:pt idx="0">
                        <c:v>0.12931312479845211</c:v>
                      </c:pt>
                      <c:pt idx="1">
                        <c:v>0.33827797484682359</c:v>
                      </c:pt>
                      <c:pt idx="2">
                        <c:v>0.34247017091260884</c:v>
                      </c:pt>
                      <c:pt idx="3">
                        <c:v>0.12963560141889713</c:v>
                      </c:pt>
                      <c:pt idx="4">
                        <c:v>6.0303128023218314E-2</c:v>
                      </c:pt>
                    </c:numCache>
                  </c:numRef>
                </c:val>
                <c:extLst>
                  <c:ext xmlns:c16="http://schemas.microsoft.com/office/drawing/2014/chart" uri="{C3380CC4-5D6E-409C-BE32-E72D297353CC}">
                    <c16:uniqueId val="{00000015-B6AF-4062-B124-35BCC395AD17}"/>
                  </c:ext>
                </c:extLst>
              </c15:ser>
            </c15:filteredPieSeries>
            <c15:filteredPieSeries>
              <c15:ser>
                <c:idx val="1"/>
                <c:order val="1"/>
                <c:tx>
                  <c:strRef>
                    <c:extLst xmlns:c15="http://schemas.microsoft.com/office/drawing/2012/chart">
                      <c:ext xmlns:c15="http://schemas.microsoft.com/office/drawing/2012/chart" uri="{02D57815-91ED-43cb-92C2-25804820EDAC}">
                        <c15:formulaRef>
                          <c15:sqref>'18(Q1)'!$D$9</c15:sqref>
                        </c15:formulaRef>
                      </c:ext>
                    </c:extLst>
                    <c:strCache>
                      <c:ptCount val="1"/>
                      <c:pt idx="0">
                        <c:v>男性</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7-B6AF-4062-B124-35BCC395AD17}"/>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9-B6AF-4062-B124-35BCC395AD17}"/>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1B-B6AF-4062-B124-35BCC395AD17}"/>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1D-B6AF-4062-B124-35BCC395AD17}"/>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1F-B6AF-4062-B124-35BCC395AD1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'18(Q1)'!$F$6:$J$6</c15:sqref>
                        </c15:formulaRef>
                      </c:ext>
                    </c:extLst>
                    <c:strCache>
                      <c:ptCount val="5"/>
                      <c:pt idx="0">
                        <c:v>0～10年後</c:v>
                      </c:pt>
                      <c:pt idx="1">
                        <c:v>11～20年後</c:v>
                      </c:pt>
                      <c:pt idx="2">
                        <c:v>21～50年後</c:v>
                      </c:pt>
                      <c:pt idx="3">
                        <c:v>51～100年後</c:v>
                      </c:pt>
                      <c:pt idx="4">
                        <c:v>101年以上後</c:v>
                      </c:pt>
                    </c:strCache>
                  </c:strRef>
                </c:cat>
                <c:val>
                  <c:numRef>
                    <c:extLst xmlns:c15="http://schemas.microsoft.com/office/drawing/2012/chart">
                      <c:ext xmlns:c15="http://schemas.microsoft.com/office/drawing/2012/chart" uri="{02D57815-91ED-43cb-92C2-25804820EDAC}">
                        <c15:formulaRef>
                          <c15:sqref>'18(Q1)'!$L$9:$P$9</c15:sqref>
                        </c15:formulaRef>
                      </c:ext>
                    </c:extLst>
                    <c:numCache>
                      <c:formatCode>0.0%</c:formatCode>
                      <c:ptCount val="5"/>
                      <c:pt idx="0">
                        <c:v>0.12708600770218229</c:v>
                      </c:pt>
                      <c:pt idx="1">
                        <c:v>0.35558408215661103</c:v>
                      </c:pt>
                      <c:pt idx="2">
                        <c:v>0.31450577663671375</c:v>
                      </c:pt>
                      <c:pt idx="3">
                        <c:v>0.12836970474967907</c:v>
                      </c:pt>
                      <c:pt idx="4">
                        <c:v>7.4454428754813867E-2</c:v>
                      </c:pt>
                    </c:numCache>
                  </c:numRef>
                </c:val>
                <c:extLst xmlns:c15="http://schemas.microsoft.com/office/drawing/2012/chart">
                  <c:ext xmlns:c16="http://schemas.microsoft.com/office/drawing/2014/chart" uri="{C3380CC4-5D6E-409C-BE32-E72D297353CC}">
                    <c16:uniqueId val="{00000020-B6AF-4062-B124-35BCC395AD17}"/>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'18(Q1)'!$D$10</c15:sqref>
                        </c15:formulaRef>
                      </c:ext>
                    </c:extLst>
                    <c:strCache>
                      <c:ptCount val="1"/>
                      <c:pt idx="0">
                        <c:v>女性</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2-B6AF-4062-B124-35BCC395AD17}"/>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24-B6AF-4062-B124-35BCC395AD17}"/>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26-B6AF-4062-B124-35BCC395AD17}"/>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28-B6AF-4062-B124-35BCC395AD17}"/>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2A-B6AF-4062-B124-35BCC395AD1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'18(Q1)'!$F$6:$J$6</c15:sqref>
                        </c15:formulaRef>
                      </c:ext>
                    </c:extLst>
                    <c:strCache>
                      <c:ptCount val="5"/>
                      <c:pt idx="0">
                        <c:v>0～10年後</c:v>
                      </c:pt>
                      <c:pt idx="1">
                        <c:v>11～20年後</c:v>
                      </c:pt>
                      <c:pt idx="2">
                        <c:v>21～50年後</c:v>
                      </c:pt>
                      <c:pt idx="3">
                        <c:v>51～100年後</c:v>
                      </c:pt>
                      <c:pt idx="4">
                        <c:v>101年以上後</c:v>
                      </c:pt>
                    </c:strCache>
                  </c:strRef>
                </c:cat>
                <c:val>
                  <c:numRef>
                    <c:extLst xmlns:c15="http://schemas.microsoft.com/office/drawing/2012/chart">
                      <c:ext xmlns:c15="http://schemas.microsoft.com/office/drawing/2012/chart" uri="{02D57815-91ED-43cb-92C2-25804820EDAC}">
                        <c15:formulaRef>
                          <c15:sqref>'18(Q1)'!$L$10:$P$10</c15:sqref>
                        </c15:formulaRef>
                      </c:ext>
                    </c:extLst>
                    <c:numCache>
                      <c:formatCode>0.0%</c:formatCode>
                      <c:ptCount val="5"/>
                      <c:pt idx="0">
                        <c:v>0.13156189241736876</c:v>
                      </c:pt>
                      <c:pt idx="1">
                        <c:v>0.32080362929358391</c:v>
                      </c:pt>
                      <c:pt idx="2">
                        <c:v>0.37070641607258586</c:v>
                      </c:pt>
                      <c:pt idx="3">
                        <c:v>0.13091380427738172</c:v>
                      </c:pt>
                      <c:pt idx="4">
                        <c:v>4.6014257939079713E-2</c:v>
                      </c:pt>
                    </c:numCache>
                  </c:numRef>
                </c:val>
                <c:extLst xmlns:c15="http://schemas.microsoft.com/office/drawing/2012/chart">
                  <c:ext xmlns:c16="http://schemas.microsoft.com/office/drawing/2014/chart" uri="{C3380CC4-5D6E-409C-BE32-E72D297353CC}">
                    <c16:uniqueId val="{0000002B-B6AF-4062-B124-35BCC395AD17}"/>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'18(Q1)'!$D$11</c15:sqref>
                        </c15:formulaRef>
                      </c:ext>
                    </c:extLst>
                    <c:strCache>
                      <c:ptCount val="1"/>
                      <c:pt idx="0">
                        <c:v>20歳未満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D-B6AF-4062-B124-35BCC395AD17}"/>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2F-B6AF-4062-B124-35BCC395AD17}"/>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31-B6AF-4062-B124-35BCC395AD17}"/>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33-B6AF-4062-B124-35BCC395AD17}"/>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35-B6AF-4062-B124-35BCC395AD1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'18(Q1)'!$L$11:$P$11</c15:sqref>
                        </c15:formulaRef>
                      </c:ext>
                    </c:extLst>
                    <c:numCache>
                      <c:formatCode>0.0%</c:formatCode>
                      <c:ptCount val="5"/>
                      <c:pt idx="0">
                        <c:v>0.14484126984126985</c:v>
                      </c:pt>
                      <c:pt idx="1">
                        <c:v>0.40476190476190477</c:v>
                      </c:pt>
                      <c:pt idx="2">
                        <c:v>0.31349206349206349</c:v>
                      </c:pt>
                      <c:pt idx="3">
                        <c:v>0.10119047619047619</c:v>
                      </c:pt>
                      <c:pt idx="4">
                        <c:v>3.5714285714285712E-2</c:v>
                      </c:pt>
                    </c:numCache>
                  </c:numRef>
                </c:val>
                <c:extLst xmlns:c15="http://schemas.microsoft.com/office/drawing/2012/chart">
                  <c:ext xmlns:c16="http://schemas.microsoft.com/office/drawing/2014/chart" uri="{C3380CC4-5D6E-409C-BE32-E72D297353CC}">
                    <c16:uniqueId val="{00000036-B6AF-4062-B124-35BCC395AD17}"/>
                  </c:ext>
                </c:extLst>
              </c15:ser>
            </c15:filteredPieSeries>
            <c15:filteredPieSeries>
              <c15:ser>
                <c:idx val="5"/>
                <c:order val="5"/>
                <c:tx>
                  <c:strRef>
                    <c:extLst xmlns:c15="http://schemas.microsoft.com/office/drawing/2012/chart">
                      <c:ext xmlns:c15="http://schemas.microsoft.com/office/drawing/2012/chart" uri="{02D57815-91ED-43cb-92C2-25804820EDAC}">
                        <c15:formulaRef>
                          <c15:sqref>'18(Q1)'!$D$13</c15:sqref>
                        </c15:formulaRef>
                      </c:ext>
                    </c:extLst>
                    <c:strCache>
                      <c:ptCount val="1"/>
                      <c:pt idx="0">
                        <c:v>30歳以上40歳未満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38-B6AF-4062-B124-35BCC395AD17}"/>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3A-B6AF-4062-B124-35BCC395AD17}"/>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3C-B6AF-4062-B124-35BCC395AD17}"/>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3E-B6AF-4062-B124-35BCC395AD17}"/>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40-B6AF-4062-B124-35BCC395AD1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'18(Q1)'!$L$13:$P$13</c15:sqref>
                        </c15:formulaRef>
                      </c:ext>
                    </c:extLst>
                    <c:numCache>
                      <c:formatCode>0.0%</c:formatCode>
                      <c:ptCount val="5"/>
                      <c:pt idx="0">
                        <c:v>0.13294797687861271</c:v>
                      </c:pt>
                      <c:pt idx="1">
                        <c:v>0.3583815028901734</c:v>
                      </c:pt>
                      <c:pt idx="2">
                        <c:v>0.34874759152215801</c:v>
                      </c:pt>
                      <c:pt idx="3">
                        <c:v>0.1001926782273603</c:v>
                      </c:pt>
                      <c:pt idx="4">
                        <c:v>5.9730250481695571E-2</c:v>
                      </c:pt>
                    </c:numCache>
                  </c:numRef>
                </c:val>
                <c:extLst xmlns:c15="http://schemas.microsoft.com/office/drawing/2012/chart">
                  <c:ext xmlns:c16="http://schemas.microsoft.com/office/drawing/2014/chart" uri="{C3380CC4-5D6E-409C-BE32-E72D297353CC}">
                    <c16:uniqueId val="{00000041-B6AF-4062-B124-35BCC395AD17}"/>
                  </c:ext>
                </c:extLst>
              </c15:ser>
            </c15:filteredPieSeries>
            <c15:filteredPieSeries>
              <c15:ser>
                <c:idx val="6"/>
                <c:order val="6"/>
                <c:tx>
                  <c:strRef>
                    <c:extLst xmlns:c15="http://schemas.microsoft.com/office/drawing/2012/chart">
                      <c:ext xmlns:c15="http://schemas.microsoft.com/office/drawing/2012/chart" uri="{02D57815-91ED-43cb-92C2-25804820EDAC}">
                        <c15:formulaRef>
                          <c15:sqref>'18(Q1)'!$D$14</c15:sqref>
                        </c15:formulaRef>
                      </c:ext>
                    </c:extLst>
                    <c:strCache>
                      <c:ptCount val="1"/>
                      <c:pt idx="0">
                        <c:v>40歳以上50歳未満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43-B6AF-4062-B124-35BCC395AD17}"/>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45-B6AF-4062-B124-35BCC395AD17}"/>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47-B6AF-4062-B124-35BCC395AD17}"/>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49-B6AF-4062-B124-35BCC395AD17}"/>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4B-B6AF-4062-B124-35BCC395AD1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'18(Q1)'!$L$14:$P$14</c15:sqref>
                        </c15:formulaRef>
                      </c:ext>
                    </c:extLst>
                    <c:numCache>
                      <c:formatCode>0.0%</c:formatCode>
                      <c:ptCount val="5"/>
                      <c:pt idx="0">
                        <c:v>0.12643678160919541</c:v>
                      </c:pt>
                      <c:pt idx="1">
                        <c:v>0.3045977011494253</c:v>
                      </c:pt>
                      <c:pt idx="2">
                        <c:v>0.35249042145593867</c:v>
                      </c:pt>
                      <c:pt idx="3">
                        <c:v>0.15900383141762453</c:v>
                      </c:pt>
                      <c:pt idx="4">
                        <c:v>5.7471264367816091E-2</c:v>
                      </c:pt>
                    </c:numCache>
                  </c:numRef>
                </c:val>
                <c:extLst xmlns:c15="http://schemas.microsoft.com/office/drawing/2012/chart">
                  <c:ext xmlns:c16="http://schemas.microsoft.com/office/drawing/2014/chart" uri="{C3380CC4-5D6E-409C-BE32-E72D297353CC}">
                    <c16:uniqueId val="{0000004C-B6AF-4062-B124-35BCC395AD17}"/>
                  </c:ext>
                </c:extLst>
              </c15:ser>
            </c15:filteredPieSeries>
            <c15:filteredPieSeries>
              <c15:ser>
                <c:idx val="7"/>
                <c:order val="7"/>
                <c:tx>
                  <c:strRef>
                    <c:extLst xmlns:c15="http://schemas.microsoft.com/office/drawing/2012/chart">
                      <c:ext xmlns:c15="http://schemas.microsoft.com/office/drawing/2012/chart" uri="{02D57815-91ED-43cb-92C2-25804820EDAC}">
                        <c15:formulaRef>
                          <c15:sqref>'18(Q1)'!$D$15</c15:sqref>
                        </c15:formulaRef>
                      </c:ext>
                    </c:extLst>
                    <c:strCache>
                      <c:ptCount val="1"/>
                      <c:pt idx="0">
                        <c:v>50歳以上60歳未満</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4E-B6AF-4062-B124-35BCC395AD17}"/>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50-B6AF-4062-B124-35BCC395AD17}"/>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52-B6AF-4062-B124-35BCC395AD17}"/>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54-B6AF-4062-B124-35BCC395AD17}"/>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56-B6AF-4062-B124-35BCC395AD1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'18(Q1)'!$L$15:$P$15</c15:sqref>
                        </c15:formulaRef>
                      </c:ext>
                    </c:extLst>
                    <c:numCache>
                      <c:formatCode>0.0%</c:formatCode>
                      <c:ptCount val="5"/>
                      <c:pt idx="0">
                        <c:v>0.12927756653992395</c:v>
                      </c:pt>
                      <c:pt idx="1">
                        <c:v>0.28326996197718629</c:v>
                      </c:pt>
                      <c:pt idx="2">
                        <c:v>0.34790874524714827</c:v>
                      </c:pt>
                      <c:pt idx="3">
                        <c:v>0.15779467680608364</c:v>
                      </c:pt>
                      <c:pt idx="4">
                        <c:v>8.17490494296578E-2</c:v>
                      </c:pt>
                    </c:numCache>
                  </c:numRef>
                </c:val>
                <c:extLst xmlns:c15="http://schemas.microsoft.com/office/drawing/2012/chart">
                  <c:ext xmlns:c16="http://schemas.microsoft.com/office/drawing/2014/chart" uri="{C3380CC4-5D6E-409C-BE32-E72D297353CC}">
                    <c16:uniqueId val="{00000057-B6AF-4062-B124-35BCC395AD17}"/>
                  </c:ext>
                </c:extLst>
              </c15:ser>
            </c15:filteredPieSeries>
            <c15:filteredPieSeries>
              <c15:ser>
                <c:idx val="8"/>
                <c:order val="8"/>
                <c:tx>
                  <c:strRef>
                    <c:extLst xmlns:c15="http://schemas.microsoft.com/office/drawing/2012/chart">
                      <c:ext xmlns:c15="http://schemas.microsoft.com/office/drawing/2012/chart" uri="{02D57815-91ED-43cb-92C2-25804820EDAC}">
                        <c15:formulaRef>
                          <c15:sqref>'18(Q1)'!$D$16</c15:sqref>
                        </c15:formulaRef>
                      </c:ext>
                    </c:extLst>
                    <c:strCache>
                      <c:ptCount val="1"/>
                      <c:pt idx="0">
                        <c:v>60歳以上</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59-B6AF-4062-B124-35BCC395AD17}"/>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5B-B6AF-4062-B124-35BCC395AD17}"/>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5D-B6AF-4062-B124-35BCC395AD17}"/>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5F-B6AF-4062-B124-35BCC395AD17}"/>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61-B6AF-4062-B124-35BCC395AD1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val>
                  <c:numRef>
                    <c:extLst xmlns:c15="http://schemas.microsoft.com/office/drawing/2012/chart">
                      <c:ext xmlns:c15="http://schemas.microsoft.com/office/drawing/2012/chart" uri="{02D57815-91ED-43cb-92C2-25804820EDAC}">
                        <c15:formulaRef>
                          <c15:sqref>'18(Q1)'!$L$16:$P$16</c15:sqref>
                        </c15:formulaRef>
                      </c:ext>
                    </c:extLst>
                    <c:numCache>
                      <c:formatCode>0.0%</c:formatCode>
                      <c:ptCount val="5"/>
                      <c:pt idx="0">
                        <c:v>9.3333333333333338E-2</c:v>
                      </c:pt>
                      <c:pt idx="1">
                        <c:v>0.31047619047619046</c:v>
                      </c:pt>
                      <c:pt idx="2">
                        <c:v>0.33714285714285713</c:v>
                      </c:pt>
                      <c:pt idx="3">
                        <c:v>0.17333333333333334</c:v>
                      </c:pt>
                      <c:pt idx="4">
                        <c:v>8.5714285714285715E-2</c:v>
                      </c:pt>
                    </c:numCache>
                  </c:numRef>
                </c:val>
                <c:extLst xmlns:c15="http://schemas.microsoft.com/office/drawing/2012/chart">
                  <c:ext xmlns:c16="http://schemas.microsoft.com/office/drawing/2014/chart" uri="{C3380CC4-5D6E-409C-BE32-E72D297353CC}">
                    <c16:uniqueId val="{00000062-B6AF-4062-B124-35BCC395AD17}"/>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0.06921</cdr:x>
      <cdr:y>0.40262</cdr:y>
    </cdr:from>
    <cdr:to>
      <cdr:x>0.90216</cdr:x>
      <cdr:y>0.40262</cdr:y>
    </cdr:to>
    <cdr:cxnSp macro="">
      <cdr:nvCxnSpPr>
        <cdr:cNvPr id="3" name="直線コネクタ 2">
          <a:extLst xmlns:a="http://schemas.openxmlformats.org/drawingml/2006/main">
            <a:ext uri="{FF2B5EF4-FFF2-40B4-BE49-F238E27FC236}">
              <a16:creationId xmlns:a16="http://schemas.microsoft.com/office/drawing/2014/main" id="{7610C846-B613-E6F8-E20A-A7E0DB6C9FB4}"/>
            </a:ext>
          </a:extLst>
        </cdr:cNvPr>
        <cdr:cNvCxnSpPr/>
      </cdr:nvCxnSpPr>
      <cdr:spPr>
        <a:xfrm xmlns:a="http://schemas.openxmlformats.org/drawingml/2006/main">
          <a:off x="610903" y="2403253"/>
          <a:ext cx="7351997" cy="0"/>
        </a:xfrm>
        <a:prstGeom xmlns:a="http://schemas.openxmlformats.org/drawingml/2006/main" prst="line">
          <a:avLst/>
        </a:prstGeom>
        <a:ln xmlns:a="http://schemas.openxmlformats.org/drawingml/2006/main">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0.88849</cdr:x>
      <cdr:y>0.36211</cdr:y>
    </cdr:from>
    <cdr:to>
      <cdr:x>0.95827</cdr:x>
      <cdr:y>0.46882</cdr:y>
    </cdr:to>
    <cdr:sp macro="" textlink="">
      <cdr:nvSpPr>
        <cdr:cNvPr id="5" name="正方形/長方形 4">
          <a:extLst xmlns:a="http://schemas.openxmlformats.org/drawingml/2006/main">
            <a:ext uri="{FF2B5EF4-FFF2-40B4-BE49-F238E27FC236}">
              <a16:creationId xmlns:a16="http://schemas.microsoft.com/office/drawing/2014/main" id="{9F5FCEE5-B257-545F-7650-8D31FA98BF72}"/>
            </a:ext>
          </a:extLst>
        </cdr:cNvPr>
        <cdr:cNvSpPr/>
      </cdr:nvSpPr>
      <cdr:spPr>
        <a:xfrm xmlns:a="http://schemas.openxmlformats.org/drawingml/2006/main">
          <a:off x="7842250" y="1917700"/>
          <a:ext cx="615950" cy="565150"/>
        </a:xfrm>
        <a:prstGeom xmlns:a="http://schemas.openxmlformats.org/drawingml/2006/main" prst="rect">
          <a:avLst/>
        </a:prstGeom>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ja-JP" altLang="en-US"/>
            <a:t>平均</a:t>
          </a:r>
          <a:endParaRPr lang="en-US" altLang="ja-JP"/>
        </a:p>
        <a:p xmlns:a="http://schemas.openxmlformats.org/drawingml/2006/main">
          <a:r>
            <a:rPr lang="en-US" altLang="ja-JP"/>
            <a:t>61.2</a:t>
          </a:r>
          <a:endParaRPr lang="ja-JP"/>
        </a:p>
      </cdr:txBody>
    </cdr:sp>
  </cdr:relSizeAnchor>
  <cdr:relSizeAnchor xmlns:cdr="http://schemas.openxmlformats.org/drawingml/2006/chartDrawing">
    <cdr:from>
      <cdr:x>0.77842</cdr:x>
      <cdr:y>0.14868</cdr:y>
    </cdr:from>
    <cdr:to>
      <cdr:x>0.82086</cdr:x>
      <cdr:y>0.60671</cdr:y>
    </cdr:to>
    <cdr:sp macro="" textlink="">
      <cdr:nvSpPr>
        <cdr:cNvPr id="4" name="四角形: 角を丸くする 3">
          <a:extLst xmlns:a="http://schemas.openxmlformats.org/drawingml/2006/main">
            <a:ext uri="{FF2B5EF4-FFF2-40B4-BE49-F238E27FC236}">
              <a16:creationId xmlns:a16="http://schemas.microsoft.com/office/drawing/2014/main" id="{038DC925-EDAD-82E9-4FBE-3BAC9B91D907}"/>
            </a:ext>
          </a:extLst>
        </cdr:cNvPr>
        <cdr:cNvSpPr/>
      </cdr:nvSpPr>
      <cdr:spPr>
        <a:xfrm xmlns:a="http://schemas.openxmlformats.org/drawingml/2006/main">
          <a:off x="6870700" y="787400"/>
          <a:ext cx="374650" cy="2425700"/>
        </a:xfrm>
        <a:prstGeom xmlns:a="http://schemas.openxmlformats.org/drawingml/2006/main" prst="roundRect">
          <a:avLst>
            <a:gd name="adj" fmla="val 45481"/>
          </a:avLst>
        </a:prstGeom>
        <a:noFill xmlns:a="http://schemas.openxmlformats.org/drawingml/2006/main"/>
        <a:ln xmlns:a="http://schemas.openxmlformats.org/drawingml/2006/main">
          <a:solidFill>
            <a:srgbClr val="00B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0.66403</cdr:x>
      <cdr:y>0.18825</cdr:y>
    </cdr:from>
    <cdr:to>
      <cdr:x>0.70647</cdr:x>
      <cdr:y>0.69424</cdr:y>
    </cdr:to>
    <cdr:sp macro="" textlink="">
      <cdr:nvSpPr>
        <cdr:cNvPr id="8" name="四角形: 角を丸くする 7">
          <a:extLst xmlns:a="http://schemas.openxmlformats.org/drawingml/2006/main">
            <a:ext uri="{FF2B5EF4-FFF2-40B4-BE49-F238E27FC236}">
              <a16:creationId xmlns:a16="http://schemas.microsoft.com/office/drawing/2014/main" id="{F7F7203F-4FC6-0685-FDAA-06541FF996BF}"/>
            </a:ext>
          </a:extLst>
        </cdr:cNvPr>
        <cdr:cNvSpPr/>
      </cdr:nvSpPr>
      <cdr:spPr>
        <a:xfrm xmlns:a="http://schemas.openxmlformats.org/drawingml/2006/main">
          <a:off x="5861050" y="996950"/>
          <a:ext cx="374650" cy="2679700"/>
        </a:xfrm>
        <a:prstGeom xmlns:a="http://schemas.openxmlformats.org/drawingml/2006/main" prst="roundRect">
          <a:avLst>
            <a:gd name="adj" fmla="val 45481"/>
          </a:avLst>
        </a:prstGeom>
        <a:noFill xmlns:a="http://schemas.openxmlformats.org/drawingml/2006/main"/>
        <a:ln xmlns:a="http://schemas.openxmlformats.org/drawingml/2006/main">
          <a:solidFill>
            <a:srgbClr val="00B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0.31583</cdr:x>
      <cdr:y>0.32254</cdr:y>
    </cdr:from>
    <cdr:to>
      <cdr:x>0.35827</cdr:x>
      <cdr:y>0.75899</cdr:y>
    </cdr:to>
    <cdr:sp macro="" textlink="">
      <cdr:nvSpPr>
        <cdr:cNvPr id="9" name="四角形: 角を丸くする 8">
          <a:extLst xmlns:a="http://schemas.openxmlformats.org/drawingml/2006/main">
            <a:ext uri="{FF2B5EF4-FFF2-40B4-BE49-F238E27FC236}">
              <a16:creationId xmlns:a16="http://schemas.microsoft.com/office/drawing/2014/main" id="{F7F7203F-4FC6-0685-FDAA-06541FF996BF}"/>
            </a:ext>
          </a:extLst>
        </cdr:cNvPr>
        <cdr:cNvSpPr/>
      </cdr:nvSpPr>
      <cdr:spPr>
        <a:xfrm xmlns:a="http://schemas.openxmlformats.org/drawingml/2006/main">
          <a:off x="2787650" y="1708150"/>
          <a:ext cx="374650" cy="2311400"/>
        </a:xfrm>
        <a:prstGeom xmlns:a="http://schemas.openxmlformats.org/drawingml/2006/main" prst="roundRect">
          <a:avLst>
            <a:gd name="adj" fmla="val 45481"/>
          </a:avLst>
        </a:prstGeom>
        <a:noFill xmlns:a="http://schemas.openxmlformats.org/drawingml/2006/main"/>
        <a:ln xmlns:a="http://schemas.openxmlformats.org/drawingml/2006/main">
          <a:solidFill>
            <a:srgbClr val="00B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0.49065</cdr:x>
      <cdr:y>0.2506</cdr:y>
    </cdr:from>
    <cdr:to>
      <cdr:x>0.53309</cdr:x>
      <cdr:y>0.68705</cdr:y>
    </cdr:to>
    <cdr:sp macro="" textlink="">
      <cdr:nvSpPr>
        <cdr:cNvPr id="10" name="四角形: 角を丸くする 9">
          <a:extLst xmlns:a="http://schemas.openxmlformats.org/drawingml/2006/main">
            <a:ext uri="{FF2B5EF4-FFF2-40B4-BE49-F238E27FC236}">
              <a16:creationId xmlns:a16="http://schemas.microsoft.com/office/drawing/2014/main" id="{F7F7203F-4FC6-0685-FDAA-06541FF996BF}"/>
            </a:ext>
          </a:extLst>
        </cdr:cNvPr>
        <cdr:cNvSpPr/>
      </cdr:nvSpPr>
      <cdr:spPr>
        <a:xfrm xmlns:a="http://schemas.openxmlformats.org/drawingml/2006/main">
          <a:off x="4330700" y="1327150"/>
          <a:ext cx="374650" cy="2311400"/>
        </a:xfrm>
        <a:prstGeom xmlns:a="http://schemas.openxmlformats.org/drawingml/2006/main" prst="roundRect">
          <a:avLst>
            <a:gd name="adj" fmla="val 45481"/>
          </a:avLst>
        </a:prstGeom>
        <a:noFill xmlns:a="http://schemas.openxmlformats.org/drawingml/2006/main"/>
        <a:ln xmlns:a="http://schemas.openxmlformats.org/drawingml/2006/main">
          <a:solidFill>
            <a:srgbClr val="00B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0.10536</cdr:x>
      <cdr:y>0.04241</cdr:y>
    </cdr:from>
    <cdr:to>
      <cdr:x>0.96328</cdr:x>
      <cdr:y>0.14145</cdr:y>
    </cdr:to>
    <cdr:sp macro="" textlink="">
      <cdr:nvSpPr>
        <cdr:cNvPr id="11" name="正方形/長方形 10">
          <a:extLst xmlns:a="http://schemas.openxmlformats.org/drawingml/2006/main">
            <a:ext uri="{FF2B5EF4-FFF2-40B4-BE49-F238E27FC236}">
              <a16:creationId xmlns:a16="http://schemas.microsoft.com/office/drawing/2014/main" id="{41DFA5E5-E4DB-8E54-4E72-A881A78E94F7}"/>
            </a:ext>
          </a:extLst>
        </cdr:cNvPr>
        <cdr:cNvSpPr/>
      </cdr:nvSpPr>
      <cdr:spPr>
        <a:xfrm xmlns:a="http://schemas.openxmlformats.org/drawingml/2006/main">
          <a:off x="1126540" y="242271"/>
          <a:ext cx="9172636" cy="565832"/>
        </a:xfrm>
        <a:prstGeom xmlns:a="http://schemas.openxmlformats.org/drawingml/2006/main" prst="rect">
          <a:avLst/>
        </a:prstGeom>
        <a:noFill xmlns:a="http://schemas.openxmlformats.org/drawingml/2006/main"/>
        <a:ln xmlns:a="http://schemas.openxmlformats.org/drawingml/2006/main" w="6350">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ja-JP" altLang="en-US" sz="1200" dirty="0">
              <a:latin typeface="+mn-ea"/>
            </a:rPr>
            <a:t>次のように選択肢に点数を付し、各項目についてすべての回答者の点数を平均した。</a:t>
          </a:r>
          <a:endParaRPr lang="en-US" altLang="ja-JP" sz="1200" dirty="0">
            <a:latin typeface="+mn-ea"/>
          </a:endParaRPr>
        </a:p>
        <a:p xmlns:a="http://schemas.openxmlformats.org/drawingml/2006/main">
          <a:r>
            <a:rPr lang="ja-JP" altLang="en-US" sz="1200" dirty="0">
              <a:latin typeface="+mn-ea"/>
            </a:rPr>
            <a:t>あてはまらない＝０、どちらかというとあてはまる＝２５、どちらともいえない＝５０、どちらかというとあてはまる＝７５、あてはまる＝１００</a:t>
          </a:r>
          <a:endParaRPr lang="ja-JP" sz="1200" dirty="0">
            <a:latin typeface="+mn-ea"/>
          </a:endParaRPr>
        </a:p>
      </cdr:txBody>
    </cdr:sp>
  </cdr:relSizeAnchor>
  <cdr:relSizeAnchor xmlns:cdr="http://schemas.openxmlformats.org/drawingml/2006/chartDrawing">
    <cdr:from>
      <cdr:x>0.07914</cdr:x>
      <cdr:y>0.253</cdr:y>
    </cdr:from>
    <cdr:to>
      <cdr:x>0.13525</cdr:x>
      <cdr:y>0.34652</cdr:y>
    </cdr:to>
    <cdr:sp macro="" textlink="">
      <cdr:nvSpPr>
        <cdr:cNvPr id="12" name="楕円 11">
          <a:extLst xmlns:a="http://schemas.openxmlformats.org/drawingml/2006/main">
            <a:ext uri="{FF2B5EF4-FFF2-40B4-BE49-F238E27FC236}">
              <a16:creationId xmlns:a16="http://schemas.microsoft.com/office/drawing/2014/main" id="{9023C6A1-7EEB-FFBC-E394-DE33BCF16181}"/>
            </a:ext>
          </a:extLst>
        </cdr:cNvPr>
        <cdr:cNvSpPr/>
      </cdr:nvSpPr>
      <cdr:spPr>
        <a:xfrm xmlns:a="http://schemas.openxmlformats.org/drawingml/2006/main">
          <a:off x="698500" y="1339850"/>
          <a:ext cx="495300" cy="495300"/>
        </a:xfrm>
        <a:prstGeom xmlns:a="http://schemas.openxmlformats.org/drawingml/2006/main" prst="ellipse">
          <a:avLst/>
        </a:prstGeom>
        <a:noFill xmlns:a="http://schemas.openxmlformats.org/drawingml/2006/main"/>
        <a:ln xmlns:a="http://schemas.openxmlformats.org/drawingml/2006/main">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0.13597</cdr:x>
      <cdr:y>0.20624</cdr:y>
    </cdr:from>
    <cdr:to>
      <cdr:x>0.19209</cdr:x>
      <cdr:y>0.29976</cdr:y>
    </cdr:to>
    <cdr:sp macro="" textlink="">
      <cdr:nvSpPr>
        <cdr:cNvPr id="15" name="楕円 14">
          <a:extLst xmlns:a="http://schemas.openxmlformats.org/drawingml/2006/main">
            <a:ext uri="{FF2B5EF4-FFF2-40B4-BE49-F238E27FC236}">
              <a16:creationId xmlns:a16="http://schemas.microsoft.com/office/drawing/2014/main" id="{A3467E40-BBF7-C3FC-C765-DD760D4FC026}"/>
            </a:ext>
          </a:extLst>
        </cdr:cNvPr>
        <cdr:cNvSpPr/>
      </cdr:nvSpPr>
      <cdr:spPr>
        <a:xfrm xmlns:a="http://schemas.openxmlformats.org/drawingml/2006/main">
          <a:off x="1200150" y="1092200"/>
          <a:ext cx="495300" cy="495300"/>
        </a:xfrm>
        <a:prstGeom xmlns:a="http://schemas.openxmlformats.org/drawingml/2006/main" prst="ellipse">
          <a:avLst/>
        </a:prstGeom>
        <a:noFill xmlns:a="http://schemas.openxmlformats.org/drawingml/2006/main"/>
        <a:ln xmlns:a="http://schemas.openxmlformats.org/drawingml/2006/main">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0.54245</cdr:x>
      <cdr:y>0.27458</cdr:y>
    </cdr:from>
    <cdr:to>
      <cdr:x>0.59856</cdr:x>
      <cdr:y>0.36811</cdr:y>
    </cdr:to>
    <cdr:sp macro="" textlink="">
      <cdr:nvSpPr>
        <cdr:cNvPr id="17" name="楕円 16">
          <a:extLst xmlns:a="http://schemas.openxmlformats.org/drawingml/2006/main">
            <a:ext uri="{FF2B5EF4-FFF2-40B4-BE49-F238E27FC236}">
              <a16:creationId xmlns:a16="http://schemas.microsoft.com/office/drawing/2014/main" id="{A3467E40-BBF7-C3FC-C765-DD760D4FC026}"/>
            </a:ext>
          </a:extLst>
        </cdr:cNvPr>
        <cdr:cNvSpPr/>
      </cdr:nvSpPr>
      <cdr:spPr>
        <a:xfrm xmlns:a="http://schemas.openxmlformats.org/drawingml/2006/main">
          <a:off x="4787900" y="1454150"/>
          <a:ext cx="495300" cy="495300"/>
        </a:xfrm>
        <a:prstGeom xmlns:a="http://schemas.openxmlformats.org/drawingml/2006/main" prst="ellipse">
          <a:avLst/>
        </a:prstGeom>
        <a:noFill xmlns:a="http://schemas.openxmlformats.org/drawingml/2006/main"/>
        <a:ln xmlns:a="http://schemas.openxmlformats.org/drawingml/2006/main">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0.71511</cdr:x>
      <cdr:y>0.23861</cdr:y>
    </cdr:from>
    <cdr:to>
      <cdr:x>0.77122</cdr:x>
      <cdr:y>0.3789</cdr:y>
    </cdr:to>
    <cdr:sp macro="" textlink="">
      <cdr:nvSpPr>
        <cdr:cNvPr id="19" name="楕円 18">
          <a:extLst xmlns:a="http://schemas.openxmlformats.org/drawingml/2006/main">
            <a:ext uri="{FF2B5EF4-FFF2-40B4-BE49-F238E27FC236}">
              <a16:creationId xmlns:a16="http://schemas.microsoft.com/office/drawing/2014/main" id="{A3467E40-BBF7-C3FC-C765-DD760D4FC026}"/>
            </a:ext>
          </a:extLst>
        </cdr:cNvPr>
        <cdr:cNvSpPr/>
      </cdr:nvSpPr>
      <cdr:spPr>
        <a:xfrm xmlns:a="http://schemas.openxmlformats.org/drawingml/2006/main">
          <a:off x="6311900" y="1263650"/>
          <a:ext cx="495300" cy="742950"/>
        </a:xfrm>
        <a:prstGeom xmlns:a="http://schemas.openxmlformats.org/drawingml/2006/main" prst="ellipse">
          <a:avLst/>
        </a:prstGeom>
        <a:noFill xmlns:a="http://schemas.openxmlformats.org/drawingml/2006/main"/>
        <a:ln xmlns:a="http://schemas.openxmlformats.org/drawingml/2006/main">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0.4223</cdr:x>
      <cdr:y>0.21103</cdr:y>
    </cdr:from>
    <cdr:to>
      <cdr:x>0.47842</cdr:x>
      <cdr:y>0.35132</cdr:y>
    </cdr:to>
    <cdr:sp macro="" textlink="">
      <cdr:nvSpPr>
        <cdr:cNvPr id="21" name="楕円 20">
          <a:extLst xmlns:a="http://schemas.openxmlformats.org/drawingml/2006/main">
            <a:ext uri="{FF2B5EF4-FFF2-40B4-BE49-F238E27FC236}">
              <a16:creationId xmlns:a16="http://schemas.microsoft.com/office/drawing/2014/main" id="{4D12A137-73EF-F3A1-DC2A-D2D28ECA895A}"/>
            </a:ext>
          </a:extLst>
        </cdr:cNvPr>
        <cdr:cNvSpPr/>
      </cdr:nvSpPr>
      <cdr:spPr>
        <a:xfrm xmlns:a="http://schemas.openxmlformats.org/drawingml/2006/main">
          <a:off x="3727450" y="1117600"/>
          <a:ext cx="495300" cy="742950"/>
        </a:xfrm>
        <a:prstGeom xmlns:a="http://schemas.openxmlformats.org/drawingml/2006/main" prst="ellipse">
          <a:avLst/>
        </a:prstGeom>
        <a:noFill xmlns:a="http://schemas.openxmlformats.org/drawingml/2006/main"/>
        <a:ln xmlns:a="http://schemas.openxmlformats.org/drawingml/2006/main">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userShapes>
</file>

<file path=ppt/drawings/drawing10.xml><?xml version="1.0" encoding="utf-8"?>
<c:userShapes xmlns:c="http://schemas.openxmlformats.org/drawingml/2006/chart">
  <cdr:relSizeAnchor xmlns:cdr="http://schemas.openxmlformats.org/drawingml/2006/chartDrawing">
    <cdr:from>
      <cdr:x>0.20556</cdr:x>
      <cdr:y>0.29596</cdr:y>
    </cdr:from>
    <cdr:to>
      <cdr:x>0.30849</cdr:x>
      <cdr:y>0.66558</cdr:y>
    </cdr:to>
    <cdr:sp macro="" textlink="">
      <cdr:nvSpPr>
        <cdr:cNvPr id="2" name="四角形: 角を丸くする 1">
          <a:extLst xmlns:a="http://schemas.openxmlformats.org/drawingml/2006/main">
            <a:ext uri="{FF2B5EF4-FFF2-40B4-BE49-F238E27FC236}">
              <a16:creationId xmlns:a16="http://schemas.microsoft.com/office/drawing/2014/main" id="{2D35DC1C-83F6-8D91-7F46-2C3849EDA89C}"/>
            </a:ext>
          </a:extLst>
        </cdr:cNvPr>
        <cdr:cNvSpPr/>
      </cdr:nvSpPr>
      <cdr:spPr>
        <a:xfrm xmlns:a="http://schemas.openxmlformats.org/drawingml/2006/main">
          <a:off x="2093841" y="1514928"/>
          <a:ext cx="1048448" cy="1891971"/>
        </a:xfrm>
        <a:prstGeom xmlns:a="http://schemas.openxmlformats.org/drawingml/2006/main" prst="roundRect">
          <a:avLst/>
        </a:prstGeom>
        <a:noFill xmlns:a="http://schemas.openxmlformats.org/drawingml/2006/main"/>
        <a:ln xmlns:a="http://schemas.openxmlformats.org/drawingml/2006/main">
          <a:solidFill>
            <a:srgbClr val="00B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0.47615</cdr:x>
      <cdr:y>0.37464</cdr:y>
    </cdr:from>
    <cdr:to>
      <cdr:x>0.51058</cdr:x>
      <cdr:y>0.62535</cdr:y>
    </cdr:to>
    <cdr:sp macro="" textlink="">
      <cdr:nvSpPr>
        <cdr:cNvPr id="4" name="四角形: 角を丸くする 3">
          <a:extLst xmlns:a="http://schemas.openxmlformats.org/drawingml/2006/main">
            <a:ext uri="{FF2B5EF4-FFF2-40B4-BE49-F238E27FC236}">
              <a16:creationId xmlns:a16="http://schemas.microsoft.com/office/drawing/2014/main" id="{CA6B240B-86E8-BB43-2BC3-D5BD7C1EC30F}"/>
            </a:ext>
          </a:extLst>
        </cdr:cNvPr>
        <cdr:cNvSpPr/>
      </cdr:nvSpPr>
      <cdr:spPr>
        <a:xfrm xmlns:a="http://schemas.openxmlformats.org/drawingml/2006/main">
          <a:off x="5778163" y="1864394"/>
          <a:ext cx="417818" cy="1247641"/>
        </a:xfrm>
        <a:prstGeom xmlns:a="http://schemas.openxmlformats.org/drawingml/2006/main" prst="roundRect">
          <a:avLst/>
        </a:prstGeom>
        <a:noFill xmlns:a="http://schemas.openxmlformats.org/drawingml/2006/main"/>
        <a:ln xmlns:a="http://schemas.openxmlformats.org/drawingml/2006/main">
          <a:solidFill>
            <a:srgbClr val="00B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0.7142</cdr:x>
      <cdr:y>0.21329</cdr:y>
    </cdr:from>
    <cdr:to>
      <cdr:x>0.783</cdr:x>
      <cdr:y>0.5205</cdr:y>
    </cdr:to>
    <cdr:sp macro="" textlink="">
      <cdr:nvSpPr>
        <cdr:cNvPr id="6" name="四角形: 角を丸くする 5">
          <a:extLst xmlns:a="http://schemas.openxmlformats.org/drawingml/2006/main">
            <a:ext uri="{FF2B5EF4-FFF2-40B4-BE49-F238E27FC236}">
              <a16:creationId xmlns:a16="http://schemas.microsoft.com/office/drawing/2014/main" id="{CA6B240B-86E8-BB43-2BC3-D5BD7C1EC30F}"/>
            </a:ext>
          </a:extLst>
        </cdr:cNvPr>
        <cdr:cNvSpPr/>
      </cdr:nvSpPr>
      <cdr:spPr>
        <a:xfrm xmlns:a="http://schemas.openxmlformats.org/drawingml/2006/main">
          <a:off x="7274865" y="1091766"/>
          <a:ext cx="700799" cy="1572513"/>
        </a:xfrm>
        <a:prstGeom xmlns:a="http://schemas.openxmlformats.org/drawingml/2006/main" prst="roundRect">
          <a:avLst/>
        </a:prstGeom>
        <a:noFill xmlns:a="http://schemas.openxmlformats.org/drawingml/2006/main"/>
        <a:ln xmlns:a="http://schemas.openxmlformats.org/drawingml/2006/main">
          <a:solidFill>
            <a:srgbClr val="00B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0.54559</cdr:x>
      <cdr:y>0.18312</cdr:y>
    </cdr:from>
    <cdr:to>
      <cdr:x>0.61439</cdr:x>
      <cdr:y>0.40671</cdr:y>
    </cdr:to>
    <cdr:sp macro="" textlink="">
      <cdr:nvSpPr>
        <cdr:cNvPr id="8" name="四角形: 角を丸くする 7">
          <a:extLst xmlns:a="http://schemas.openxmlformats.org/drawingml/2006/main">
            <a:ext uri="{FF2B5EF4-FFF2-40B4-BE49-F238E27FC236}">
              <a16:creationId xmlns:a16="http://schemas.microsoft.com/office/drawing/2014/main" id="{559E7B7A-0B90-BA89-13EF-AC86C4BBECA0}"/>
            </a:ext>
          </a:extLst>
        </cdr:cNvPr>
        <cdr:cNvSpPr/>
      </cdr:nvSpPr>
      <cdr:spPr>
        <a:xfrm xmlns:a="http://schemas.openxmlformats.org/drawingml/2006/main">
          <a:off x="5557406" y="937360"/>
          <a:ext cx="700799" cy="1144488"/>
        </a:xfrm>
        <a:prstGeom xmlns:a="http://schemas.openxmlformats.org/drawingml/2006/main" prst="round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0.81524</cdr:x>
      <cdr:y>0.12868</cdr:y>
    </cdr:from>
    <cdr:to>
      <cdr:x>0.98565</cdr:x>
      <cdr:y>0.48293</cdr:y>
    </cdr:to>
    <cdr:sp macro="" textlink="">
      <cdr:nvSpPr>
        <cdr:cNvPr id="9" name="四角形: 角を丸くする 8">
          <a:extLst xmlns:a="http://schemas.openxmlformats.org/drawingml/2006/main">
            <a:ext uri="{FF2B5EF4-FFF2-40B4-BE49-F238E27FC236}">
              <a16:creationId xmlns:a16="http://schemas.microsoft.com/office/drawing/2014/main" id="{559E7B7A-0B90-BA89-13EF-AC86C4BBECA0}"/>
            </a:ext>
          </a:extLst>
        </cdr:cNvPr>
        <cdr:cNvSpPr/>
      </cdr:nvSpPr>
      <cdr:spPr>
        <a:xfrm xmlns:a="http://schemas.openxmlformats.org/drawingml/2006/main">
          <a:off x="8304021" y="658678"/>
          <a:ext cx="1735810" cy="1813302"/>
        </a:xfrm>
        <a:prstGeom xmlns:a="http://schemas.openxmlformats.org/drawingml/2006/main" prst="round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userShapes>
</file>

<file path=ppt/drawings/drawing11.xml><?xml version="1.0" encoding="utf-8"?>
<c:userShapes xmlns:c="http://schemas.openxmlformats.org/drawingml/2006/chart">
  <cdr:relSizeAnchor xmlns:cdr="http://schemas.openxmlformats.org/drawingml/2006/chartDrawing">
    <cdr:from>
      <cdr:x>0.28749</cdr:x>
      <cdr:y>0.51276</cdr:y>
    </cdr:from>
    <cdr:to>
      <cdr:x>0.30914</cdr:x>
      <cdr:y>0.57015</cdr:y>
    </cdr:to>
    <cdr:sp macro="" textlink="">
      <cdr:nvSpPr>
        <cdr:cNvPr id="2" name="楕円 1">
          <a:extLst xmlns:a="http://schemas.openxmlformats.org/drawingml/2006/main">
            <a:ext uri="{FF2B5EF4-FFF2-40B4-BE49-F238E27FC236}">
              <a16:creationId xmlns:a16="http://schemas.microsoft.com/office/drawing/2014/main" id="{3CB17244-35AD-86B4-ACEF-F053B2EA49A7}"/>
            </a:ext>
          </a:extLst>
        </cdr:cNvPr>
        <cdr:cNvSpPr/>
      </cdr:nvSpPr>
      <cdr:spPr>
        <a:xfrm xmlns:a="http://schemas.openxmlformats.org/drawingml/2006/main">
          <a:off x="2867026" y="2552700"/>
          <a:ext cx="215900" cy="285750"/>
        </a:xfrm>
        <a:prstGeom xmlns:a="http://schemas.openxmlformats.org/drawingml/2006/main" prst="ellipse">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endParaRPr lang="ja-JP" b="0" cap="none" spc="0">
            <a:ln w="0"/>
            <a:solidFill>
              <a:schemeClr val="tx1"/>
            </a:solidFill>
            <a:effectLst>
              <a:outerShdw blurRad="38100" dist="19050" dir="2700000" algn="tl" rotWithShape="0">
                <a:schemeClr val="dk1">
                  <a:alpha val="40000"/>
                </a:schemeClr>
              </a:outerShdw>
            </a:effectLst>
          </a:endParaRPr>
        </a:p>
      </cdr:txBody>
    </cdr:sp>
  </cdr:relSizeAnchor>
  <cdr:relSizeAnchor xmlns:cdr="http://schemas.openxmlformats.org/drawingml/2006/chartDrawing">
    <cdr:from>
      <cdr:x>0.65648</cdr:x>
      <cdr:y>0.32526</cdr:y>
    </cdr:from>
    <cdr:to>
      <cdr:x>0.67813</cdr:x>
      <cdr:y>0.38265</cdr:y>
    </cdr:to>
    <cdr:sp macro="" textlink="">
      <cdr:nvSpPr>
        <cdr:cNvPr id="4" name="楕円 3">
          <a:extLst xmlns:a="http://schemas.openxmlformats.org/drawingml/2006/main">
            <a:ext uri="{FF2B5EF4-FFF2-40B4-BE49-F238E27FC236}">
              <a16:creationId xmlns:a16="http://schemas.microsoft.com/office/drawing/2014/main" id="{96F5017D-E158-9CA5-1BD3-46F61FBC26B1}"/>
            </a:ext>
          </a:extLst>
        </cdr:cNvPr>
        <cdr:cNvSpPr/>
      </cdr:nvSpPr>
      <cdr:spPr>
        <a:xfrm xmlns:a="http://schemas.openxmlformats.org/drawingml/2006/main">
          <a:off x="6546850" y="1619250"/>
          <a:ext cx="215900" cy="285750"/>
        </a:xfrm>
        <a:prstGeom xmlns:a="http://schemas.openxmlformats.org/drawingml/2006/main" prst="ellipse">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0.38777</cdr:x>
      <cdr:y>0.25128</cdr:y>
    </cdr:from>
    <cdr:to>
      <cdr:x>0.40942</cdr:x>
      <cdr:y>0.30867</cdr:y>
    </cdr:to>
    <cdr:sp macro="" textlink="">
      <cdr:nvSpPr>
        <cdr:cNvPr id="6" name="楕円 5">
          <a:extLst xmlns:a="http://schemas.openxmlformats.org/drawingml/2006/main">
            <a:ext uri="{FF2B5EF4-FFF2-40B4-BE49-F238E27FC236}">
              <a16:creationId xmlns:a16="http://schemas.microsoft.com/office/drawing/2014/main" id="{96F5017D-E158-9CA5-1BD3-46F61FBC26B1}"/>
            </a:ext>
          </a:extLst>
        </cdr:cNvPr>
        <cdr:cNvSpPr/>
      </cdr:nvSpPr>
      <cdr:spPr>
        <a:xfrm xmlns:a="http://schemas.openxmlformats.org/drawingml/2006/main">
          <a:off x="3867150" y="1250950"/>
          <a:ext cx="215900" cy="285750"/>
        </a:xfrm>
        <a:prstGeom xmlns:a="http://schemas.openxmlformats.org/drawingml/2006/main" prst="ellipse">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0.45654</cdr:x>
      <cdr:y>0.23087</cdr:y>
    </cdr:from>
    <cdr:to>
      <cdr:x>0.47819</cdr:x>
      <cdr:y>0.28827</cdr:y>
    </cdr:to>
    <cdr:sp macro="" textlink="">
      <cdr:nvSpPr>
        <cdr:cNvPr id="7" name="楕円 6">
          <a:extLst xmlns:a="http://schemas.openxmlformats.org/drawingml/2006/main">
            <a:ext uri="{FF2B5EF4-FFF2-40B4-BE49-F238E27FC236}">
              <a16:creationId xmlns:a16="http://schemas.microsoft.com/office/drawing/2014/main" id="{3C70EFD3-90CF-2DDC-24DE-9A97BE5CD39C}"/>
            </a:ext>
          </a:extLst>
        </cdr:cNvPr>
        <cdr:cNvSpPr/>
      </cdr:nvSpPr>
      <cdr:spPr>
        <a:xfrm xmlns:a="http://schemas.openxmlformats.org/drawingml/2006/main">
          <a:off x="4552950" y="1149350"/>
          <a:ext cx="215900" cy="285750"/>
        </a:xfrm>
        <a:prstGeom xmlns:a="http://schemas.openxmlformats.org/drawingml/2006/main" prst="ellipse">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0.89526</cdr:x>
      <cdr:y>0.29082</cdr:y>
    </cdr:from>
    <cdr:to>
      <cdr:x>0.91691</cdr:x>
      <cdr:y>0.34821</cdr:y>
    </cdr:to>
    <cdr:sp macro="" textlink="">
      <cdr:nvSpPr>
        <cdr:cNvPr id="9" name="楕円 8">
          <a:extLst xmlns:a="http://schemas.openxmlformats.org/drawingml/2006/main">
            <a:ext uri="{FF2B5EF4-FFF2-40B4-BE49-F238E27FC236}">
              <a16:creationId xmlns:a16="http://schemas.microsoft.com/office/drawing/2014/main" id="{96F5017D-E158-9CA5-1BD3-46F61FBC26B1}"/>
            </a:ext>
          </a:extLst>
        </cdr:cNvPr>
        <cdr:cNvSpPr/>
      </cdr:nvSpPr>
      <cdr:spPr>
        <a:xfrm xmlns:a="http://schemas.openxmlformats.org/drawingml/2006/main">
          <a:off x="8928100" y="1447800"/>
          <a:ext cx="215900" cy="285750"/>
        </a:xfrm>
        <a:prstGeom xmlns:a="http://schemas.openxmlformats.org/drawingml/2006/main" prst="ellipse">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0.79274</cdr:x>
      <cdr:y>0.32015</cdr:y>
    </cdr:from>
    <cdr:to>
      <cdr:x>0.81439</cdr:x>
      <cdr:y>0.37755</cdr:y>
    </cdr:to>
    <cdr:sp macro="" textlink="">
      <cdr:nvSpPr>
        <cdr:cNvPr id="11" name="楕円 10">
          <a:extLst xmlns:a="http://schemas.openxmlformats.org/drawingml/2006/main">
            <a:ext uri="{FF2B5EF4-FFF2-40B4-BE49-F238E27FC236}">
              <a16:creationId xmlns:a16="http://schemas.microsoft.com/office/drawing/2014/main" id="{96F5017D-E158-9CA5-1BD3-46F61FBC26B1}"/>
            </a:ext>
          </a:extLst>
        </cdr:cNvPr>
        <cdr:cNvSpPr/>
      </cdr:nvSpPr>
      <cdr:spPr>
        <a:xfrm xmlns:a="http://schemas.openxmlformats.org/drawingml/2006/main">
          <a:off x="7905750" y="1593850"/>
          <a:ext cx="215900" cy="285750"/>
        </a:xfrm>
        <a:prstGeom xmlns:a="http://schemas.openxmlformats.org/drawingml/2006/main" prst="ellipse">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0.82585</cdr:x>
      <cdr:y>0.38393</cdr:y>
    </cdr:from>
    <cdr:to>
      <cdr:x>0.8475</cdr:x>
      <cdr:y>0.44133</cdr:y>
    </cdr:to>
    <cdr:sp macro="" textlink="">
      <cdr:nvSpPr>
        <cdr:cNvPr id="12" name="楕円 11">
          <a:extLst xmlns:a="http://schemas.openxmlformats.org/drawingml/2006/main">
            <a:ext uri="{FF2B5EF4-FFF2-40B4-BE49-F238E27FC236}">
              <a16:creationId xmlns:a16="http://schemas.microsoft.com/office/drawing/2014/main" id="{9A84A73F-45BE-FC9F-7B6F-9202A3A0A65C}"/>
            </a:ext>
          </a:extLst>
        </cdr:cNvPr>
        <cdr:cNvSpPr/>
      </cdr:nvSpPr>
      <cdr:spPr>
        <a:xfrm xmlns:a="http://schemas.openxmlformats.org/drawingml/2006/main">
          <a:off x="8235950" y="1911350"/>
          <a:ext cx="215900" cy="285750"/>
        </a:xfrm>
        <a:prstGeom xmlns:a="http://schemas.openxmlformats.org/drawingml/2006/main" prst="ellipse">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0.03152</cdr:x>
      <cdr:y>0.4375</cdr:y>
    </cdr:from>
    <cdr:to>
      <cdr:x>0.07673</cdr:x>
      <cdr:y>0.4949</cdr:y>
    </cdr:to>
    <cdr:sp macro="" textlink="">
      <cdr:nvSpPr>
        <cdr:cNvPr id="13" name="楕円 12">
          <a:extLst xmlns:a="http://schemas.openxmlformats.org/drawingml/2006/main">
            <a:ext uri="{FF2B5EF4-FFF2-40B4-BE49-F238E27FC236}">
              <a16:creationId xmlns:a16="http://schemas.microsoft.com/office/drawing/2014/main" id="{96F5017D-E158-9CA5-1BD3-46F61FBC26B1}"/>
            </a:ext>
          </a:extLst>
        </cdr:cNvPr>
        <cdr:cNvSpPr/>
      </cdr:nvSpPr>
      <cdr:spPr>
        <a:xfrm xmlns:a="http://schemas.openxmlformats.org/drawingml/2006/main">
          <a:off x="314326" y="2178050"/>
          <a:ext cx="450850" cy="285750"/>
        </a:xfrm>
        <a:prstGeom xmlns:a="http://schemas.openxmlformats.org/drawingml/2006/main" prst="ellipse">
          <a:avLst/>
        </a:prstGeom>
        <a:noFill xmlns:a="http://schemas.openxmlformats.org/drawingml/2006/main"/>
        <a:ln xmlns:a="http://schemas.openxmlformats.org/drawingml/2006/main">
          <a:solidFill>
            <a:srgbClr val="00B0F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0.81503</cdr:x>
      <cdr:y>0.56505</cdr:y>
    </cdr:from>
    <cdr:to>
      <cdr:x>0.86024</cdr:x>
      <cdr:y>0.62245</cdr:y>
    </cdr:to>
    <cdr:sp macro="" textlink="">
      <cdr:nvSpPr>
        <cdr:cNvPr id="16" name="楕円 15">
          <a:extLst xmlns:a="http://schemas.openxmlformats.org/drawingml/2006/main">
            <a:ext uri="{FF2B5EF4-FFF2-40B4-BE49-F238E27FC236}">
              <a16:creationId xmlns:a16="http://schemas.microsoft.com/office/drawing/2014/main" id="{8F8E3205-DC64-6DE4-C827-83A2AAABC799}"/>
            </a:ext>
          </a:extLst>
        </cdr:cNvPr>
        <cdr:cNvSpPr/>
      </cdr:nvSpPr>
      <cdr:spPr>
        <a:xfrm xmlns:a="http://schemas.openxmlformats.org/drawingml/2006/main">
          <a:off x="8128000" y="2813050"/>
          <a:ext cx="450850" cy="285750"/>
        </a:xfrm>
        <a:prstGeom xmlns:a="http://schemas.openxmlformats.org/drawingml/2006/main" prst="ellipse">
          <a:avLst/>
        </a:prstGeom>
        <a:noFill xmlns:a="http://schemas.openxmlformats.org/drawingml/2006/main"/>
        <a:ln xmlns:a="http://schemas.openxmlformats.org/drawingml/2006/main">
          <a:solidFill>
            <a:srgbClr val="92D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0.87361</cdr:x>
      <cdr:y>0.44898</cdr:y>
    </cdr:from>
    <cdr:to>
      <cdr:x>0.91882</cdr:x>
      <cdr:y>0.50638</cdr:y>
    </cdr:to>
    <cdr:sp macro="" textlink="">
      <cdr:nvSpPr>
        <cdr:cNvPr id="17" name="楕円 16">
          <a:extLst xmlns:a="http://schemas.openxmlformats.org/drawingml/2006/main">
            <a:ext uri="{FF2B5EF4-FFF2-40B4-BE49-F238E27FC236}">
              <a16:creationId xmlns:a16="http://schemas.microsoft.com/office/drawing/2014/main" id="{8F8E3205-DC64-6DE4-C827-83A2AAABC799}"/>
            </a:ext>
          </a:extLst>
        </cdr:cNvPr>
        <cdr:cNvSpPr/>
      </cdr:nvSpPr>
      <cdr:spPr>
        <a:xfrm xmlns:a="http://schemas.openxmlformats.org/drawingml/2006/main">
          <a:off x="8712200" y="2235200"/>
          <a:ext cx="450850" cy="285750"/>
        </a:xfrm>
        <a:prstGeom xmlns:a="http://schemas.openxmlformats.org/drawingml/2006/main" prst="ellipse">
          <a:avLst/>
        </a:prstGeom>
        <a:noFill xmlns:a="http://schemas.openxmlformats.org/drawingml/2006/main"/>
        <a:ln xmlns:a="http://schemas.openxmlformats.org/drawingml/2006/main">
          <a:solidFill>
            <a:srgbClr val="00B0F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0.18879</cdr:x>
      <cdr:y>0.56505</cdr:y>
    </cdr:from>
    <cdr:to>
      <cdr:x>0.21808</cdr:x>
      <cdr:y>0.62245</cdr:y>
    </cdr:to>
    <cdr:sp macro="" textlink="">
      <cdr:nvSpPr>
        <cdr:cNvPr id="39" name="楕円 38">
          <a:extLst xmlns:a="http://schemas.openxmlformats.org/drawingml/2006/main">
            <a:ext uri="{FF2B5EF4-FFF2-40B4-BE49-F238E27FC236}">
              <a16:creationId xmlns:a16="http://schemas.microsoft.com/office/drawing/2014/main" id="{FC103E19-7AEA-5244-8967-71AED9521A29}"/>
            </a:ext>
          </a:extLst>
        </cdr:cNvPr>
        <cdr:cNvSpPr/>
      </cdr:nvSpPr>
      <cdr:spPr>
        <a:xfrm xmlns:a="http://schemas.openxmlformats.org/drawingml/2006/main">
          <a:off x="1882776" y="2813050"/>
          <a:ext cx="292100" cy="285750"/>
        </a:xfrm>
        <a:prstGeom xmlns:a="http://schemas.openxmlformats.org/drawingml/2006/main" prst="ellipse">
          <a:avLst/>
        </a:prstGeom>
        <a:noFill xmlns:a="http://schemas.openxmlformats.org/drawingml/2006/main"/>
        <a:ln xmlns:a="http://schemas.openxmlformats.org/drawingml/2006/main">
          <a:solidFill>
            <a:srgbClr val="92D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0.22222</cdr:x>
      <cdr:y>0.30357</cdr:y>
    </cdr:from>
    <cdr:to>
      <cdr:x>0.25151</cdr:x>
      <cdr:y>0.36097</cdr:y>
    </cdr:to>
    <cdr:sp macro="" textlink="">
      <cdr:nvSpPr>
        <cdr:cNvPr id="41" name="楕円 40">
          <a:extLst xmlns:a="http://schemas.openxmlformats.org/drawingml/2006/main">
            <a:ext uri="{FF2B5EF4-FFF2-40B4-BE49-F238E27FC236}">
              <a16:creationId xmlns:a16="http://schemas.microsoft.com/office/drawing/2014/main" id="{2C23BE9E-1A86-DFBE-4845-DF2F256B71C1}"/>
            </a:ext>
          </a:extLst>
        </cdr:cNvPr>
        <cdr:cNvSpPr/>
      </cdr:nvSpPr>
      <cdr:spPr>
        <a:xfrm xmlns:a="http://schemas.openxmlformats.org/drawingml/2006/main">
          <a:off x="2216150" y="1511300"/>
          <a:ext cx="292100" cy="285750"/>
        </a:xfrm>
        <a:prstGeom xmlns:a="http://schemas.openxmlformats.org/drawingml/2006/main" prst="ellipse">
          <a:avLst/>
        </a:prstGeom>
        <a:noFill xmlns:a="http://schemas.openxmlformats.org/drawingml/2006/main"/>
        <a:ln xmlns:a="http://schemas.openxmlformats.org/drawingml/2006/main">
          <a:solidFill>
            <a:srgbClr val="92D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0.35912</cdr:x>
      <cdr:y>0.29464</cdr:y>
    </cdr:from>
    <cdr:to>
      <cdr:x>0.38841</cdr:x>
      <cdr:y>0.35204</cdr:y>
    </cdr:to>
    <cdr:sp macro="" textlink="">
      <cdr:nvSpPr>
        <cdr:cNvPr id="42" name="楕円 41">
          <a:extLst xmlns:a="http://schemas.openxmlformats.org/drawingml/2006/main">
            <a:ext uri="{FF2B5EF4-FFF2-40B4-BE49-F238E27FC236}">
              <a16:creationId xmlns:a16="http://schemas.microsoft.com/office/drawing/2014/main" id="{2C23BE9E-1A86-DFBE-4845-DF2F256B71C1}"/>
            </a:ext>
          </a:extLst>
        </cdr:cNvPr>
        <cdr:cNvSpPr/>
      </cdr:nvSpPr>
      <cdr:spPr>
        <a:xfrm xmlns:a="http://schemas.openxmlformats.org/drawingml/2006/main">
          <a:off x="3581400" y="1466850"/>
          <a:ext cx="292100" cy="285750"/>
        </a:xfrm>
        <a:prstGeom xmlns:a="http://schemas.openxmlformats.org/drawingml/2006/main" prst="ellipse">
          <a:avLst/>
        </a:prstGeom>
        <a:noFill xmlns:a="http://schemas.openxmlformats.org/drawingml/2006/main"/>
        <a:ln xmlns:a="http://schemas.openxmlformats.org/drawingml/2006/main">
          <a:solidFill>
            <a:srgbClr val="92D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0.76154</cdr:x>
      <cdr:y>0.27934</cdr:y>
    </cdr:from>
    <cdr:to>
      <cdr:x>0.79083</cdr:x>
      <cdr:y>0.33673</cdr:y>
    </cdr:to>
    <cdr:sp macro="" textlink="">
      <cdr:nvSpPr>
        <cdr:cNvPr id="44" name="楕円 43">
          <a:extLst xmlns:a="http://schemas.openxmlformats.org/drawingml/2006/main">
            <a:ext uri="{FF2B5EF4-FFF2-40B4-BE49-F238E27FC236}">
              <a16:creationId xmlns:a16="http://schemas.microsoft.com/office/drawing/2014/main" id="{2C23BE9E-1A86-DFBE-4845-DF2F256B71C1}"/>
            </a:ext>
          </a:extLst>
        </cdr:cNvPr>
        <cdr:cNvSpPr/>
      </cdr:nvSpPr>
      <cdr:spPr>
        <a:xfrm xmlns:a="http://schemas.openxmlformats.org/drawingml/2006/main">
          <a:off x="7594600" y="1390650"/>
          <a:ext cx="292100" cy="285750"/>
        </a:xfrm>
        <a:prstGeom xmlns:a="http://schemas.openxmlformats.org/drawingml/2006/main" prst="ellipse">
          <a:avLst/>
        </a:prstGeom>
        <a:noFill xmlns:a="http://schemas.openxmlformats.org/drawingml/2006/main"/>
        <a:ln xmlns:a="http://schemas.openxmlformats.org/drawingml/2006/main">
          <a:solidFill>
            <a:srgbClr val="92D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0.62464</cdr:x>
      <cdr:y>0.48724</cdr:y>
    </cdr:from>
    <cdr:to>
      <cdr:x>0.65393</cdr:x>
      <cdr:y>0.54464</cdr:y>
    </cdr:to>
    <cdr:sp macro="" textlink="">
      <cdr:nvSpPr>
        <cdr:cNvPr id="45" name="楕円 44">
          <a:extLst xmlns:a="http://schemas.openxmlformats.org/drawingml/2006/main">
            <a:ext uri="{FF2B5EF4-FFF2-40B4-BE49-F238E27FC236}">
              <a16:creationId xmlns:a16="http://schemas.microsoft.com/office/drawing/2014/main" id="{2C23BE9E-1A86-DFBE-4845-DF2F256B71C1}"/>
            </a:ext>
          </a:extLst>
        </cdr:cNvPr>
        <cdr:cNvSpPr/>
      </cdr:nvSpPr>
      <cdr:spPr>
        <a:xfrm xmlns:a="http://schemas.openxmlformats.org/drawingml/2006/main">
          <a:off x="6229350" y="2425700"/>
          <a:ext cx="292100" cy="285750"/>
        </a:xfrm>
        <a:prstGeom xmlns:a="http://schemas.openxmlformats.org/drawingml/2006/main" prst="ellipse">
          <a:avLst/>
        </a:prstGeom>
        <a:noFill xmlns:a="http://schemas.openxmlformats.org/drawingml/2006/main"/>
        <a:ln xmlns:a="http://schemas.openxmlformats.org/drawingml/2006/main">
          <a:solidFill>
            <a:srgbClr val="92D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userShapes>
</file>

<file path=ppt/drawings/drawing12.xml><?xml version="1.0" encoding="utf-8"?>
<c:userShapes xmlns:c="http://schemas.openxmlformats.org/drawingml/2006/chart">
  <cdr:relSizeAnchor xmlns:cdr="http://schemas.openxmlformats.org/drawingml/2006/chartDrawing">
    <cdr:from>
      <cdr:x>0.81694</cdr:x>
      <cdr:y>0.53571</cdr:y>
    </cdr:from>
    <cdr:to>
      <cdr:x>0.85578</cdr:x>
      <cdr:y>0.59566</cdr:y>
    </cdr:to>
    <cdr:sp macro="" textlink="">
      <cdr:nvSpPr>
        <cdr:cNvPr id="16" name="楕円 15">
          <a:extLst xmlns:a="http://schemas.openxmlformats.org/drawingml/2006/main">
            <a:ext uri="{FF2B5EF4-FFF2-40B4-BE49-F238E27FC236}">
              <a16:creationId xmlns:a16="http://schemas.microsoft.com/office/drawing/2014/main" id="{8F8E3205-DC64-6DE4-C827-83A2AAABC799}"/>
            </a:ext>
          </a:extLst>
        </cdr:cNvPr>
        <cdr:cNvSpPr/>
      </cdr:nvSpPr>
      <cdr:spPr>
        <a:xfrm xmlns:a="http://schemas.openxmlformats.org/drawingml/2006/main">
          <a:off x="8147049" y="2667001"/>
          <a:ext cx="387351" cy="298450"/>
        </a:xfrm>
        <a:prstGeom xmlns:a="http://schemas.openxmlformats.org/drawingml/2006/main" prst="ellipse">
          <a:avLst/>
        </a:prstGeom>
        <a:noFill xmlns:a="http://schemas.openxmlformats.org/drawingml/2006/main"/>
        <a:ln xmlns:a="http://schemas.openxmlformats.org/drawingml/2006/main">
          <a:solidFill>
            <a:srgbClr val="92D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0.18051</cdr:x>
      <cdr:y>0.52551</cdr:y>
    </cdr:from>
    <cdr:to>
      <cdr:x>0.2098</cdr:x>
      <cdr:y>0.58291</cdr:y>
    </cdr:to>
    <cdr:sp macro="" textlink="">
      <cdr:nvSpPr>
        <cdr:cNvPr id="39" name="楕円 38">
          <a:extLst xmlns:a="http://schemas.openxmlformats.org/drawingml/2006/main">
            <a:ext uri="{FF2B5EF4-FFF2-40B4-BE49-F238E27FC236}">
              <a16:creationId xmlns:a16="http://schemas.microsoft.com/office/drawing/2014/main" id="{FC103E19-7AEA-5244-8967-71AED9521A29}"/>
            </a:ext>
          </a:extLst>
        </cdr:cNvPr>
        <cdr:cNvSpPr/>
      </cdr:nvSpPr>
      <cdr:spPr>
        <a:xfrm xmlns:a="http://schemas.openxmlformats.org/drawingml/2006/main">
          <a:off x="1800192" y="2616195"/>
          <a:ext cx="292099" cy="285760"/>
        </a:xfrm>
        <a:prstGeom xmlns:a="http://schemas.openxmlformats.org/drawingml/2006/main" prst="ellipse">
          <a:avLst/>
        </a:prstGeom>
        <a:noFill xmlns:a="http://schemas.openxmlformats.org/drawingml/2006/main"/>
        <a:ln xmlns:a="http://schemas.openxmlformats.org/drawingml/2006/main">
          <a:solidFill>
            <a:srgbClr val="92D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0.21331</cdr:x>
      <cdr:y>0.23597</cdr:y>
    </cdr:from>
    <cdr:to>
      <cdr:x>0.2426</cdr:x>
      <cdr:y>0.29337</cdr:y>
    </cdr:to>
    <cdr:sp macro="" textlink="">
      <cdr:nvSpPr>
        <cdr:cNvPr id="41" name="楕円 40">
          <a:extLst xmlns:a="http://schemas.openxmlformats.org/drawingml/2006/main">
            <a:ext uri="{FF2B5EF4-FFF2-40B4-BE49-F238E27FC236}">
              <a16:creationId xmlns:a16="http://schemas.microsoft.com/office/drawing/2014/main" id="{2C23BE9E-1A86-DFBE-4845-DF2F256B71C1}"/>
            </a:ext>
          </a:extLst>
        </cdr:cNvPr>
        <cdr:cNvSpPr/>
      </cdr:nvSpPr>
      <cdr:spPr>
        <a:xfrm xmlns:a="http://schemas.openxmlformats.org/drawingml/2006/main">
          <a:off x="2127228" y="1174743"/>
          <a:ext cx="292100" cy="285760"/>
        </a:xfrm>
        <a:prstGeom xmlns:a="http://schemas.openxmlformats.org/drawingml/2006/main" prst="ellipse">
          <a:avLst/>
        </a:prstGeom>
        <a:noFill xmlns:a="http://schemas.openxmlformats.org/drawingml/2006/main"/>
        <a:ln xmlns:a="http://schemas.openxmlformats.org/drawingml/2006/main">
          <a:solidFill>
            <a:srgbClr val="92D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0.3483</cdr:x>
      <cdr:y>0.22449</cdr:y>
    </cdr:from>
    <cdr:to>
      <cdr:x>0.37759</cdr:x>
      <cdr:y>0.28189</cdr:y>
    </cdr:to>
    <cdr:sp macro="" textlink="">
      <cdr:nvSpPr>
        <cdr:cNvPr id="42" name="楕円 41">
          <a:extLst xmlns:a="http://schemas.openxmlformats.org/drawingml/2006/main">
            <a:ext uri="{FF2B5EF4-FFF2-40B4-BE49-F238E27FC236}">
              <a16:creationId xmlns:a16="http://schemas.microsoft.com/office/drawing/2014/main" id="{2C23BE9E-1A86-DFBE-4845-DF2F256B71C1}"/>
            </a:ext>
          </a:extLst>
        </cdr:cNvPr>
        <cdr:cNvSpPr/>
      </cdr:nvSpPr>
      <cdr:spPr>
        <a:xfrm xmlns:a="http://schemas.openxmlformats.org/drawingml/2006/main">
          <a:off x="3473437" y="1117586"/>
          <a:ext cx="292100" cy="285760"/>
        </a:xfrm>
        <a:prstGeom xmlns:a="http://schemas.openxmlformats.org/drawingml/2006/main" prst="ellipse">
          <a:avLst/>
        </a:prstGeom>
        <a:noFill xmlns:a="http://schemas.openxmlformats.org/drawingml/2006/main"/>
        <a:ln xmlns:a="http://schemas.openxmlformats.org/drawingml/2006/main">
          <a:solidFill>
            <a:srgbClr val="92D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0.7539</cdr:x>
      <cdr:y>0.21174</cdr:y>
    </cdr:from>
    <cdr:to>
      <cdr:x>0.78319</cdr:x>
      <cdr:y>0.26913</cdr:y>
    </cdr:to>
    <cdr:sp macro="" textlink="">
      <cdr:nvSpPr>
        <cdr:cNvPr id="44" name="楕円 43">
          <a:extLst xmlns:a="http://schemas.openxmlformats.org/drawingml/2006/main">
            <a:ext uri="{FF2B5EF4-FFF2-40B4-BE49-F238E27FC236}">
              <a16:creationId xmlns:a16="http://schemas.microsoft.com/office/drawing/2014/main" id="{2C23BE9E-1A86-DFBE-4845-DF2F256B71C1}"/>
            </a:ext>
          </a:extLst>
        </cdr:cNvPr>
        <cdr:cNvSpPr/>
      </cdr:nvSpPr>
      <cdr:spPr>
        <a:xfrm xmlns:a="http://schemas.openxmlformats.org/drawingml/2006/main">
          <a:off x="7518392" y="1054116"/>
          <a:ext cx="292099" cy="285711"/>
        </a:xfrm>
        <a:prstGeom xmlns:a="http://schemas.openxmlformats.org/drawingml/2006/main" prst="ellipse">
          <a:avLst/>
        </a:prstGeom>
        <a:noFill xmlns:a="http://schemas.openxmlformats.org/drawingml/2006/main"/>
        <a:ln xmlns:a="http://schemas.openxmlformats.org/drawingml/2006/main">
          <a:solidFill>
            <a:srgbClr val="92D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0.61891</cdr:x>
      <cdr:y>0.44132</cdr:y>
    </cdr:from>
    <cdr:to>
      <cdr:x>0.6482</cdr:x>
      <cdr:y>0.49872</cdr:y>
    </cdr:to>
    <cdr:sp macro="" textlink="">
      <cdr:nvSpPr>
        <cdr:cNvPr id="45" name="楕円 44">
          <a:extLst xmlns:a="http://schemas.openxmlformats.org/drawingml/2006/main">
            <a:ext uri="{FF2B5EF4-FFF2-40B4-BE49-F238E27FC236}">
              <a16:creationId xmlns:a16="http://schemas.microsoft.com/office/drawing/2014/main" id="{2C23BE9E-1A86-DFBE-4845-DF2F256B71C1}"/>
            </a:ext>
          </a:extLst>
        </cdr:cNvPr>
        <cdr:cNvSpPr/>
      </cdr:nvSpPr>
      <cdr:spPr>
        <a:xfrm xmlns:a="http://schemas.openxmlformats.org/drawingml/2006/main">
          <a:off x="6172182" y="2197076"/>
          <a:ext cx="292100" cy="285760"/>
        </a:xfrm>
        <a:prstGeom xmlns:a="http://schemas.openxmlformats.org/drawingml/2006/main" prst="ellipse">
          <a:avLst/>
        </a:prstGeom>
        <a:noFill xmlns:a="http://schemas.openxmlformats.org/drawingml/2006/main"/>
        <a:ln xmlns:a="http://schemas.openxmlformats.org/drawingml/2006/main">
          <a:solidFill>
            <a:srgbClr val="92D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userShapes>
</file>

<file path=ppt/drawings/drawing13.xml><?xml version="1.0" encoding="utf-8"?>
<c:userShapes xmlns:c="http://schemas.openxmlformats.org/drawingml/2006/chart">
  <cdr:relSizeAnchor xmlns:cdr="http://schemas.openxmlformats.org/drawingml/2006/chartDrawing">
    <cdr:from>
      <cdr:x>0.08087</cdr:x>
      <cdr:y>0.33072</cdr:y>
    </cdr:from>
    <cdr:to>
      <cdr:x>0.11271</cdr:x>
      <cdr:y>0.37524</cdr:y>
    </cdr:to>
    <cdr:sp macro="" textlink="">
      <cdr:nvSpPr>
        <cdr:cNvPr id="2" name="楕円 1">
          <a:extLst xmlns:a="http://schemas.openxmlformats.org/drawingml/2006/main">
            <a:ext uri="{FF2B5EF4-FFF2-40B4-BE49-F238E27FC236}">
              <a16:creationId xmlns:a16="http://schemas.microsoft.com/office/drawing/2014/main" id="{3CB17244-35AD-86B4-ACEF-F053B2EA49A7}"/>
            </a:ext>
          </a:extLst>
        </cdr:cNvPr>
        <cdr:cNvSpPr/>
      </cdr:nvSpPr>
      <cdr:spPr>
        <a:xfrm xmlns:a="http://schemas.openxmlformats.org/drawingml/2006/main">
          <a:off x="898227" y="1643354"/>
          <a:ext cx="353664" cy="221218"/>
        </a:xfrm>
        <a:prstGeom xmlns:a="http://schemas.openxmlformats.org/drawingml/2006/main" prst="ellipse">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endParaRPr lang="ja-JP" b="0" cap="none" spc="0">
            <a:ln w="0"/>
            <a:solidFill>
              <a:schemeClr val="tx1"/>
            </a:solidFill>
            <a:effectLst>
              <a:outerShdw blurRad="38100" dist="19050" dir="2700000" algn="tl" rotWithShape="0">
                <a:schemeClr val="dk1">
                  <a:alpha val="40000"/>
                </a:schemeClr>
              </a:outerShdw>
            </a:effectLst>
          </a:endParaRPr>
        </a:p>
      </cdr:txBody>
    </cdr:sp>
  </cdr:relSizeAnchor>
  <cdr:relSizeAnchor xmlns:cdr="http://schemas.openxmlformats.org/drawingml/2006/chartDrawing">
    <cdr:from>
      <cdr:x>0.65853</cdr:x>
      <cdr:y>0.29009</cdr:y>
    </cdr:from>
    <cdr:to>
      <cdr:x>0.68018</cdr:x>
      <cdr:y>0.34748</cdr:y>
    </cdr:to>
    <cdr:sp macro="" textlink="">
      <cdr:nvSpPr>
        <cdr:cNvPr id="4" name="楕円 3">
          <a:extLst xmlns:a="http://schemas.openxmlformats.org/drawingml/2006/main">
            <a:ext uri="{FF2B5EF4-FFF2-40B4-BE49-F238E27FC236}">
              <a16:creationId xmlns:a16="http://schemas.microsoft.com/office/drawing/2014/main" id="{96F5017D-E158-9CA5-1BD3-46F61FBC26B1}"/>
            </a:ext>
          </a:extLst>
        </cdr:cNvPr>
        <cdr:cNvSpPr/>
      </cdr:nvSpPr>
      <cdr:spPr>
        <a:xfrm xmlns:a="http://schemas.openxmlformats.org/drawingml/2006/main">
          <a:off x="7040907" y="1569114"/>
          <a:ext cx="231477" cy="310422"/>
        </a:xfrm>
        <a:prstGeom xmlns:a="http://schemas.openxmlformats.org/drawingml/2006/main" prst="ellipse">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0.4559</cdr:x>
      <cdr:y>0.398</cdr:y>
    </cdr:from>
    <cdr:to>
      <cdr:x>0.47755</cdr:x>
      <cdr:y>0.45539</cdr:y>
    </cdr:to>
    <cdr:sp macro="" textlink="">
      <cdr:nvSpPr>
        <cdr:cNvPr id="6" name="楕円 5">
          <a:extLst xmlns:a="http://schemas.openxmlformats.org/drawingml/2006/main">
            <a:ext uri="{FF2B5EF4-FFF2-40B4-BE49-F238E27FC236}">
              <a16:creationId xmlns:a16="http://schemas.microsoft.com/office/drawing/2014/main" id="{96F5017D-E158-9CA5-1BD3-46F61FBC26B1}"/>
            </a:ext>
          </a:extLst>
        </cdr:cNvPr>
        <cdr:cNvSpPr/>
      </cdr:nvSpPr>
      <cdr:spPr>
        <a:xfrm xmlns:a="http://schemas.openxmlformats.org/drawingml/2006/main">
          <a:off x="5063926" y="1977630"/>
          <a:ext cx="240478" cy="285168"/>
        </a:xfrm>
        <a:prstGeom xmlns:a="http://schemas.openxmlformats.org/drawingml/2006/main" prst="ellipse">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0.76026</cdr:x>
      <cdr:y>0.2128</cdr:y>
    </cdr:from>
    <cdr:to>
      <cdr:x>0.78191</cdr:x>
      <cdr:y>0.2702</cdr:y>
    </cdr:to>
    <cdr:sp macro="" textlink="">
      <cdr:nvSpPr>
        <cdr:cNvPr id="11" name="楕円 10">
          <a:extLst xmlns:a="http://schemas.openxmlformats.org/drawingml/2006/main">
            <a:ext uri="{FF2B5EF4-FFF2-40B4-BE49-F238E27FC236}">
              <a16:creationId xmlns:a16="http://schemas.microsoft.com/office/drawing/2014/main" id="{96F5017D-E158-9CA5-1BD3-46F61FBC26B1}"/>
            </a:ext>
          </a:extLst>
        </cdr:cNvPr>
        <cdr:cNvSpPr/>
      </cdr:nvSpPr>
      <cdr:spPr>
        <a:xfrm xmlns:a="http://schemas.openxmlformats.org/drawingml/2006/main">
          <a:off x="8444637" y="1057395"/>
          <a:ext cx="240478" cy="285218"/>
        </a:xfrm>
        <a:prstGeom xmlns:a="http://schemas.openxmlformats.org/drawingml/2006/main" prst="ellipse">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0.51545</cdr:x>
      <cdr:y>0.3727</cdr:y>
    </cdr:from>
    <cdr:to>
      <cdr:x>0.54569</cdr:x>
      <cdr:y>0.4301</cdr:y>
    </cdr:to>
    <cdr:sp macro="" textlink="">
      <cdr:nvSpPr>
        <cdr:cNvPr id="13" name="楕円 12">
          <a:extLst xmlns:a="http://schemas.openxmlformats.org/drawingml/2006/main">
            <a:ext uri="{FF2B5EF4-FFF2-40B4-BE49-F238E27FC236}">
              <a16:creationId xmlns:a16="http://schemas.microsoft.com/office/drawing/2014/main" id="{96F5017D-E158-9CA5-1BD3-46F61FBC26B1}"/>
            </a:ext>
          </a:extLst>
        </cdr:cNvPr>
        <cdr:cNvSpPr/>
      </cdr:nvSpPr>
      <cdr:spPr>
        <a:xfrm xmlns:a="http://schemas.openxmlformats.org/drawingml/2006/main">
          <a:off x="5725359" y="1851926"/>
          <a:ext cx="335891" cy="285218"/>
        </a:xfrm>
        <a:prstGeom xmlns:a="http://schemas.openxmlformats.org/drawingml/2006/main" prst="ellipse">
          <a:avLst/>
        </a:prstGeom>
        <a:noFill xmlns:a="http://schemas.openxmlformats.org/drawingml/2006/main"/>
        <a:ln xmlns:a="http://schemas.openxmlformats.org/drawingml/2006/main">
          <a:solidFill>
            <a:srgbClr val="00B0F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0.68003</cdr:x>
      <cdr:y>0.45174</cdr:y>
    </cdr:from>
    <cdr:to>
      <cdr:x>0.71951</cdr:x>
      <cdr:y>0.49929</cdr:y>
    </cdr:to>
    <cdr:sp macro="" textlink="">
      <cdr:nvSpPr>
        <cdr:cNvPr id="17" name="楕円 16">
          <a:extLst xmlns:a="http://schemas.openxmlformats.org/drawingml/2006/main">
            <a:ext uri="{FF2B5EF4-FFF2-40B4-BE49-F238E27FC236}">
              <a16:creationId xmlns:a16="http://schemas.microsoft.com/office/drawing/2014/main" id="{8F8E3205-DC64-6DE4-C827-83A2AAABC799}"/>
            </a:ext>
          </a:extLst>
        </cdr:cNvPr>
        <cdr:cNvSpPr/>
      </cdr:nvSpPr>
      <cdr:spPr>
        <a:xfrm xmlns:a="http://schemas.openxmlformats.org/drawingml/2006/main">
          <a:off x="7553499" y="2244657"/>
          <a:ext cx="438526" cy="236273"/>
        </a:xfrm>
        <a:prstGeom xmlns:a="http://schemas.openxmlformats.org/drawingml/2006/main" prst="ellipse">
          <a:avLst/>
        </a:prstGeom>
        <a:noFill xmlns:a="http://schemas.openxmlformats.org/drawingml/2006/main"/>
        <a:ln xmlns:a="http://schemas.openxmlformats.org/drawingml/2006/main">
          <a:solidFill>
            <a:srgbClr val="00B0F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0.05189</cdr:x>
      <cdr:y>0.37266</cdr:y>
    </cdr:from>
    <cdr:to>
      <cdr:x>0.08118</cdr:x>
      <cdr:y>0.43006</cdr:y>
    </cdr:to>
    <cdr:sp macro="" textlink="">
      <cdr:nvSpPr>
        <cdr:cNvPr id="39" name="楕円 38">
          <a:extLst xmlns:a="http://schemas.openxmlformats.org/drawingml/2006/main">
            <a:ext uri="{FF2B5EF4-FFF2-40B4-BE49-F238E27FC236}">
              <a16:creationId xmlns:a16="http://schemas.microsoft.com/office/drawing/2014/main" id="{FC103E19-7AEA-5244-8967-71AED9521A29}"/>
            </a:ext>
          </a:extLst>
        </cdr:cNvPr>
        <cdr:cNvSpPr/>
      </cdr:nvSpPr>
      <cdr:spPr>
        <a:xfrm xmlns:a="http://schemas.openxmlformats.org/drawingml/2006/main">
          <a:off x="576341" y="1851733"/>
          <a:ext cx="325340" cy="285217"/>
        </a:xfrm>
        <a:prstGeom xmlns:a="http://schemas.openxmlformats.org/drawingml/2006/main" prst="ellipse">
          <a:avLst/>
        </a:prstGeom>
        <a:noFill xmlns:a="http://schemas.openxmlformats.org/drawingml/2006/main"/>
        <a:ln xmlns:a="http://schemas.openxmlformats.org/drawingml/2006/main">
          <a:solidFill>
            <a:srgbClr val="92D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0.18847</cdr:x>
      <cdr:y>0.30156</cdr:y>
    </cdr:from>
    <cdr:to>
      <cdr:x>0.21776</cdr:x>
      <cdr:y>0.35896</cdr:y>
    </cdr:to>
    <cdr:sp macro="" textlink="">
      <cdr:nvSpPr>
        <cdr:cNvPr id="41" name="楕円 40">
          <a:extLst xmlns:a="http://schemas.openxmlformats.org/drawingml/2006/main">
            <a:ext uri="{FF2B5EF4-FFF2-40B4-BE49-F238E27FC236}">
              <a16:creationId xmlns:a16="http://schemas.microsoft.com/office/drawing/2014/main" id="{2C23BE9E-1A86-DFBE-4845-DF2F256B71C1}"/>
            </a:ext>
          </a:extLst>
        </cdr:cNvPr>
        <cdr:cNvSpPr/>
      </cdr:nvSpPr>
      <cdr:spPr>
        <a:xfrm xmlns:a="http://schemas.openxmlformats.org/drawingml/2006/main">
          <a:off x="2093479" y="1498433"/>
          <a:ext cx="325340" cy="285218"/>
        </a:xfrm>
        <a:prstGeom xmlns:a="http://schemas.openxmlformats.org/drawingml/2006/main" prst="ellipse">
          <a:avLst/>
        </a:prstGeom>
        <a:noFill xmlns:a="http://schemas.openxmlformats.org/drawingml/2006/main"/>
        <a:ln xmlns:a="http://schemas.openxmlformats.org/drawingml/2006/main">
          <a:solidFill>
            <a:srgbClr val="92D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0.55969</cdr:x>
      <cdr:y>0.58095</cdr:y>
    </cdr:from>
    <cdr:to>
      <cdr:x>0.59598</cdr:x>
      <cdr:y>0.62198</cdr:y>
    </cdr:to>
    <cdr:sp macro="" textlink="">
      <cdr:nvSpPr>
        <cdr:cNvPr id="42" name="楕円 41">
          <a:extLst xmlns:a="http://schemas.openxmlformats.org/drawingml/2006/main">
            <a:ext uri="{FF2B5EF4-FFF2-40B4-BE49-F238E27FC236}">
              <a16:creationId xmlns:a16="http://schemas.microsoft.com/office/drawing/2014/main" id="{2C23BE9E-1A86-DFBE-4845-DF2F256B71C1}"/>
            </a:ext>
          </a:extLst>
        </cdr:cNvPr>
        <cdr:cNvSpPr/>
      </cdr:nvSpPr>
      <cdr:spPr>
        <a:xfrm xmlns:a="http://schemas.openxmlformats.org/drawingml/2006/main">
          <a:off x="6216817" y="2886716"/>
          <a:ext cx="403093" cy="203876"/>
        </a:xfrm>
        <a:prstGeom xmlns:a="http://schemas.openxmlformats.org/drawingml/2006/main" prst="ellipse">
          <a:avLst/>
        </a:prstGeom>
        <a:noFill xmlns:a="http://schemas.openxmlformats.org/drawingml/2006/main"/>
        <a:ln xmlns:a="http://schemas.openxmlformats.org/drawingml/2006/main">
          <a:solidFill>
            <a:srgbClr val="92D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0.53996</cdr:x>
      <cdr:y>0.57303</cdr:y>
    </cdr:from>
    <cdr:to>
      <cdr:x>0.58134</cdr:x>
      <cdr:y>0.62343</cdr:y>
    </cdr:to>
    <cdr:sp macro="" textlink="">
      <cdr:nvSpPr>
        <cdr:cNvPr id="5" name="楕円 4">
          <a:extLst xmlns:a="http://schemas.openxmlformats.org/drawingml/2006/main">
            <a:ext uri="{FF2B5EF4-FFF2-40B4-BE49-F238E27FC236}">
              <a16:creationId xmlns:a16="http://schemas.microsoft.com/office/drawing/2014/main" id="{0DBE4C53-53C0-478C-51E4-F32691974E47}"/>
            </a:ext>
          </a:extLst>
        </cdr:cNvPr>
        <cdr:cNvSpPr/>
      </cdr:nvSpPr>
      <cdr:spPr>
        <a:xfrm xmlns:a="http://schemas.openxmlformats.org/drawingml/2006/main">
          <a:off x="5997575" y="2847362"/>
          <a:ext cx="459629" cy="250435"/>
        </a:xfrm>
        <a:prstGeom xmlns:a="http://schemas.openxmlformats.org/drawingml/2006/main" prst="ellipse">
          <a:avLst/>
        </a:prstGeom>
        <a:noFill xmlns:a="http://schemas.openxmlformats.org/drawingml/2006/main"/>
        <a:ln xmlns:a="http://schemas.openxmlformats.org/drawingml/2006/main">
          <a:solidFill>
            <a:srgbClr val="00B0F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0.57624</cdr:x>
      <cdr:y>0.53281</cdr:y>
    </cdr:from>
    <cdr:to>
      <cdr:x>0.61572</cdr:x>
      <cdr:y>0.57204</cdr:y>
    </cdr:to>
    <cdr:sp macro="" textlink="">
      <cdr:nvSpPr>
        <cdr:cNvPr id="8" name="楕円 7">
          <a:extLst xmlns:a="http://schemas.openxmlformats.org/drawingml/2006/main">
            <a:ext uri="{FF2B5EF4-FFF2-40B4-BE49-F238E27FC236}">
              <a16:creationId xmlns:a16="http://schemas.microsoft.com/office/drawing/2014/main" id="{BACECCE6-2B13-8EC1-D5F5-15F6C718A1FF}"/>
            </a:ext>
          </a:extLst>
        </cdr:cNvPr>
        <cdr:cNvSpPr/>
      </cdr:nvSpPr>
      <cdr:spPr>
        <a:xfrm xmlns:a="http://schemas.openxmlformats.org/drawingml/2006/main">
          <a:off x="6400647" y="2647511"/>
          <a:ext cx="438526" cy="194932"/>
        </a:xfrm>
        <a:prstGeom xmlns:a="http://schemas.openxmlformats.org/drawingml/2006/main" prst="ellipse">
          <a:avLst/>
        </a:prstGeom>
        <a:noFill xmlns:a="http://schemas.openxmlformats.org/drawingml/2006/main"/>
        <a:ln xmlns:a="http://schemas.openxmlformats.org/drawingml/2006/main">
          <a:solidFill>
            <a:srgbClr val="00B0F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0.69277</cdr:x>
      <cdr:y>0.3267</cdr:y>
    </cdr:from>
    <cdr:to>
      <cdr:x>0.71442</cdr:x>
      <cdr:y>0.38409</cdr:y>
    </cdr:to>
    <cdr:sp macro="" textlink="">
      <cdr:nvSpPr>
        <cdr:cNvPr id="18" name="楕円 17">
          <a:extLst xmlns:a="http://schemas.openxmlformats.org/drawingml/2006/main">
            <a:ext uri="{FF2B5EF4-FFF2-40B4-BE49-F238E27FC236}">
              <a16:creationId xmlns:a16="http://schemas.microsoft.com/office/drawing/2014/main" id="{EBE8E6ED-DEB5-8EF8-3503-260CE63BAE63}"/>
            </a:ext>
          </a:extLst>
        </cdr:cNvPr>
        <cdr:cNvSpPr/>
      </cdr:nvSpPr>
      <cdr:spPr>
        <a:xfrm xmlns:a="http://schemas.openxmlformats.org/drawingml/2006/main">
          <a:off x="7695009" y="1623365"/>
          <a:ext cx="240479" cy="285168"/>
        </a:xfrm>
        <a:prstGeom xmlns:a="http://schemas.openxmlformats.org/drawingml/2006/main" prst="ellipse">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0.72706</cdr:x>
      <cdr:y>0.31704</cdr:y>
    </cdr:from>
    <cdr:to>
      <cdr:x>0.74871</cdr:x>
      <cdr:y>0.37443</cdr:y>
    </cdr:to>
    <cdr:sp macro="" textlink="">
      <cdr:nvSpPr>
        <cdr:cNvPr id="19" name="楕円 18">
          <a:extLst xmlns:a="http://schemas.openxmlformats.org/drawingml/2006/main">
            <a:ext uri="{FF2B5EF4-FFF2-40B4-BE49-F238E27FC236}">
              <a16:creationId xmlns:a16="http://schemas.microsoft.com/office/drawing/2014/main" id="{EBE8E6ED-DEB5-8EF8-3503-260CE63BAE63}"/>
            </a:ext>
          </a:extLst>
        </cdr:cNvPr>
        <cdr:cNvSpPr/>
      </cdr:nvSpPr>
      <cdr:spPr>
        <a:xfrm xmlns:a="http://schemas.openxmlformats.org/drawingml/2006/main">
          <a:off x="7773606" y="1714856"/>
          <a:ext cx="231477" cy="310423"/>
        </a:xfrm>
        <a:prstGeom xmlns:a="http://schemas.openxmlformats.org/drawingml/2006/main" prst="ellipse">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0.08723</cdr:x>
      <cdr:y>0.37372</cdr:y>
    </cdr:from>
    <cdr:to>
      <cdr:x>0.11907</cdr:x>
      <cdr:y>0.40752</cdr:y>
    </cdr:to>
    <cdr:sp macro="" textlink="">
      <cdr:nvSpPr>
        <cdr:cNvPr id="21" name="楕円 20">
          <a:extLst xmlns:a="http://schemas.openxmlformats.org/drawingml/2006/main">
            <a:ext uri="{FF2B5EF4-FFF2-40B4-BE49-F238E27FC236}">
              <a16:creationId xmlns:a16="http://schemas.microsoft.com/office/drawing/2014/main" id="{348B381C-26D0-CBD6-9C08-A94AB90506D0}"/>
            </a:ext>
          </a:extLst>
        </cdr:cNvPr>
        <cdr:cNvSpPr/>
      </cdr:nvSpPr>
      <cdr:spPr>
        <a:xfrm xmlns:a="http://schemas.openxmlformats.org/drawingml/2006/main">
          <a:off x="968930" y="1857002"/>
          <a:ext cx="353664" cy="167950"/>
        </a:xfrm>
        <a:prstGeom xmlns:a="http://schemas.openxmlformats.org/drawingml/2006/main" prst="ellipse">
          <a:avLst/>
        </a:prstGeom>
        <a:noFill xmlns:a="http://schemas.openxmlformats.org/drawingml/2006/main"/>
        <a:ln xmlns:a="http://schemas.openxmlformats.org/drawingml/2006/main">
          <a:solidFill>
            <a:srgbClr val="92D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userShapes>
</file>

<file path=ppt/drawings/drawing14.xml><?xml version="1.0" encoding="utf-8"?>
<c:userShapes xmlns:c="http://schemas.openxmlformats.org/drawingml/2006/chart">
  <cdr:relSizeAnchor xmlns:cdr="http://schemas.openxmlformats.org/drawingml/2006/chartDrawing">
    <cdr:from>
      <cdr:x>0.52849</cdr:x>
      <cdr:y>0.1339</cdr:y>
    </cdr:from>
    <cdr:to>
      <cdr:x>0.55842</cdr:x>
      <cdr:y>0.18518</cdr:y>
    </cdr:to>
    <cdr:sp macro="" textlink="">
      <cdr:nvSpPr>
        <cdr:cNvPr id="3" name="楕円 2">
          <a:extLst xmlns:a="http://schemas.openxmlformats.org/drawingml/2006/main">
            <a:ext uri="{FF2B5EF4-FFF2-40B4-BE49-F238E27FC236}">
              <a16:creationId xmlns:a16="http://schemas.microsoft.com/office/drawing/2014/main" id="{C930B30C-C8B1-AC97-02E0-7367C6741F50}"/>
            </a:ext>
          </a:extLst>
        </cdr:cNvPr>
        <cdr:cNvSpPr/>
      </cdr:nvSpPr>
      <cdr:spPr>
        <a:xfrm xmlns:a="http://schemas.openxmlformats.org/drawingml/2006/main">
          <a:off x="5270500" y="743971"/>
          <a:ext cx="298450" cy="284936"/>
        </a:xfrm>
        <a:prstGeom xmlns:a="http://schemas.openxmlformats.org/drawingml/2006/main" prst="ellipse">
          <a:avLst/>
        </a:prstGeom>
        <a:noFill xmlns:a="http://schemas.openxmlformats.org/drawingml/2006/main"/>
        <a:ln xmlns:a="http://schemas.openxmlformats.org/drawingml/2006/main">
          <a:solidFill>
            <a:srgbClr val="92D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0.72443</cdr:x>
      <cdr:y>0.18876</cdr:y>
    </cdr:from>
    <cdr:to>
      <cdr:x>0.75436</cdr:x>
      <cdr:y>0.24004</cdr:y>
    </cdr:to>
    <cdr:sp macro="" textlink="">
      <cdr:nvSpPr>
        <cdr:cNvPr id="5" name="楕円 4">
          <a:extLst xmlns:a="http://schemas.openxmlformats.org/drawingml/2006/main">
            <a:ext uri="{FF2B5EF4-FFF2-40B4-BE49-F238E27FC236}">
              <a16:creationId xmlns:a16="http://schemas.microsoft.com/office/drawing/2014/main" id="{C930B30C-C8B1-AC97-02E0-7367C6741F50}"/>
            </a:ext>
          </a:extLst>
        </cdr:cNvPr>
        <cdr:cNvSpPr/>
      </cdr:nvSpPr>
      <cdr:spPr>
        <a:xfrm xmlns:a="http://schemas.openxmlformats.org/drawingml/2006/main">
          <a:off x="7745474" y="998051"/>
          <a:ext cx="320006" cy="271136"/>
        </a:xfrm>
        <a:prstGeom xmlns:a="http://schemas.openxmlformats.org/drawingml/2006/main" prst="ellipse">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0.28526</cdr:x>
      <cdr:y>0.32185</cdr:y>
    </cdr:from>
    <cdr:to>
      <cdr:x>0.31519</cdr:x>
      <cdr:y>0.37313</cdr:y>
    </cdr:to>
    <cdr:sp macro="" textlink="">
      <cdr:nvSpPr>
        <cdr:cNvPr id="7" name="楕円 6">
          <a:extLst xmlns:a="http://schemas.openxmlformats.org/drawingml/2006/main">
            <a:ext uri="{FF2B5EF4-FFF2-40B4-BE49-F238E27FC236}">
              <a16:creationId xmlns:a16="http://schemas.microsoft.com/office/drawing/2014/main" id="{C930B30C-C8B1-AC97-02E0-7367C6741F50}"/>
            </a:ext>
          </a:extLst>
        </cdr:cNvPr>
        <cdr:cNvSpPr/>
      </cdr:nvSpPr>
      <cdr:spPr>
        <a:xfrm xmlns:a="http://schemas.openxmlformats.org/drawingml/2006/main">
          <a:off x="2844800" y="1788272"/>
          <a:ext cx="298450" cy="284936"/>
        </a:xfrm>
        <a:prstGeom xmlns:a="http://schemas.openxmlformats.org/drawingml/2006/main" prst="ellipse">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0.75772</cdr:x>
      <cdr:y>0.25679</cdr:y>
    </cdr:from>
    <cdr:to>
      <cdr:x>0.78765</cdr:x>
      <cdr:y>0.30807</cdr:y>
    </cdr:to>
    <cdr:sp macro="" textlink="">
      <cdr:nvSpPr>
        <cdr:cNvPr id="10" name="楕円 9">
          <a:extLst xmlns:a="http://schemas.openxmlformats.org/drawingml/2006/main">
            <a:ext uri="{FF2B5EF4-FFF2-40B4-BE49-F238E27FC236}">
              <a16:creationId xmlns:a16="http://schemas.microsoft.com/office/drawing/2014/main" id="{536B0BE1-87C2-1D4D-F5CF-D3857500B4B4}"/>
            </a:ext>
          </a:extLst>
        </cdr:cNvPr>
        <cdr:cNvSpPr/>
      </cdr:nvSpPr>
      <cdr:spPr>
        <a:xfrm xmlns:a="http://schemas.openxmlformats.org/drawingml/2006/main">
          <a:off x="8101400" y="1357718"/>
          <a:ext cx="320006" cy="271136"/>
        </a:xfrm>
        <a:prstGeom xmlns:a="http://schemas.openxmlformats.org/drawingml/2006/main" prst="ellipse">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0.79147</cdr:x>
      <cdr:y>0.31367</cdr:y>
    </cdr:from>
    <cdr:to>
      <cdr:x>0.82139</cdr:x>
      <cdr:y>0.36495</cdr:y>
    </cdr:to>
    <cdr:sp macro="" textlink="">
      <cdr:nvSpPr>
        <cdr:cNvPr id="12" name="楕円 11">
          <a:extLst xmlns:a="http://schemas.openxmlformats.org/drawingml/2006/main">
            <a:ext uri="{FF2B5EF4-FFF2-40B4-BE49-F238E27FC236}">
              <a16:creationId xmlns:a16="http://schemas.microsoft.com/office/drawing/2014/main" id="{536B0BE1-87C2-1D4D-F5CF-D3857500B4B4}"/>
            </a:ext>
          </a:extLst>
        </cdr:cNvPr>
        <cdr:cNvSpPr/>
      </cdr:nvSpPr>
      <cdr:spPr>
        <a:xfrm xmlns:a="http://schemas.openxmlformats.org/drawingml/2006/main">
          <a:off x="7893050" y="1742816"/>
          <a:ext cx="298450" cy="284936"/>
        </a:xfrm>
        <a:prstGeom xmlns:a="http://schemas.openxmlformats.org/drawingml/2006/main" prst="ellipse">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0.07386</cdr:x>
      <cdr:y>0.35793</cdr:y>
    </cdr:from>
    <cdr:to>
      <cdr:x>0.11334</cdr:x>
      <cdr:y>0.39989</cdr:y>
    </cdr:to>
    <cdr:sp macro="" textlink="">
      <cdr:nvSpPr>
        <cdr:cNvPr id="14" name="楕円 13">
          <a:extLst xmlns:a="http://schemas.openxmlformats.org/drawingml/2006/main">
            <a:ext uri="{FF2B5EF4-FFF2-40B4-BE49-F238E27FC236}">
              <a16:creationId xmlns:a16="http://schemas.microsoft.com/office/drawing/2014/main" id="{37D3A36A-2C17-BC3F-895E-ADC9974A52FF}"/>
            </a:ext>
          </a:extLst>
        </cdr:cNvPr>
        <cdr:cNvSpPr/>
      </cdr:nvSpPr>
      <cdr:spPr>
        <a:xfrm xmlns:a="http://schemas.openxmlformats.org/drawingml/2006/main">
          <a:off x="736600" y="1988771"/>
          <a:ext cx="393700" cy="233130"/>
        </a:xfrm>
        <a:prstGeom xmlns:a="http://schemas.openxmlformats.org/drawingml/2006/main" prst="ellipse">
          <a:avLst/>
        </a:prstGeom>
        <a:noFill xmlns:a="http://schemas.openxmlformats.org/drawingml/2006/main"/>
        <a:ln xmlns:a="http://schemas.openxmlformats.org/drawingml/2006/main">
          <a:solidFill>
            <a:srgbClr val="00B0F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0.03566</cdr:x>
      <cdr:y>0.13257</cdr:y>
    </cdr:from>
    <cdr:to>
      <cdr:x>0.08978</cdr:x>
      <cdr:y>0.35099</cdr:y>
    </cdr:to>
    <cdr:sp macro="" textlink="">
      <cdr:nvSpPr>
        <cdr:cNvPr id="16" name="楕円 15">
          <a:extLst xmlns:a="http://schemas.openxmlformats.org/drawingml/2006/main">
            <a:ext uri="{FF2B5EF4-FFF2-40B4-BE49-F238E27FC236}">
              <a16:creationId xmlns:a16="http://schemas.microsoft.com/office/drawing/2014/main" id="{37D3A36A-2C17-BC3F-895E-ADC9974A52FF}"/>
            </a:ext>
          </a:extLst>
        </cdr:cNvPr>
        <cdr:cNvSpPr/>
      </cdr:nvSpPr>
      <cdr:spPr>
        <a:xfrm xmlns:a="http://schemas.openxmlformats.org/drawingml/2006/main">
          <a:off x="355600" y="736601"/>
          <a:ext cx="539750" cy="1213568"/>
        </a:xfrm>
        <a:prstGeom xmlns:a="http://schemas.openxmlformats.org/drawingml/2006/main" prst="ellipse">
          <a:avLst/>
        </a:prstGeom>
        <a:noFill xmlns:a="http://schemas.openxmlformats.org/drawingml/2006/main"/>
        <a:ln xmlns:a="http://schemas.openxmlformats.org/drawingml/2006/main">
          <a:solidFill>
            <a:sysClr val="windowText" lastClr="00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0.60936</cdr:x>
      <cdr:y>0.26279</cdr:y>
    </cdr:from>
    <cdr:to>
      <cdr:x>0.64884</cdr:x>
      <cdr:y>0.30475</cdr:y>
    </cdr:to>
    <cdr:sp macro="" textlink="">
      <cdr:nvSpPr>
        <cdr:cNvPr id="18" name="楕円 17">
          <a:extLst xmlns:a="http://schemas.openxmlformats.org/drawingml/2006/main">
            <a:ext uri="{FF2B5EF4-FFF2-40B4-BE49-F238E27FC236}">
              <a16:creationId xmlns:a16="http://schemas.microsoft.com/office/drawing/2014/main" id="{9AE5B221-7118-874C-F45A-53D35BE8FF63}"/>
            </a:ext>
          </a:extLst>
        </cdr:cNvPr>
        <cdr:cNvSpPr/>
      </cdr:nvSpPr>
      <cdr:spPr>
        <a:xfrm xmlns:a="http://schemas.openxmlformats.org/drawingml/2006/main">
          <a:off x="6076950" y="1460145"/>
          <a:ext cx="393700" cy="233129"/>
        </a:xfrm>
        <a:prstGeom xmlns:a="http://schemas.openxmlformats.org/drawingml/2006/main" prst="ellipse">
          <a:avLst/>
        </a:prstGeom>
        <a:noFill xmlns:a="http://schemas.openxmlformats.org/drawingml/2006/main"/>
        <a:ln xmlns:a="http://schemas.openxmlformats.org/drawingml/2006/main">
          <a:solidFill>
            <a:srgbClr val="00B0F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0.915</cdr:x>
      <cdr:y>0.41022</cdr:y>
    </cdr:from>
    <cdr:to>
      <cdr:x>0.95447</cdr:x>
      <cdr:y>0.45218</cdr:y>
    </cdr:to>
    <cdr:sp macro="" textlink="">
      <cdr:nvSpPr>
        <cdr:cNvPr id="20" name="楕円 19">
          <a:extLst xmlns:a="http://schemas.openxmlformats.org/drawingml/2006/main">
            <a:ext uri="{FF2B5EF4-FFF2-40B4-BE49-F238E27FC236}">
              <a16:creationId xmlns:a16="http://schemas.microsoft.com/office/drawing/2014/main" id="{9AE5B221-7118-874C-F45A-53D35BE8FF63}"/>
            </a:ext>
          </a:extLst>
        </cdr:cNvPr>
        <cdr:cNvSpPr/>
      </cdr:nvSpPr>
      <cdr:spPr>
        <a:xfrm xmlns:a="http://schemas.openxmlformats.org/drawingml/2006/main">
          <a:off x="9124950" y="2279302"/>
          <a:ext cx="393700" cy="233130"/>
        </a:xfrm>
        <a:prstGeom xmlns:a="http://schemas.openxmlformats.org/drawingml/2006/main" prst="ellipse">
          <a:avLst/>
        </a:prstGeom>
        <a:noFill xmlns:a="http://schemas.openxmlformats.org/drawingml/2006/main"/>
        <a:ln xmlns:a="http://schemas.openxmlformats.org/drawingml/2006/main">
          <a:solidFill>
            <a:srgbClr val="00B0F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0.21777</cdr:x>
      <cdr:y>0.27781</cdr:y>
    </cdr:from>
    <cdr:to>
      <cdr:x>0.24769</cdr:x>
      <cdr:y>0.32909</cdr:y>
    </cdr:to>
    <cdr:sp macro="" textlink="">
      <cdr:nvSpPr>
        <cdr:cNvPr id="21" name="楕円 20">
          <a:extLst xmlns:a="http://schemas.openxmlformats.org/drawingml/2006/main">
            <a:ext uri="{FF2B5EF4-FFF2-40B4-BE49-F238E27FC236}">
              <a16:creationId xmlns:a16="http://schemas.microsoft.com/office/drawing/2014/main" id="{086FDC3D-1683-E7A1-E0BA-B46C55FE2368}"/>
            </a:ext>
          </a:extLst>
        </cdr:cNvPr>
        <cdr:cNvSpPr/>
      </cdr:nvSpPr>
      <cdr:spPr>
        <a:xfrm xmlns:a="http://schemas.openxmlformats.org/drawingml/2006/main">
          <a:off x="2171700" y="1543575"/>
          <a:ext cx="298450" cy="284936"/>
        </a:xfrm>
        <a:prstGeom xmlns:a="http://schemas.openxmlformats.org/drawingml/2006/main" prst="ellipse">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0.25151</cdr:x>
      <cdr:y>0.24757</cdr:y>
    </cdr:from>
    <cdr:to>
      <cdr:x>0.28144</cdr:x>
      <cdr:y>0.29886</cdr:y>
    </cdr:to>
    <cdr:sp macro="" textlink="">
      <cdr:nvSpPr>
        <cdr:cNvPr id="22" name="楕円 21">
          <a:extLst xmlns:a="http://schemas.openxmlformats.org/drawingml/2006/main">
            <a:ext uri="{FF2B5EF4-FFF2-40B4-BE49-F238E27FC236}">
              <a16:creationId xmlns:a16="http://schemas.microsoft.com/office/drawing/2014/main" id="{086FDC3D-1683-E7A1-E0BA-B46C55FE2368}"/>
            </a:ext>
          </a:extLst>
        </cdr:cNvPr>
        <cdr:cNvSpPr/>
      </cdr:nvSpPr>
      <cdr:spPr>
        <a:xfrm xmlns:a="http://schemas.openxmlformats.org/drawingml/2006/main">
          <a:off x="2508250" y="1375582"/>
          <a:ext cx="298450" cy="284936"/>
        </a:xfrm>
        <a:prstGeom xmlns:a="http://schemas.openxmlformats.org/drawingml/2006/main" prst="ellipse">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0.78128</cdr:x>
      <cdr:y>0.36229</cdr:y>
    </cdr:from>
    <cdr:to>
      <cdr:x>0.82076</cdr:x>
      <cdr:y>0.40424</cdr:y>
    </cdr:to>
    <cdr:sp macro="" textlink="">
      <cdr:nvSpPr>
        <cdr:cNvPr id="23" name="楕円 22">
          <a:extLst xmlns:a="http://schemas.openxmlformats.org/drawingml/2006/main">
            <a:ext uri="{FF2B5EF4-FFF2-40B4-BE49-F238E27FC236}">
              <a16:creationId xmlns:a16="http://schemas.microsoft.com/office/drawing/2014/main" id="{B50AA7C8-27EF-D1CB-7ABB-70C1AB34FBE3}"/>
            </a:ext>
          </a:extLst>
        </cdr:cNvPr>
        <cdr:cNvSpPr/>
      </cdr:nvSpPr>
      <cdr:spPr>
        <a:xfrm xmlns:a="http://schemas.openxmlformats.org/drawingml/2006/main">
          <a:off x="7791450" y="2012950"/>
          <a:ext cx="393700" cy="233129"/>
        </a:xfrm>
        <a:prstGeom xmlns:a="http://schemas.openxmlformats.org/drawingml/2006/main" prst="ellipse">
          <a:avLst/>
        </a:prstGeom>
        <a:noFill xmlns:a="http://schemas.openxmlformats.org/drawingml/2006/main"/>
        <a:ln xmlns:a="http://schemas.openxmlformats.org/drawingml/2006/main">
          <a:solidFill>
            <a:srgbClr val="00B0F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userShapes>
</file>

<file path=ppt/drawings/drawing15.xml><?xml version="1.0" encoding="utf-8"?>
<c:userShapes xmlns:c="http://schemas.openxmlformats.org/drawingml/2006/chart">
  <cdr:relSizeAnchor xmlns:cdr="http://schemas.openxmlformats.org/drawingml/2006/chartDrawing">
    <cdr:from>
      <cdr:x>0.24514</cdr:x>
      <cdr:y>0.29837</cdr:y>
    </cdr:from>
    <cdr:to>
      <cdr:x>0.30818</cdr:x>
      <cdr:y>0.36247</cdr:y>
    </cdr:to>
    <cdr:sp macro="" textlink="">
      <cdr:nvSpPr>
        <cdr:cNvPr id="2" name="楕円 1">
          <a:extLst xmlns:a="http://schemas.openxmlformats.org/drawingml/2006/main">
            <a:ext uri="{FF2B5EF4-FFF2-40B4-BE49-F238E27FC236}">
              <a16:creationId xmlns:a16="http://schemas.microsoft.com/office/drawing/2014/main" id="{3CB17244-35AD-86B4-ACEF-F053B2EA49A7}"/>
            </a:ext>
          </a:extLst>
        </cdr:cNvPr>
        <cdr:cNvSpPr/>
      </cdr:nvSpPr>
      <cdr:spPr>
        <a:xfrm xmlns:a="http://schemas.openxmlformats.org/drawingml/2006/main">
          <a:off x="2444750" y="1625608"/>
          <a:ext cx="628649" cy="349241"/>
        </a:xfrm>
        <a:prstGeom xmlns:a="http://schemas.openxmlformats.org/drawingml/2006/main" prst="ellipse">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endParaRPr lang="ja-JP" b="0" cap="none" spc="0">
            <a:ln w="0"/>
            <a:solidFill>
              <a:schemeClr val="tx1"/>
            </a:solidFill>
            <a:effectLst>
              <a:outerShdw blurRad="38100" dist="19050" dir="2700000" algn="tl" rotWithShape="0">
                <a:schemeClr val="dk1">
                  <a:alpha val="40000"/>
                </a:schemeClr>
              </a:outerShdw>
            </a:effectLst>
          </a:endParaRPr>
        </a:p>
      </cdr:txBody>
    </cdr:sp>
  </cdr:relSizeAnchor>
  <cdr:relSizeAnchor xmlns:cdr="http://schemas.openxmlformats.org/drawingml/2006/chartDrawing">
    <cdr:from>
      <cdr:x>0.51894</cdr:x>
      <cdr:y>0.42961</cdr:y>
    </cdr:from>
    <cdr:to>
      <cdr:x>0.54059</cdr:x>
      <cdr:y>0.487</cdr:y>
    </cdr:to>
    <cdr:sp macro="" textlink="">
      <cdr:nvSpPr>
        <cdr:cNvPr id="6" name="楕円 5">
          <a:extLst xmlns:a="http://schemas.openxmlformats.org/drawingml/2006/main">
            <a:ext uri="{FF2B5EF4-FFF2-40B4-BE49-F238E27FC236}">
              <a16:creationId xmlns:a16="http://schemas.microsoft.com/office/drawing/2014/main" id="{96F5017D-E158-9CA5-1BD3-46F61FBC26B1}"/>
            </a:ext>
          </a:extLst>
        </cdr:cNvPr>
        <cdr:cNvSpPr/>
      </cdr:nvSpPr>
      <cdr:spPr>
        <a:xfrm xmlns:a="http://schemas.openxmlformats.org/drawingml/2006/main">
          <a:off x="5175193" y="2340620"/>
          <a:ext cx="215908" cy="312678"/>
        </a:xfrm>
        <a:prstGeom xmlns:a="http://schemas.openxmlformats.org/drawingml/2006/main" prst="ellipse">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0.54792</cdr:x>
      <cdr:y>0.53516</cdr:y>
    </cdr:from>
    <cdr:to>
      <cdr:x>0.57816</cdr:x>
      <cdr:y>0.58042</cdr:y>
    </cdr:to>
    <cdr:sp macro="" textlink="">
      <cdr:nvSpPr>
        <cdr:cNvPr id="13" name="楕円 12">
          <a:extLst xmlns:a="http://schemas.openxmlformats.org/drawingml/2006/main">
            <a:ext uri="{FF2B5EF4-FFF2-40B4-BE49-F238E27FC236}">
              <a16:creationId xmlns:a16="http://schemas.microsoft.com/office/drawing/2014/main" id="{96F5017D-E158-9CA5-1BD3-46F61FBC26B1}"/>
            </a:ext>
          </a:extLst>
        </cdr:cNvPr>
        <cdr:cNvSpPr/>
      </cdr:nvSpPr>
      <cdr:spPr>
        <a:xfrm xmlns:a="http://schemas.openxmlformats.org/drawingml/2006/main">
          <a:off x="5464233" y="2915716"/>
          <a:ext cx="301574" cy="246584"/>
        </a:xfrm>
        <a:prstGeom xmlns:a="http://schemas.openxmlformats.org/drawingml/2006/main" prst="ellipse">
          <a:avLst/>
        </a:prstGeom>
        <a:noFill xmlns:a="http://schemas.openxmlformats.org/drawingml/2006/main"/>
        <a:ln xmlns:a="http://schemas.openxmlformats.org/drawingml/2006/main">
          <a:solidFill>
            <a:sysClr val="windowText" lastClr="00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0.65202</cdr:x>
      <cdr:y>0.39627</cdr:y>
    </cdr:from>
    <cdr:to>
      <cdr:x>0.74117</cdr:x>
      <cdr:y>0.47669</cdr:y>
    </cdr:to>
    <cdr:sp macro="" textlink="">
      <cdr:nvSpPr>
        <cdr:cNvPr id="17" name="楕円 16">
          <a:extLst xmlns:a="http://schemas.openxmlformats.org/drawingml/2006/main">
            <a:ext uri="{FF2B5EF4-FFF2-40B4-BE49-F238E27FC236}">
              <a16:creationId xmlns:a16="http://schemas.microsoft.com/office/drawing/2014/main" id="{8F8E3205-DC64-6DE4-C827-83A2AAABC799}"/>
            </a:ext>
          </a:extLst>
        </cdr:cNvPr>
        <cdr:cNvSpPr/>
      </cdr:nvSpPr>
      <cdr:spPr>
        <a:xfrm xmlns:a="http://schemas.openxmlformats.org/drawingml/2006/main">
          <a:off x="6502400" y="2159000"/>
          <a:ext cx="889000" cy="438151"/>
        </a:xfrm>
        <a:prstGeom xmlns:a="http://schemas.openxmlformats.org/drawingml/2006/main" prst="ellipse">
          <a:avLst/>
        </a:prstGeom>
        <a:noFill xmlns:a="http://schemas.openxmlformats.org/drawingml/2006/main"/>
        <a:ln xmlns:a="http://schemas.openxmlformats.org/drawingml/2006/main">
          <a:solidFill>
            <a:srgbClr val="00B0F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0.66348</cdr:x>
      <cdr:y>0.61701</cdr:y>
    </cdr:from>
    <cdr:to>
      <cdr:x>0.76139</cdr:x>
      <cdr:y>0.69493</cdr:y>
    </cdr:to>
    <cdr:sp macro="" textlink="">
      <cdr:nvSpPr>
        <cdr:cNvPr id="41" name="楕円 40">
          <a:extLst xmlns:a="http://schemas.openxmlformats.org/drawingml/2006/main">
            <a:ext uri="{FF2B5EF4-FFF2-40B4-BE49-F238E27FC236}">
              <a16:creationId xmlns:a16="http://schemas.microsoft.com/office/drawing/2014/main" id="{2C23BE9E-1A86-DFBE-4845-DF2F256B71C1}"/>
            </a:ext>
          </a:extLst>
        </cdr:cNvPr>
        <cdr:cNvSpPr/>
      </cdr:nvSpPr>
      <cdr:spPr>
        <a:xfrm xmlns:a="http://schemas.openxmlformats.org/drawingml/2006/main" rot="20215744">
          <a:off x="7057986" y="2682867"/>
          <a:ext cx="1041551" cy="338796"/>
        </a:xfrm>
        <a:prstGeom xmlns:a="http://schemas.openxmlformats.org/drawingml/2006/main" prst="ellipse">
          <a:avLst/>
        </a:prstGeom>
        <a:noFill xmlns:a="http://schemas.openxmlformats.org/drawingml/2006/main"/>
        <a:ln xmlns:a="http://schemas.openxmlformats.org/drawingml/2006/main">
          <a:solidFill>
            <a:sysClr val="windowText" lastClr="00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0.55339</cdr:x>
      <cdr:y>0.53319</cdr:y>
    </cdr:from>
    <cdr:to>
      <cdr:x>0.66464</cdr:x>
      <cdr:y>0.60707</cdr:y>
    </cdr:to>
    <cdr:sp macro="" textlink="">
      <cdr:nvSpPr>
        <cdr:cNvPr id="4" name="楕円 3">
          <a:extLst xmlns:a="http://schemas.openxmlformats.org/drawingml/2006/main">
            <a:ext uri="{FF2B5EF4-FFF2-40B4-BE49-F238E27FC236}">
              <a16:creationId xmlns:a16="http://schemas.microsoft.com/office/drawing/2014/main" id="{7B80AD7C-F38D-4F25-8337-0D9DAAB8277F}"/>
            </a:ext>
          </a:extLst>
        </cdr:cNvPr>
        <cdr:cNvSpPr/>
      </cdr:nvSpPr>
      <cdr:spPr>
        <a:xfrm xmlns:a="http://schemas.openxmlformats.org/drawingml/2006/main" rot="19216315">
          <a:off x="5886874" y="2318391"/>
          <a:ext cx="1183438" cy="321247"/>
        </a:xfrm>
        <a:prstGeom xmlns:a="http://schemas.openxmlformats.org/drawingml/2006/main" prst="ellipse">
          <a:avLst/>
        </a:prstGeom>
        <a:noFill xmlns:a="http://schemas.openxmlformats.org/drawingml/2006/main"/>
        <a:ln xmlns:a="http://schemas.openxmlformats.org/drawingml/2006/main">
          <a:solidFill>
            <a:sysClr val="windowText" lastClr="00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userShapes>
</file>

<file path=ppt/drawings/drawing2.xml><?xml version="1.0" encoding="utf-8"?>
<c:userShapes xmlns:c="http://schemas.openxmlformats.org/drawingml/2006/chart">
  <cdr:relSizeAnchor xmlns:cdr="http://schemas.openxmlformats.org/drawingml/2006/chartDrawing">
    <cdr:from>
      <cdr:x>0.16693</cdr:x>
      <cdr:y>0.63451</cdr:y>
    </cdr:from>
    <cdr:to>
      <cdr:x>0.19908</cdr:x>
      <cdr:y>0.79087</cdr:y>
    </cdr:to>
    <cdr:sp macro="" textlink="">
      <cdr:nvSpPr>
        <cdr:cNvPr id="2" name="楕円 1">
          <a:extLst xmlns:a="http://schemas.openxmlformats.org/drawingml/2006/main">
            <a:ext uri="{FF2B5EF4-FFF2-40B4-BE49-F238E27FC236}">
              <a16:creationId xmlns:a16="http://schemas.microsoft.com/office/drawing/2014/main" id="{7C9019E8-A8C9-B3AE-6FCE-C8BF69B0F164}"/>
            </a:ext>
          </a:extLst>
        </cdr:cNvPr>
        <cdr:cNvSpPr/>
      </cdr:nvSpPr>
      <cdr:spPr>
        <a:xfrm xmlns:a="http://schemas.openxmlformats.org/drawingml/2006/main">
          <a:off x="1876700" y="3159602"/>
          <a:ext cx="361435" cy="778607"/>
        </a:xfrm>
        <a:prstGeom xmlns:a="http://schemas.openxmlformats.org/drawingml/2006/main" prst="ellipse">
          <a:avLst/>
        </a:prstGeom>
        <a:noFill xmlns:a="http://schemas.openxmlformats.org/drawingml/2006/main"/>
        <a:ln xmlns:a="http://schemas.openxmlformats.org/drawingml/2006/main">
          <a:solidFill>
            <a:sysClr val="windowText" lastClr="00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0.81043</cdr:x>
      <cdr:y>0.61263</cdr:y>
    </cdr:from>
    <cdr:to>
      <cdr:x>0.84258</cdr:x>
      <cdr:y>0.71317</cdr:y>
    </cdr:to>
    <cdr:sp macro="" textlink="">
      <cdr:nvSpPr>
        <cdr:cNvPr id="4" name="楕円 3">
          <a:extLst xmlns:a="http://schemas.openxmlformats.org/drawingml/2006/main">
            <a:ext uri="{FF2B5EF4-FFF2-40B4-BE49-F238E27FC236}">
              <a16:creationId xmlns:a16="http://schemas.microsoft.com/office/drawing/2014/main" id="{F2D59BBB-40BE-605C-A893-8280C5CA2339}"/>
            </a:ext>
          </a:extLst>
        </cdr:cNvPr>
        <cdr:cNvSpPr/>
      </cdr:nvSpPr>
      <cdr:spPr>
        <a:xfrm xmlns:a="http://schemas.openxmlformats.org/drawingml/2006/main">
          <a:off x="9111003" y="3050663"/>
          <a:ext cx="361435" cy="500611"/>
        </a:xfrm>
        <a:prstGeom xmlns:a="http://schemas.openxmlformats.org/drawingml/2006/main" prst="ellipse">
          <a:avLst/>
        </a:prstGeom>
        <a:noFill xmlns:a="http://schemas.openxmlformats.org/drawingml/2006/main"/>
        <a:ln xmlns:a="http://schemas.openxmlformats.org/drawingml/2006/main">
          <a:solidFill>
            <a:sysClr val="windowText" lastClr="00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0.19617</cdr:x>
      <cdr:y>0.22826</cdr:y>
    </cdr:from>
    <cdr:to>
      <cdr:x>0.22833</cdr:x>
      <cdr:y>0.31139</cdr:y>
    </cdr:to>
    <cdr:sp macro="" textlink="">
      <cdr:nvSpPr>
        <cdr:cNvPr id="9" name="楕円 8">
          <a:extLst xmlns:a="http://schemas.openxmlformats.org/drawingml/2006/main">
            <a:ext uri="{FF2B5EF4-FFF2-40B4-BE49-F238E27FC236}">
              <a16:creationId xmlns:a16="http://schemas.microsoft.com/office/drawing/2014/main" id="{34C8A653-F9F4-E9D0-8094-F4C95618E0BA}"/>
            </a:ext>
          </a:extLst>
        </cdr:cNvPr>
        <cdr:cNvSpPr/>
      </cdr:nvSpPr>
      <cdr:spPr>
        <a:xfrm xmlns:a="http://schemas.openxmlformats.org/drawingml/2006/main">
          <a:off x="2205421" y="1136628"/>
          <a:ext cx="361547" cy="413953"/>
        </a:xfrm>
        <a:prstGeom xmlns:a="http://schemas.openxmlformats.org/drawingml/2006/main" prst="ellipse">
          <a:avLst/>
        </a:prstGeom>
        <a:noFill xmlns:a="http://schemas.openxmlformats.org/drawingml/2006/main"/>
        <a:ln xmlns:a="http://schemas.openxmlformats.org/drawingml/2006/main">
          <a:solidFill>
            <a:sysClr val="windowText" lastClr="00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userShapes>
</file>

<file path=ppt/drawings/drawing3.xml><?xml version="1.0" encoding="utf-8"?>
<c:userShapes xmlns:c="http://schemas.openxmlformats.org/drawingml/2006/chart">
  <cdr:relSizeAnchor xmlns:cdr="http://schemas.openxmlformats.org/drawingml/2006/chartDrawing">
    <cdr:from>
      <cdr:x>0.59552</cdr:x>
      <cdr:y>0.29247</cdr:y>
    </cdr:from>
    <cdr:to>
      <cdr:x>0.62836</cdr:x>
      <cdr:y>0.37578</cdr:y>
    </cdr:to>
    <cdr:sp macro="" textlink="">
      <cdr:nvSpPr>
        <cdr:cNvPr id="20" name="楕円 19">
          <a:extLst xmlns:a="http://schemas.openxmlformats.org/drawingml/2006/main">
            <a:ext uri="{FF2B5EF4-FFF2-40B4-BE49-F238E27FC236}">
              <a16:creationId xmlns:a16="http://schemas.microsoft.com/office/drawing/2014/main" id="{C52B7661-0543-BC97-EEDB-2223974C239D}"/>
            </a:ext>
          </a:extLst>
        </cdr:cNvPr>
        <cdr:cNvSpPr/>
      </cdr:nvSpPr>
      <cdr:spPr>
        <a:xfrm xmlns:a="http://schemas.openxmlformats.org/drawingml/2006/main">
          <a:off x="5966927" y="1476761"/>
          <a:ext cx="329049" cy="420658"/>
        </a:xfrm>
        <a:prstGeom xmlns:a="http://schemas.openxmlformats.org/drawingml/2006/main" prst="ellipse">
          <a:avLst/>
        </a:prstGeom>
        <a:noFill xmlns:a="http://schemas.openxmlformats.org/drawingml/2006/main"/>
        <a:ln xmlns:a="http://schemas.openxmlformats.org/drawingml/2006/main" w="12700">
          <a:solidFill>
            <a:srgbClr val="00B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0.11328</cdr:x>
      <cdr:y>0.27479</cdr:y>
    </cdr:from>
    <cdr:to>
      <cdr:x>0.14444</cdr:x>
      <cdr:y>0.37539</cdr:y>
    </cdr:to>
    <cdr:sp macro="" textlink="">
      <cdr:nvSpPr>
        <cdr:cNvPr id="6" name="四角形: 角を丸くする 5">
          <a:extLst xmlns:a="http://schemas.openxmlformats.org/drawingml/2006/main">
            <a:ext uri="{FF2B5EF4-FFF2-40B4-BE49-F238E27FC236}">
              <a16:creationId xmlns:a16="http://schemas.microsoft.com/office/drawing/2014/main" id="{FC2C1F31-D2F5-D2B9-EE41-13193F0D11EC}"/>
            </a:ext>
          </a:extLst>
        </cdr:cNvPr>
        <cdr:cNvSpPr/>
      </cdr:nvSpPr>
      <cdr:spPr>
        <a:xfrm xmlns:a="http://schemas.openxmlformats.org/drawingml/2006/main">
          <a:off x="1135064" y="1387478"/>
          <a:ext cx="312208" cy="508000"/>
        </a:xfrm>
        <a:prstGeom xmlns:a="http://schemas.openxmlformats.org/drawingml/2006/main" prst="roundRect">
          <a:avLst>
            <a:gd name="adj" fmla="val 27604"/>
          </a:avLst>
        </a:prstGeom>
        <a:noFill xmlns:a="http://schemas.openxmlformats.org/drawingml/2006/main"/>
        <a:ln xmlns:a="http://schemas.openxmlformats.org/drawingml/2006/main" w="19050">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0.47457</cdr:x>
      <cdr:y>0.20247</cdr:y>
    </cdr:from>
    <cdr:to>
      <cdr:x>0.50673</cdr:x>
      <cdr:y>0.37057</cdr:y>
    </cdr:to>
    <cdr:sp macro="" textlink="">
      <cdr:nvSpPr>
        <cdr:cNvPr id="11" name="四角形: 角を丸くする 10">
          <a:extLst xmlns:a="http://schemas.openxmlformats.org/drawingml/2006/main">
            <a:ext uri="{FF2B5EF4-FFF2-40B4-BE49-F238E27FC236}">
              <a16:creationId xmlns:a16="http://schemas.microsoft.com/office/drawing/2014/main" id="{C0731714-2370-1752-A0FA-024A3C641FC6}"/>
            </a:ext>
          </a:extLst>
        </cdr:cNvPr>
        <cdr:cNvSpPr/>
      </cdr:nvSpPr>
      <cdr:spPr>
        <a:xfrm xmlns:a="http://schemas.openxmlformats.org/drawingml/2006/main">
          <a:off x="4755092" y="1022352"/>
          <a:ext cx="322263" cy="848781"/>
        </a:xfrm>
        <a:prstGeom xmlns:a="http://schemas.openxmlformats.org/drawingml/2006/main" prst="roundRect">
          <a:avLst>
            <a:gd name="adj" fmla="val 27604"/>
          </a:avLst>
        </a:prstGeom>
        <a:noFill xmlns:a="http://schemas.openxmlformats.org/drawingml/2006/main"/>
        <a:ln xmlns:a="http://schemas.openxmlformats.org/drawingml/2006/main" w="19050">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0.21051</cdr:x>
      <cdr:y>0.16265</cdr:y>
    </cdr:from>
    <cdr:to>
      <cdr:x>0.24431</cdr:x>
      <cdr:y>0.32404</cdr:y>
    </cdr:to>
    <cdr:sp macro="" textlink="">
      <cdr:nvSpPr>
        <cdr:cNvPr id="19" name="四角形: 角を丸くする 18">
          <a:extLst xmlns:a="http://schemas.openxmlformats.org/drawingml/2006/main">
            <a:ext uri="{FF2B5EF4-FFF2-40B4-BE49-F238E27FC236}">
              <a16:creationId xmlns:a16="http://schemas.microsoft.com/office/drawing/2014/main" id="{C0731714-2370-1752-A0FA-024A3C641FC6}"/>
            </a:ext>
          </a:extLst>
        </cdr:cNvPr>
        <cdr:cNvSpPr/>
      </cdr:nvSpPr>
      <cdr:spPr>
        <a:xfrm xmlns:a="http://schemas.openxmlformats.org/drawingml/2006/main">
          <a:off x="2109259" y="821269"/>
          <a:ext cx="338667" cy="814916"/>
        </a:xfrm>
        <a:prstGeom xmlns:a="http://schemas.openxmlformats.org/drawingml/2006/main" prst="roundRect">
          <a:avLst>
            <a:gd name="adj" fmla="val 27604"/>
          </a:avLst>
        </a:prstGeom>
        <a:noFill xmlns:a="http://schemas.openxmlformats.org/drawingml/2006/main"/>
        <a:ln xmlns:a="http://schemas.openxmlformats.org/drawingml/2006/main" w="19050">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0.17777</cdr:x>
      <cdr:y>0.5152</cdr:y>
    </cdr:from>
    <cdr:to>
      <cdr:x>0.21157</cdr:x>
      <cdr:y>0.6158</cdr:y>
    </cdr:to>
    <cdr:sp macro="" textlink="">
      <cdr:nvSpPr>
        <cdr:cNvPr id="21" name="四角形: 角を丸くする 20">
          <a:extLst xmlns:a="http://schemas.openxmlformats.org/drawingml/2006/main">
            <a:ext uri="{FF2B5EF4-FFF2-40B4-BE49-F238E27FC236}">
              <a16:creationId xmlns:a16="http://schemas.microsoft.com/office/drawing/2014/main" id="{C0731714-2370-1752-A0FA-024A3C641FC6}"/>
            </a:ext>
          </a:extLst>
        </cdr:cNvPr>
        <cdr:cNvSpPr/>
      </cdr:nvSpPr>
      <cdr:spPr>
        <a:xfrm xmlns:a="http://schemas.openxmlformats.org/drawingml/2006/main">
          <a:off x="1781175" y="2601383"/>
          <a:ext cx="338667" cy="508000"/>
        </a:xfrm>
        <a:prstGeom xmlns:a="http://schemas.openxmlformats.org/drawingml/2006/main" prst="roundRect">
          <a:avLst>
            <a:gd name="adj" fmla="val 27604"/>
          </a:avLst>
        </a:prstGeom>
        <a:noFill xmlns:a="http://schemas.openxmlformats.org/drawingml/2006/main"/>
        <a:ln xmlns:a="http://schemas.openxmlformats.org/drawingml/2006/main" w="19050">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0.50937</cdr:x>
      <cdr:y>0.06099</cdr:y>
    </cdr:from>
    <cdr:to>
      <cdr:x>0.97095</cdr:x>
      <cdr:y>0.65311</cdr:y>
    </cdr:to>
    <cdr:sp macro="" textlink="">
      <cdr:nvSpPr>
        <cdr:cNvPr id="22" name="四角形: 角を丸くする 21">
          <a:extLst xmlns:a="http://schemas.openxmlformats.org/drawingml/2006/main">
            <a:ext uri="{FF2B5EF4-FFF2-40B4-BE49-F238E27FC236}">
              <a16:creationId xmlns:a16="http://schemas.microsoft.com/office/drawing/2014/main" id="{EAB97501-9ED7-FFD3-9067-F17C0EC68D68}"/>
            </a:ext>
          </a:extLst>
        </cdr:cNvPr>
        <cdr:cNvSpPr/>
      </cdr:nvSpPr>
      <cdr:spPr>
        <a:xfrm xmlns:a="http://schemas.openxmlformats.org/drawingml/2006/main">
          <a:off x="5103813" y="307977"/>
          <a:ext cx="4624917" cy="2989792"/>
        </a:xfrm>
        <a:prstGeom xmlns:a="http://schemas.openxmlformats.org/drawingml/2006/main" prst="roundRect">
          <a:avLst>
            <a:gd name="adj" fmla="val 11604"/>
          </a:avLst>
        </a:prstGeom>
        <a:noFill xmlns:a="http://schemas.openxmlformats.org/drawingml/2006/main"/>
        <a:ln xmlns:a="http://schemas.openxmlformats.org/drawingml/2006/main" w="19050">
          <a:solidFill>
            <a:srgbClr val="0070C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0.08006</cdr:x>
      <cdr:y>0.08405</cdr:y>
    </cdr:from>
    <cdr:to>
      <cdr:x>0.11064</cdr:x>
      <cdr:y>0.3188</cdr:y>
    </cdr:to>
    <cdr:sp macro="" textlink="">
      <cdr:nvSpPr>
        <cdr:cNvPr id="25" name="四角形: 角を丸くする 24">
          <a:extLst xmlns:a="http://schemas.openxmlformats.org/drawingml/2006/main">
            <a:ext uri="{FF2B5EF4-FFF2-40B4-BE49-F238E27FC236}">
              <a16:creationId xmlns:a16="http://schemas.microsoft.com/office/drawing/2014/main" id="{6DAC1B2A-4975-8EE9-60E4-C10310BAE8A4}"/>
            </a:ext>
          </a:extLst>
        </cdr:cNvPr>
        <cdr:cNvSpPr/>
      </cdr:nvSpPr>
      <cdr:spPr>
        <a:xfrm xmlns:a="http://schemas.openxmlformats.org/drawingml/2006/main">
          <a:off x="802216" y="424394"/>
          <a:ext cx="306389" cy="1185334"/>
        </a:xfrm>
        <a:prstGeom xmlns:a="http://schemas.openxmlformats.org/drawingml/2006/main" prst="roundRect">
          <a:avLst>
            <a:gd name="adj" fmla="val 33795"/>
          </a:avLst>
        </a:prstGeom>
        <a:noFill xmlns:a="http://schemas.openxmlformats.org/drawingml/2006/main"/>
        <a:ln xmlns:a="http://schemas.openxmlformats.org/drawingml/2006/main" w="19050">
          <a:solidFill>
            <a:srgbClr val="0070C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0.3098</cdr:x>
      <cdr:y>0.06141</cdr:y>
    </cdr:from>
    <cdr:to>
      <cdr:x>0.44125</cdr:x>
      <cdr:y>0.39531</cdr:y>
    </cdr:to>
    <cdr:sp macro="" textlink="">
      <cdr:nvSpPr>
        <cdr:cNvPr id="26" name="四角形: 角を丸くする 25">
          <a:extLst xmlns:a="http://schemas.openxmlformats.org/drawingml/2006/main">
            <a:ext uri="{FF2B5EF4-FFF2-40B4-BE49-F238E27FC236}">
              <a16:creationId xmlns:a16="http://schemas.microsoft.com/office/drawing/2014/main" id="{DD4BB68E-3F34-0D37-7137-55A568130855}"/>
            </a:ext>
          </a:extLst>
        </cdr:cNvPr>
        <cdr:cNvSpPr/>
      </cdr:nvSpPr>
      <cdr:spPr>
        <a:xfrm xmlns:a="http://schemas.openxmlformats.org/drawingml/2006/main">
          <a:off x="3104093" y="310091"/>
          <a:ext cx="1317096" cy="1685927"/>
        </a:xfrm>
        <a:prstGeom xmlns:a="http://schemas.openxmlformats.org/drawingml/2006/main" prst="roundRect">
          <a:avLst>
            <a:gd name="adj" fmla="val 20402"/>
          </a:avLst>
        </a:prstGeom>
        <a:noFill xmlns:a="http://schemas.openxmlformats.org/drawingml/2006/main"/>
        <a:ln xmlns:a="http://schemas.openxmlformats.org/drawingml/2006/main" w="19050">
          <a:solidFill>
            <a:srgbClr val="0070C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0.14713</cdr:x>
      <cdr:y>0.24859</cdr:y>
    </cdr:from>
    <cdr:to>
      <cdr:x>0.17771</cdr:x>
      <cdr:y>0.44184</cdr:y>
    </cdr:to>
    <cdr:sp macro="" textlink="">
      <cdr:nvSpPr>
        <cdr:cNvPr id="27" name="四角形: 角を丸くする 26">
          <a:extLst xmlns:a="http://schemas.openxmlformats.org/drawingml/2006/main">
            <a:ext uri="{FF2B5EF4-FFF2-40B4-BE49-F238E27FC236}">
              <a16:creationId xmlns:a16="http://schemas.microsoft.com/office/drawing/2014/main" id="{26EAEB80-316C-6AD9-2A78-3A36CEE6353E}"/>
            </a:ext>
          </a:extLst>
        </cdr:cNvPr>
        <cdr:cNvSpPr/>
      </cdr:nvSpPr>
      <cdr:spPr>
        <a:xfrm xmlns:a="http://schemas.openxmlformats.org/drawingml/2006/main">
          <a:off x="1474259" y="1255184"/>
          <a:ext cx="306389" cy="975783"/>
        </a:xfrm>
        <a:prstGeom xmlns:a="http://schemas.openxmlformats.org/drawingml/2006/main" prst="roundRect">
          <a:avLst>
            <a:gd name="adj" fmla="val 33795"/>
          </a:avLst>
        </a:prstGeom>
        <a:noFill xmlns:a="http://schemas.openxmlformats.org/drawingml/2006/main"/>
        <a:ln xmlns:a="http://schemas.openxmlformats.org/drawingml/2006/main" w="19050">
          <a:solidFill>
            <a:srgbClr val="0070C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userShapes>
</file>

<file path=ppt/drawings/drawing4.xml><?xml version="1.0" encoding="utf-8"?>
<c:userShapes xmlns:c="http://schemas.openxmlformats.org/drawingml/2006/chart">
  <cdr:relSizeAnchor xmlns:cdr="http://schemas.openxmlformats.org/drawingml/2006/chartDrawing">
    <cdr:from>
      <cdr:x>0.09747</cdr:x>
      <cdr:y>0.42667</cdr:y>
    </cdr:from>
    <cdr:to>
      <cdr:x>0.91408</cdr:x>
      <cdr:y>0.42667</cdr:y>
    </cdr:to>
    <cdr:cxnSp macro="">
      <cdr:nvCxnSpPr>
        <cdr:cNvPr id="3" name="直線コネクタ 2">
          <a:extLst xmlns:a="http://schemas.openxmlformats.org/drawingml/2006/main">
            <a:ext uri="{FF2B5EF4-FFF2-40B4-BE49-F238E27FC236}">
              <a16:creationId xmlns:a16="http://schemas.microsoft.com/office/drawing/2014/main" id="{27B2C30B-3EBD-A257-0D50-B6208EE14261}"/>
            </a:ext>
          </a:extLst>
        </cdr:cNvPr>
        <cdr:cNvCxnSpPr/>
      </cdr:nvCxnSpPr>
      <cdr:spPr>
        <a:xfrm xmlns:a="http://schemas.openxmlformats.org/drawingml/2006/main">
          <a:off x="857250" y="2235200"/>
          <a:ext cx="718185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0.94735</cdr:x>
      <cdr:y>0.38698</cdr:y>
    </cdr:from>
    <cdr:to>
      <cdr:x>1</cdr:x>
      <cdr:y>0.46788</cdr:y>
    </cdr:to>
    <cdr:sp macro="" textlink="">
      <cdr:nvSpPr>
        <cdr:cNvPr id="5" name="正方形/長方形 4">
          <a:extLst xmlns:a="http://schemas.openxmlformats.org/drawingml/2006/main">
            <a:ext uri="{FF2B5EF4-FFF2-40B4-BE49-F238E27FC236}">
              <a16:creationId xmlns:a16="http://schemas.microsoft.com/office/drawing/2014/main" id="{07C56E2F-2037-3195-49C3-2C85DBF793EF}"/>
            </a:ext>
          </a:extLst>
        </cdr:cNvPr>
        <cdr:cNvSpPr/>
      </cdr:nvSpPr>
      <cdr:spPr>
        <a:xfrm xmlns:a="http://schemas.openxmlformats.org/drawingml/2006/main">
          <a:off x="9987606" y="2178089"/>
          <a:ext cx="555017" cy="45536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ja-JP" altLang="en-US" dirty="0"/>
            <a:t>平均</a:t>
          </a:r>
          <a:endParaRPr lang="en-US" altLang="ja-JP" dirty="0"/>
        </a:p>
        <a:p xmlns:a="http://schemas.openxmlformats.org/drawingml/2006/main">
          <a:r>
            <a:rPr lang="en-US" altLang="ja-JP" dirty="0"/>
            <a:t>61.2</a:t>
          </a:r>
          <a:endParaRPr lang="ja-JP" dirty="0"/>
        </a:p>
      </cdr:txBody>
    </cdr:sp>
  </cdr:relSizeAnchor>
  <cdr:relSizeAnchor xmlns:cdr="http://schemas.openxmlformats.org/drawingml/2006/chartDrawing">
    <cdr:from>
      <cdr:x>0.713</cdr:x>
      <cdr:y>0.09814</cdr:y>
    </cdr:from>
    <cdr:to>
      <cdr:x>0.84585</cdr:x>
      <cdr:y>0.32844</cdr:y>
    </cdr:to>
    <cdr:sp macro="" textlink="">
      <cdr:nvSpPr>
        <cdr:cNvPr id="2" name="楕円 1">
          <a:extLst xmlns:a="http://schemas.openxmlformats.org/drawingml/2006/main">
            <a:ext uri="{FF2B5EF4-FFF2-40B4-BE49-F238E27FC236}">
              <a16:creationId xmlns:a16="http://schemas.microsoft.com/office/drawing/2014/main" id="{80558365-E5A1-1CB8-0D6A-088CA848D223}"/>
            </a:ext>
          </a:extLst>
        </cdr:cNvPr>
        <cdr:cNvSpPr/>
      </cdr:nvSpPr>
      <cdr:spPr>
        <a:xfrm xmlns:a="http://schemas.openxmlformats.org/drawingml/2006/main">
          <a:off x="7516865" y="552376"/>
          <a:ext cx="1400588" cy="1296231"/>
        </a:xfrm>
        <a:prstGeom xmlns:a="http://schemas.openxmlformats.org/drawingml/2006/main" prst="ellipse">
          <a:avLst/>
        </a:prstGeom>
        <a:noFill xmlns:a="http://schemas.openxmlformats.org/drawingml/2006/main"/>
        <a:ln xmlns:a="http://schemas.openxmlformats.org/drawingml/2006/main" w="9525">
          <a:prstDash val="sysDash"/>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0.25383</cdr:x>
      <cdr:y>0.20864</cdr:y>
    </cdr:from>
    <cdr:to>
      <cdr:x>0.35347</cdr:x>
      <cdr:y>0.36379</cdr:y>
    </cdr:to>
    <cdr:sp macro="" textlink="">
      <cdr:nvSpPr>
        <cdr:cNvPr id="6" name="楕円 5">
          <a:extLst xmlns:a="http://schemas.openxmlformats.org/drawingml/2006/main">
            <a:ext uri="{FF2B5EF4-FFF2-40B4-BE49-F238E27FC236}">
              <a16:creationId xmlns:a16="http://schemas.microsoft.com/office/drawing/2014/main" id="{B8B3A139-E290-63BF-C9EB-8B4991A31A7B}"/>
            </a:ext>
          </a:extLst>
        </cdr:cNvPr>
        <cdr:cNvSpPr/>
      </cdr:nvSpPr>
      <cdr:spPr>
        <a:xfrm xmlns:a="http://schemas.openxmlformats.org/drawingml/2006/main">
          <a:off x="2675991" y="1174340"/>
          <a:ext cx="1050467" cy="873253"/>
        </a:xfrm>
        <a:prstGeom xmlns:a="http://schemas.openxmlformats.org/drawingml/2006/main" prst="ellipse">
          <a:avLst/>
        </a:prstGeom>
        <a:noFill xmlns:a="http://schemas.openxmlformats.org/drawingml/2006/main"/>
        <a:ln xmlns:a="http://schemas.openxmlformats.org/drawingml/2006/main" w="9525">
          <a:prstDash val="sysDash"/>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0.46245</cdr:x>
      <cdr:y>0.2145</cdr:y>
    </cdr:from>
    <cdr:to>
      <cdr:x>0.5279</cdr:x>
      <cdr:y>0.32844</cdr:y>
    </cdr:to>
    <cdr:sp macro="" textlink="">
      <cdr:nvSpPr>
        <cdr:cNvPr id="9" name="楕円 8">
          <a:extLst xmlns:a="http://schemas.openxmlformats.org/drawingml/2006/main">
            <a:ext uri="{FF2B5EF4-FFF2-40B4-BE49-F238E27FC236}">
              <a16:creationId xmlns:a16="http://schemas.microsoft.com/office/drawing/2014/main" id="{3AC4C52A-74FB-AD0B-08C2-BAB9A4870BF4}"/>
            </a:ext>
          </a:extLst>
        </cdr:cNvPr>
        <cdr:cNvSpPr/>
      </cdr:nvSpPr>
      <cdr:spPr>
        <a:xfrm xmlns:a="http://schemas.openxmlformats.org/drawingml/2006/main">
          <a:off x="4875488" y="1207302"/>
          <a:ext cx="689937" cy="641305"/>
        </a:xfrm>
        <a:prstGeom xmlns:a="http://schemas.openxmlformats.org/drawingml/2006/main" prst="ellipse">
          <a:avLst/>
        </a:prstGeom>
        <a:noFill xmlns:a="http://schemas.openxmlformats.org/drawingml/2006/main"/>
        <a:ln xmlns:a="http://schemas.openxmlformats.org/drawingml/2006/main" w="9525">
          <a:prstDash val="sysDash"/>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0.63753</cdr:x>
      <cdr:y>0.53157</cdr:y>
    </cdr:from>
    <cdr:to>
      <cdr:x>0.73417</cdr:x>
      <cdr:y>0.67193</cdr:y>
    </cdr:to>
    <cdr:sp macro="" textlink="">
      <cdr:nvSpPr>
        <cdr:cNvPr id="10" name="楕円 9">
          <a:extLst xmlns:a="http://schemas.openxmlformats.org/drawingml/2006/main">
            <a:ext uri="{FF2B5EF4-FFF2-40B4-BE49-F238E27FC236}">
              <a16:creationId xmlns:a16="http://schemas.microsoft.com/office/drawing/2014/main" id="{E653724B-A583-17FB-F698-3398FF279F89}"/>
            </a:ext>
          </a:extLst>
        </cdr:cNvPr>
        <cdr:cNvSpPr/>
      </cdr:nvSpPr>
      <cdr:spPr>
        <a:xfrm xmlns:a="http://schemas.openxmlformats.org/drawingml/2006/main">
          <a:off x="6721227" y="2991900"/>
          <a:ext cx="1018815" cy="790041"/>
        </a:xfrm>
        <a:prstGeom xmlns:a="http://schemas.openxmlformats.org/drawingml/2006/main" prst="ellipse">
          <a:avLst/>
        </a:prstGeom>
        <a:noFill xmlns:a="http://schemas.openxmlformats.org/drawingml/2006/main"/>
        <a:ln xmlns:a="http://schemas.openxmlformats.org/drawingml/2006/main" w="9525">
          <a:prstDash val="sysDash"/>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0.11073</cdr:x>
      <cdr:y>0.07215</cdr:y>
    </cdr:from>
    <cdr:to>
      <cdr:x>0.99882</cdr:x>
      <cdr:y>0.15308</cdr:y>
    </cdr:to>
    <cdr:sp macro="" textlink="">
      <cdr:nvSpPr>
        <cdr:cNvPr id="12" name="正方形/長方形 11">
          <a:extLst xmlns:a="http://schemas.openxmlformats.org/drawingml/2006/main">
            <a:ext uri="{FF2B5EF4-FFF2-40B4-BE49-F238E27FC236}">
              <a16:creationId xmlns:a16="http://schemas.microsoft.com/office/drawing/2014/main" id="{2E3FE374-7030-CB99-38B7-FE010A8862F9}"/>
            </a:ext>
          </a:extLst>
        </cdr:cNvPr>
        <cdr:cNvSpPr/>
      </cdr:nvSpPr>
      <cdr:spPr>
        <a:xfrm xmlns:a="http://schemas.openxmlformats.org/drawingml/2006/main">
          <a:off x="1331190" y="404161"/>
          <a:ext cx="10676510" cy="453326"/>
        </a:xfrm>
        <a:prstGeom xmlns:a="http://schemas.openxmlformats.org/drawingml/2006/main" prst="rect">
          <a:avLst/>
        </a:prstGeom>
        <a:noFill xmlns:a="http://schemas.openxmlformats.org/drawingml/2006/main"/>
        <a:ln xmlns:a="http://schemas.openxmlformats.org/drawingml/2006/main" w="6350">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dirty="0"/>
        </a:p>
      </cdr:txBody>
    </cdr:sp>
  </cdr:relSizeAnchor>
  <cdr:relSizeAnchor xmlns:cdr="http://schemas.openxmlformats.org/drawingml/2006/chartDrawing">
    <cdr:from>
      <cdr:x>0.13586</cdr:x>
      <cdr:y>0.03766</cdr:y>
    </cdr:from>
    <cdr:to>
      <cdr:x>0.89773</cdr:x>
      <cdr:y>0.12347</cdr:y>
    </cdr:to>
    <cdr:sp macro="" textlink="">
      <cdr:nvSpPr>
        <cdr:cNvPr id="4" name="大かっこ 3">
          <a:extLst xmlns:a="http://schemas.openxmlformats.org/drawingml/2006/main">
            <a:ext uri="{FF2B5EF4-FFF2-40B4-BE49-F238E27FC236}">
              <a16:creationId xmlns:a16="http://schemas.microsoft.com/office/drawing/2014/main" id="{F5F89E65-54C7-ED7A-F5CC-05E96A0C65E6}"/>
            </a:ext>
          </a:extLst>
        </cdr:cNvPr>
        <cdr:cNvSpPr/>
      </cdr:nvSpPr>
      <cdr:spPr>
        <a:xfrm xmlns:a="http://schemas.openxmlformats.org/drawingml/2006/main">
          <a:off x="1432337" y="211977"/>
          <a:ext cx="8032090" cy="482951"/>
        </a:xfrm>
        <a:prstGeom xmlns:a="http://schemas.openxmlformats.org/drawingml/2006/main" prst="bracketPair">
          <a:avLst>
            <a:gd name="adj" fmla="val 16666"/>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r>
            <a:rPr lang="ja-JP" altLang="en-US" b="1" dirty="0">
              <a:latin typeface="+mn-ea"/>
            </a:rPr>
            <a:t>次のように選択肢に点数を付し、各項目についてすべての回答者の点数を平均した。</a:t>
          </a:r>
          <a:endParaRPr lang="en-US" altLang="ja-JP" b="1" dirty="0">
            <a:latin typeface="+mn-ea"/>
          </a:endParaRPr>
        </a:p>
        <a:p xmlns:a="http://schemas.openxmlformats.org/drawingml/2006/main">
          <a:r>
            <a:rPr lang="ja-JP" altLang="en-US" b="1" dirty="0">
              <a:latin typeface="+mn-ea"/>
            </a:rPr>
            <a:t>関心がない＝０、どちらかというと関心がない＝２５、どちらともいえない＝５０、どちらかというと関心がある＝７５、関心がある＝１００</a:t>
          </a:r>
          <a:endParaRPr lang="ja-JP" altLang="ja-JP" b="1" dirty="0">
            <a:latin typeface="+mn-ea"/>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0.46616</cdr:x>
      <cdr:y>0.15012</cdr:y>
    </cdr:from>
    <cdr:to>
      <cdr:x>0.76889</cdr:x>
      <cdr:y>0.75953</cdr:y>
    </cdr:to>
    <cdr:sp macro="" textlink="">
      <cdr:nvSpPr>
        <cdr:cNvPr id="7" name="四角形: 角を丸くする 6">
          <a:extLst xmlns:a="http://schemas.openxmlformats.org/drawingml/2006/main">
            <a:ext uri="{FF2B5EF4-FFF2-40B4-BE49-F238E27FC236}">
              <a16:creationId xmlns:a16="http://schemas.microsoft.com/office/drawing/2014/main" id="{BE0A1FAD-457A-8AE1-8ADA-A633F7B0E1EB}"/>
            </a:ext>
          </a:extLst>
        </cdr:cNvPr>
        <cdr:cNvSpPr/>
      </cdr:nvSpPr>
      <cdr:spPr>
        <a:xfrm xmlns:a="http://schemas.openxmlformats.org/drawingml/2006/main">
          <a:off x="4797623" y="831753"/>
          <a:ext cx="3115609" cy="3376567"/>
        </a:xfrm>
        <a:prstGeom xmlns:a="http://schemas.openxmlformats.org/drawingml/2006/main" prst="roundRect">
          <a:avLst>
            <a:gd name="adj" fmla="val 8533"/>
          </a:avLst>
        </a:prstGeom>
        <a:noFill xmlns:a="http://schemas.openxmlformats.org/drawingml/2006/main"/>
        <a:ln xmlns:a="http://schemas.openxmlformats.org/drawingml/2006/main">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0.8342</cdr:x>
      <cdr:y>0.35177</cdr:y>
    </cdr:from>
    <cdr:to>
      <cdr:x>0.96376</cdr:x>
      <cdr:y>0.72659</cdr:y>
    </cdr:to>
    <cdr:sp macro="" textlink="">
      <cdr:nvSpPr>
        <cdr:cNvPr id="8" name="四角形: 角を丸くする 7">
          <a:extLst xmlns:a="http://schemas.openxmlformats.org/drawingml/2006/main">
            <a:ext uri="{FF2B5EF4-FFF2-40B4-BE49-F238E27FC236}">
              <a16:creationId xmlns:a16="http://schemas.microsoft.com/office/drawing/2014/main" id="{33ED0107-D31B-83E2-744A-CCC9DCE05667}"/>
            </a:ext>
          </a:extLst>
        </cdr:cNvPr>
        <cdr:cNvSpPr/>
      </cdr:nvSpPr>
      <cdr:spPr>
        <a:xfrm xmlns:a="http://schemas.openxmlformats.org/drawingml/2006/main">
          <a:off x="8585335" y="1949055"/>
          <a:ext cx="1333454" cy="2076758"/>
        </a:xfrm>
        <a:prstGeom xmlns:a="http://schemas.openxmlformats.org/drawingml/2006/main" prst="roundRect">
          <a:avLst>
            <a:gd name="adj" fmla="val 18192"/>
          </a:avLst>
        </a:prstGeom>
        <a:noFill xmlns:a="http://schemas.openxmlformats.org/drawingml/2006/main"/>
        <a:ln xmlns:a="http://schemas.openxmlformats.org/drawingml/2006/main">
          <a:solidFill>
            <a:srgbClr val="00B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0.40707</cdr:x>
      <cdr:y>0.3178</cdr:y>
    </cdr:from>
    <cdr:to>
      <cdr:x>0.46419</cdr:x>
      <cdr:y>0.74444</cdr:y>
    </cdr:to>
    <cdr:sp macro="" textlink="">
      <cdr:nvSpPr>
        <cdr:cNvPr id="10" name="四角形: 角を丸くする 9">
          <a:extLst xmlns:a="http://schemas.openxmlformats.org/drawingml/2006/main">
            <a:ext uri="{FF2B5EF4-FFF2-40B4-BE49-F238E27FC236}">
              <a16:creationId xmlns:a16="http://schemas.microsoft.com/office/drawing/2014/main" id="{654BB323-A380-6747-D5B8-EEEF54C9B7E9}"/>
            </a:ext>
          </a:extLst>
        </cdr:cNvPr>
        <cdr:cNvSpPr/>
      </cdr:nvSpPr>
      <cdr:spPr>
        <a:xfrm xmlns:a="http://schemas.openxmlformats.org/drawingml/2006/main">
          <a:off x="4189431" y="1760843"/>
          <a:ext cx="587863" cy="2363876"/>
        </a:xfrm>
        <a:prstGeom xmlns:a="http://schemas.openxmlformats.org/drawingml/2006/main" prst="roundRect">
          <a:avLst>
            <a:gd name="adj" fmla="val 18192"/>
          </a:avLst>
        </a:prstGeom>
        <a:noFill xmlns:a="http://schemas.openxmlformats.org/drawingml/2006/main"/>
        <a:ln xmlns:a="http://schemas.openxmlformats.org/drawingml/2006/main">
          <a:solidFill>
            <a:srgbClr val="00B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0.14289</cdr:x>
      <cdr:y>0.28062</cdr:y>
    </cdr:from>
    <cdr:to>
      <cdr:x>0.23555</cdr:x>
      <cdr:y>0.69058</cdr:y>
    </cdr:to>
    <cdr:sp macro="" textlink="">
      <cdr:nvSpPr>
        <cdr:cNvPr id="11" name="四角形: 角を丸くする 10">
          <a:extLst xmlns:a="http://schemas.openxmlformats.org/drawingml/2006/main">
            <a:ext uri="{FF2B5EF4-FFF2-40B4-BE49-F238E27FC236}">
              <a16:creationId xmlns:a16="http://schemas.microsoft.com/office/drawing/2014/main" id="{338062D0-DAEE-78ED-6FBA-719A56E2F071}"/>
            </a:ext>
          </a:extLst>
        </cdr:cNvPr>
        <cdr:cNvSpPr/>
      </cdr:nvSpPr>
      <cdr:spPr>
        <a:xfrm xmlns:a="http://schemas.openxmlformats.org/drawingml/2006/main">
          <a:off x="1470562" y="1554851"/>
          <a:ext cx="953630" cy="2271457"/>
        </a:xfrm>
        <a:prstGeom xmlns:a="http://schemas.openxmlformats.org/drawingml/2006/main" prst="roundRect">
          <a:avLst>
            <a:gd name="adj" fmla="val 35335"/>
          </a:avLst>
        </a:prstGeom>
        <a:noFill xmlns:a="http://schemas.openxmlformats.org/drawingml/2006/main"/>
        <a:ln xmlns:a="http://schemas.openxmlformats.org/drawingml/2006/main">
          <a:solidFill>
            <a:srgbClr val="00B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0.04203</cdr:x>
      <cdr:y>0.3178</cdr:y>
    </cdr:from>
    <cdr:to>
      <cdr:x>0.0706</cdr:x>
      <cdr:y>0.68215</cdr:y>
    </cdr:to>
    <cdr:sp macro="" textlink="">
      <cdr:nvSpPr>
        <cdr:cNvPr id="13" name="四角形: 角を丸くする 12">
          <a:extLst xmlns:a="http://schemas.openxmlformats.org/drawingml/2006/main">
            <a:ext uri="{FF2B5EF4-FFF2-40B4-BE49-F238E27FC236}">
              <a16:creationId xmlns:a16="http://schemas.microsoft.com/office/drawing/2014/main" id="{3841C1DD-CBCB-1304-18E0-F0A4CC086E2D}"/>
            </a:ext>
          </a:extLst>
        </cdr:cNvPr>
        <cdr:cNvSpPr/>
      </cdr:nvSpPr>
      <cdr:spPr>
        <a:xfrm xmlns:a="http://schemas.openxmlformats.org/drawingml/2006/main">
          <a:off x="432609" y="1760843"/>
          <a:ext cx="294034" cy="2018747"/>
        </a:xfrm>
        <a:prstGeom xmlns:a="http://schemas.openxmlformats.org/drawingml/2006/main" prst="roundRect">
          <a:avLst>
            <a:gd name="adj" fmla="val 18192"/>
          </a:avLst>
        </a:prstGeom>
        <a:noFill xmlns:a="http://schemas.openxmlformats.org/drawingml/2006/main"/>
        <a:ln xmlns:a="http://schemas.openxmlformats.org/drawingml/2006/main">
          <a:solidFill>
            <a:srgbClr val="00B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userShapes>
</file>

<file path=ppt/drawings/drawing6.xml><?xml version="1.0" encoding="utf-8"?>
<c:userShapes xmlns:c="http://schemas.openxmlformats.org/drawingml/2006/chart">
  <cdr:relSizeAnchor xmlns:cdr="http://schemas.openxmlformats.org/drawingml/2006/chartDrawing">
    <cdr:from>
      <cdr:x>0.80467</cdr:x>
      <cdr:y>0.04072</cdr:y>
    </cdr:from>
    <cdr:to>
      <cdr:x>0.83632</cdr:x>
      <cdr:y>0.43665</cdr:y>
    </cdr:to>
    <cdr:sp macro="" textlink="">
      <cdr:nvSpPr>
        <cdr:cNvPr id="2" name="四角形: 角を丸くする 1">
          <a:extLst xmlns:a="http://schemas.openxmlformats.org/drawingml/2006/main">
            <a:ext uri="{FF2B5EF4-FFF2-40B4-BE49-F238E27FC236}">
              <a16:creationId xmlns:a16="http://schemas.microsoft.com/office/drawing/2014/main" id="{EBA92CE9-A78E-3A6A-2D80-9D5162FE9084}"/>
            </a:ext>
          </a:extLst>
        </cdr:cNvPr>
        <cdr:cNvSpPr/>
      </cdr:nvSpPr>
      <cdr:spPr>
        <a:xfrm xmlns:a="http://schemas.openxmlformats.org/drawingml/2006/main">
          <a:off x="7804152" y="190501"/>
          <a:ext cx="306917" cy="1852084"/>
        </a:xfrm>
        <a:prstGeom xmlns:a="http://schemas.openxmlformats.org/drawingml/2006/main" prst="roundRect">
          <a:avLst/>
        </a:prstGeom>
        <a:noFill xmlns:a="http://schemas.openxmlformats.org/drawingml/2006/main"/>
        <a:ln xmlns:a="http://schemas.openxmlformats.org/drawingml/2006/main">
          <a:solidFill>
            <a:srgbClr val="00B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0.54244</cdr:x>
      <cdr:y>0.1722</cdr:y>
    </cdr:from>
    <cdr:to>
      <cdr:x>0.73811</cdr:x>
      <cdr:y>0.6334</cdr:y>
    </cdr:to>
    <cdr:sp macro="" textlink="">
      <cdr:nvSpPr>
        <cdr:cNvPr id="4" name="四角形: 角を丸くする 3">
          <a:extLst xmlns:a="http://schemas.openxmlformats.org/drawingml/2006/main">
            <a:ext uri="{FF2B5EF4-FFF2-40B4-BE49-F238E27FC236}">
              <a16:creationId xmlns:a16="http://schemas.microsoft.com/office/drawing/2014/main" id="{30456B76-7957-0A9C-E4B3-E5E536E0CA57}"/>
            </a:ext>
          </a:extLst>
        </cdr:cNvPr>
        <cdr:cNvSpPr/>
      </cdr:nvSpPr>
      <cdr:spPr>
        <a:xfrm xmlns:a="http://schemas.openxmlformats.org/drawingml/2006/main">
          <a:off x="6613451" y="857487"/>
          <a:ext cx="2385586" cy="2296580"/>
        </a:xfrm>
        <a:prstGeom xmlns:a="http://schemas.openxmlformats.org/drawingml/2006/main" prst="roundRect">
          <a:avLst/>
        </a:prstGeom>
        <a:noFill xmlns:a="http://schemas.openxmlformats.org/drawingml/2006/main"/>
        <a:ln xmlns:a="http://schemas.openxmlformats.org/drawingml/2006/main">
          <a:solidFill>
            <a:srgbClr val="00B05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0.11338</cdr:x>
      <cdr:y>0.01923</cdr:y>
    </cdr:from>
    <cdr:to>
      <cdr:x>0.37582</cdr:x>
      <cdr:y>0.58213</cdr:y>
    </cdr:to>
    <cdr:sp macro="" textlink="">
      <cdr:nvSpPr>
        <cdr:cNvPr id="5" name="四角形: 角を丸くする 4">
          <a:extLst xmlns:a="http://schemas.openxmlformats.org/drawingml/2006/main">
            <a:ext uri="{FF2B5EF4-FFF2-40B4-BE49-F238E27FC236}">
              <a16:creationId xmlns:a16="http://schemas.microsoft.com/office/drawing/2014/main" id="{D8F0E113-8A4E-1FEC-04B1-2C1E232CB49D}"/>
            </a:ext>
          </a:extLst>
        </cdr:cNvPr>
        <cdr:cNvSpPr/>
      </cdr:nvSpPr>
      <cdr:spPr>
        <a:xfrm xmlns:a="http://schemas.openxmlformats.org/drawingml/2006/main">
          <a:off x="1099610" y="89958"/>
          <a:ext cx="2545291" cy="2633134"/>
        </a:xfrm>
        <a:prstGeom xmlns:a="http://schemas.openxmlformats.org/drawingml/2006/main" prst="round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0.47512</cdr:x>
      <cdr:y>0.01652</cdr:y>
    </cdr:from>
    <cdr:to>
      <cdr:x>0.54012</cdr:x>
      <cdr:y>0.57941</cdr:y>
    </cdr:to>
    <cdr:sp macro="" textlink="">
      <cdr:nvSpPr>
        <cdr:cNvPr id="7" name="四角形: 角を丸くする 6">
          <a:extLst xmlns:a="http://schemas.openxmlformats.org/drawingml/2006/main">
            <a:ext uri="{FF2B5EF4-FFF2-40B4-BE49-F238E27FC236}">
              <a16:creationId xmlns:a16="http://schemas.microsoft.com/office/drawing/2014/main" id="{22D480E2-B6FF-5040-D571-F5EA8A59573D}"/>
            </a:ext>
          </a:extLst>
        </cdr:cNvPr>
        <cdr:cNvSpPr/>
      </cdr:nvSpPr>
      <cdr:spPr>
        <a:xfrm xmlns:a="http://schemas.openxmlformats.org/drawingml/2006/main">
          <a:off x="5792663" y="82263"/>
          <a:ext cx="792435" cy="2802956"/>
        </a:xfrm>
        <a:prstGeom xmlns:a="http://schemas.openxmlformats.org/drawingml/2006/main" prst="round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0.83904</cdr:x>
      <cdr:y>0.12185</cdr:y>
    </cdr:from>
    <cdr:to>
      <cdr:x>0.97196</cdr:x>
      <cdr:y>0.6009</cdr:y>
    </cdr:to>
    <cdr:sp macro="" textlink="">
      <cdr:nvSpPr>
        <cdr:cNvPr id="9" name="四角形: 角を丸くする 8">
          <a:extLst xmlns:a="http://schemas.openxmlformats.org/drawingml/2006/main">
            <a:ext uri="{FF2B5EF4-FFF2-40B4-BE49-F238E27FC236}">
              <a16:creationId xmlns:a16="http://schemas.microsoft.com/office/drawing/2014/main" id="{76E52F8E-D0E3-5C8D-1D30-1E723B0E201E}"/>
            </a:ext>
          </a:extLst>
        </cdr:cNvPr>
        <cdr:cNvSpPr/>
      </cdr:nvSpPr>
      <cdr:spPr>
        <a:xfrm xmlns:a="http://schemas.openxmlformats.org/drawingml/2006/main">
          <a:off x="8149579" y="584603"/>
          <a:ext cx="1290955" cy="2298405"/>
        </a:xfrm>
        <a:prstGeom xmlns:a="http://schemas.openxmlformats.org/drawingml/2006/main" prst="round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0.74296</cdr:x>
      <cdr:y>0.08298</cdr:y>
    </cdr:from>
    <cdr:to>
      <cdr:x>0.7663</cdr:x>
      <cdr:y>0.23004</cdr:y>
    </cdr:to>
    <cdr:sp macro="" textlink="">
      <cdr:nvSpPr>
        <cdr:cNvPr id="10" name="楕円 9">
          <a:extLst xmlns:a="http://schemas.openxmlformats.org/drawingml/2006/main">
            <a:ext uri="{FF2B5EF4-FFF2-40B4-BE49-F238E27FC236}">
              <a16:creationId xmlns:a16="http://schemas.microsoft.com/office/drawing/2014/main" id="{EF562C20-7016-4CB5-846E-4BDDF1CE494F}"/>
            </a:ext>
          </a:extLst>
        </cdr:cNvPr>
        <cdr:cNvSpPr/>
      </cdr:nvSpPr>
      <cdr:spPr>
        <a:xfrm xmlns:a="http://schemas.openxmlformats.org/drawingml/2006/main">
          <a:off x="7216273" y="398135"/>
          <a:ext cx="226786" cy="705555"/>
        </a:xfrm>
        <a:prstGeom xmlns:a="http://schemas.openxmlformats.org/drawingml/2006/main" prst="ellipse">
          <a:avLst/>
        </a:prstGeom>
        <a:noFill xmlns:a="http://schemas.openxmlformats.org/drawingml/2006/main"/>
        <a:ln xmlns:a="http://schemas.openxmlformats.org/drawingml/2006/main">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drawings/drawing7.xml><?xml version="1.0" encoding="utf-8"?>
<c:userShapes xmlns:c="http://schemas.openxmlformats.org/drawingml/2006/chart">
  <cdr:relSizeAnchor xmlns:cdr="http://schemas.openxmlformats.org/drawingml/2006/chartDrawing">
    <cdr:from>
      <cdr:x>0.39549</cdr:x>
      <cdr:y>0.33952</cdr:y>
    </cdr:from>
    <cdr:to>
      <cdr:x>0.99374</cdr:x>
      <cdr:y>0.33952</cdr:y>
    </cdr:to>
    <cdr:cxnSp macro="">
      <cdr:nvCxnSpPr>
        <cdr:cNvPr id="3" name="直線コネクタ 2">
          <a:extLst xmlns:a="http://schemas.openxmlformats.org/drawingml/2006/main">
            <a:ext uri="{FF2B5EF4-FFF2-40B4-BE49-F238E27FC236}">
              <a16:creationId xmlns:a16="http://schemas.microsoft.com/office/drawing/2014/main" id="{8B64A97D-52E5-7FFB-64A2-FD3763E691D2}"/>
            </a:ext>
          </a:extLst>
        </cdr:cNvPr>
        <cdr:cNvCxnSpPr/>
      </cdr:nvCxnSpPr>
      <cdr:spPr>
        <a:xfrm xmlns:a="http://schemas.openxmlformats.org/drawingml/2006/main">
          <a:off x="4013200" y="1974850"/>
          <a:ext cx="607060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0.11762</cdr:x>
      <cdr:y>0.2334</cdr:y>
    </cdr:from>
    <cdr:to>
      <cdr:x>0.25588</cdr:x>
      <cdr:y>0.31855</cdr:y>
    </cdr:to>
    <cdr:sp macro="" textlink="">
      <cdr:nvSpPr>
        <cdr:cNvPr id="4" name="正方形/長方形 3">
          <a:extLst xmlns:a="http://schemas.openxmlformats.org/drawingml/2006/main">
            <a:ext uri="{FF2B5EF4-FFF2-40B4-BE49-F238E27FC236}">
              <a16:creationId xmlns:a16="http://schemas.microsoft.com/office/drawing/2014/main" id="{BE2BB235-FBD9-85FC-B388-B2D3118AB939}"/>
            </a:ext>
          </a:extLst>
        </cdr:cNvPr>
        <cdr:cNvSpPr/>
      </cdr:nvSpPr>
      <cdr:spPr>
        <a:xfrm xmlns:a="http://schemas.openxmlformats.org/drawingml/2006/main">
          <a:off x="1291505" y="1196973"/>
          <a:ext cx="1518080" cy="43668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ja-JP" altLang="en-US" dirty="0"/>
            <a:t>グローバル課題平均         </a:t>
          </a:r>
          <a:r>
            <a:rPr lang="en-US" altLang="ja-JP" dirty="0"/>
            <a:t>74.1</a:t>
          </a:r>
        </a:p>
        <a:p xmlns:a="http://schemas.openxmlformats.org/drawingml/2006/main">
          <a:endParaRPr lang="ja-JP" dirty="0"/>
        </a:p>
      </cdr:txBody>
    </cdr:sp>
  </cdr:relSizeAnchor>
  <cdr:relSizeAnchor xmlns:cdr="http://schemas.openxmlformats.org/drawingml/2006/chartDrawing">
    <cdr:from>
      <cdr:x>0.41615</cdr:x>
      <cdr:y>0.26083</cdr:y>
    </cdr:from>
    <cdr:to>
      <cdr:x>0.51711</cdr:x>
      <cdr:y>0.36454</cdr:y>
    </cdr:to>
    <cdr:sp macro="" textlink="">
      <cdr:nvSpPr>
        <cdr:cNvPr id="5" name="正方形/長方形 4">
          <a:extLst xmlns:a="http://schemas.openxmlformats.org/drawingml/2006/main">
            <a:ext uri="{FF2B5EF4-FFF2-40B4-BE49-F238E27FC236}">
              <a16:creationId xmlns:a16="http://schemas.microsoft.com/office/drawing/2014/main" id="{125DA075-9BC1-08CE-862E-3C4FF527177E}"/>
            </a:ext>
          </a:extLst>
        </cdr:cNvPr>
        <cdr:cNvSpPr/>
      </cdr:nvSpPr>
      <cdr:spPr>
        <a:xfrm xmlns:a="http://schemas.openxmlformats.org/drawingml/2006/main">
          <a:off x="4569230" y="1337632"/>
          <a:ext cx="1108529" cy="53187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ja-JP" altLang="en-US" dirty="0"/>
            <a:t>国内課題</a:t>
          </a:r>
          <a:endParaRPr lang="en-US" altLang="ja-JP" dirty="0"/>
        </a:p>
        <a:p xmlns:a="http://schemas.openxmlformats.org/drawingml/2006/main">
          <a:r>
            <a:rPr lang="ja-JP" altLang="en-US" dirty="0"/>
            <a:t>平均　</a:t>
          </a:r>
          <a:r>
            <a:rPr lang="en-US" altLang="ja-JP" dirty="0"/>
            <a:t>73.2</a:t>
          </a:r>
          <a:endParaRPr lang="ja-JP" dirty="0"/>
        </a:p>
      </cdr:txBody>
    </cdr:sp>
  </cdr:relSizeAnchor>
  <cdr:relSizeAnchor xmlns:cdr="http://schemas.openxmlformats.org/drawingml/2006/chartDrawing">
    <cdr:from>
      <cdr:x>0.05632</cdr:x>
      <cdr:y>0.31441</cdr:y>
    </cdr:from>
    <cdr:to>
      <cdr:x>0.38548</cdr:x>
      <cdr:y>0.31441</cdr:y>
    </cdr:to>
    <cdr:cxnSp macro="">
      <cdr:nvCxnSpPr>
        <cdr:cNvPr id="9" name="直線コネクタ 8">
          <a:extLst xmlns:a="http://schemas.openxmlformats.org/drawingml/2006/main">
            <a:ext uri="{FF2B5EF4-FFF2-40B4-BE49-F238E27FC236}">
              <a16:creationId xmlns:a16="http://schemas.microsoft.com/office/drawing/2014/main" id="{6FCF0B16-D0DA-AFFC-AFD4-337E61C3E37F}"/>
            </a:ext>
          </a:extLst>
        </cdr:cNvPr>
        <cdr:cNvCxnSpPr/>
      </cdr:nvCxnSpPr>
      <cdr:spPr>
        <a:xfrm xmlns:a="http://schemas.openxmlformats.org/drawingml/2006/main">
          <a:off x="571496" y="1828797"/>
          <a:ext cx="3340104" cy="3"/>
        </a:xfrm>
        <a:prstGeom xmlns:a="http://schemas.openxmlformats.org/drawingml/2006/main" prst="line">
          <a:avLst/>
        </a:prstGeom>
        <a:ln xmlns:a="http://schemas.openxmlformats.org/drawingml/2006/main">
          <a:solidFill>
            <a:schemeClr val="accent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0.31369</cdr:x>
      <cdr:y>0.10226</cdr:y>
    </cdr:from>
    <cdr:to>
      <cdr:x>0.37722</cdr:x>
      <cdr:y>0.25073</cdr:y>
    </cdr:to>
    <cdr:sp macro="" textlink="">
      <cdr:nvSpPr>
        <cdr:cNvPr id="2" name="楕円 1">
          <a:extLst xmlns:a="http://schemas.openxmlformats.org/drawingml/2006/main">
            <a:ext uri="{FF2B5EF4-FFF2-40B4-BE49-F238E27FC236}">
              <a16:creationId xmlns:a16="http://schemas.microsoft.com/office/drawing/2014/main" id="{115BC995-504D-BBA1-6AA7-38FC9431ABF3}"/>
            </a:ext>
          </a:extLst>
        </cdr:cNvPr>
        <cdr:cNvSpPr/>
      </cdr:nvSpPr>
      <cdr:spPr>
        <a:xfrm xmlns:a="http://schemas.openxmlformats.org/drawingml/2006/main">
          <a:off x="3444264" y="524429"/>
          <a:ext cx="697552" cy="761420"/>
        </a:xfrm>
        <a:prstGeom xmlns:a="http://schemas.openxmlformats.org/drawingml/2006/main" prst="ellipse">
          <a:avLst/>
        </a:prstGeom>
        <a:noFill xmlns:a="http://schemas.openxmlformats.org/drawingml/2006/main"/>
        <a:ln xmlns:a="http://schemas.openxmlformats.org/drawingml/2006/main">
          <a:solidFill>
            <a:sysClr val="windowText" lastClr="00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0.83116</cdr:x>
      <cdr:y>0.09905</cdr:y>
    </cdr:from>
    <cdr:to>
      <cdr:x>0.95319</cdr:x>
      <cdr:y>0.24753</cdr:y>
    </cdr:to>
    <cdr:sp macro="" textlink="">
      <cdr:nvSpPr>
        <cdr:cNvPr id="7" name="楕円 6">
          <a:extLst xmlns:a="http://schemas.openxmlformats.org/drawingml/2006/main">
            <a:ext uri="{FF2B5EF4-FFF2-40B4-BE49-F238E27FC236}">
              <a16:creationId xmlns:a16="http://schemas.microsoft.com/office/drawing/2014/main" id="{A2E06319-310C-B74E-4841-1C6DF1D68094}"/>
            </a:ext>
          </a:extLst>
        </cdr:cNvPr>
        <cdr:cNvSpPr/>
      </cdr:nvSpPr>
      <cdr:spPr>
        <a:xfrm xmlns:a="http://schemas.openxmlformats.org/drawingml/2006/main">
          <a:off x="9126019" y="507960"/>
          <a:ext cx="1339876" cy="761470"/>
        </a:xfrm>
        <a:prstGeom xmlns:a="http://schemas.openxmlformats.org/drawingml/2006/main" prst="ellipse">
          <a:avLst/>
        </a:prstGeom>
        <a:noFill xmlns:a="http://schemas.openxmlformats.org/drawingml/2006/main"/>
        <a:ln xmlns:a="http://schemas.openxmlformats.org/drawingml/2006/main">
          <a:solidFill>
            <a:sysClr val="windowText" lastClr="00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0.67664</cdr:x>
      <cdr:y>0.11237</cdr:y>
    </cdr:from>
    <cdr:to>
      <cdr:x>0.75082</cdr:x>
      <cdr:y>0.24556</cdr:y>
    </cdr:to>
    <cdr:sp macro="" textlink="">
      <cdr:nvSpPr>
        <cdr:cNvPr id="10" name="楕円 9">
          <a:extLst xmlns:a="http://schemas.openxmlformats.org/drawingml/2006/main">
            <a:ext uri="{FF2B5EF4-FFF2-40B4-BE49-F238E27FC236}">
              <a16:creationId xmlns:a16="http://schemas.microsoft.com/office/drawing/2014/main" id="{A2E06319-310C-B74E-4841-1C6DF1D68094}"/>
            </a:ext>
          </a:extLst>
        </cdr:cNvPr>
        <cdr:cNvSpPr/>
      </cdr:nvSpPr>
      <cdr:spPr>
        <a:xfrm xmlns:a="http://schemas.openxmlformats.org/drawingml/2006/main">
          <a:off x="7429450" y="576289"/>
          <a:ext cx="814489" cy="683056"/>
        </a:xfrm>
        <a:prstGeom xmlns:a="http://schemas.openxmlformats.org/drawingml/2006/main" prst="ellipse">
          <a:avLst/>
        </a:prstGeom>
        <a:noFill xmlns:a="http://schemas.openxmlformats.org/drawingml/2006/main"/>
        <a:ln xmlns:a="http://schemas.openxmlformats.org/drawingml/2006/main">
          <a:solidFill>
            <a:sysClr val="windowText" lastClr="00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0.52196</cdr:x>
      <cdr:y>0.56386</cdr:y>
    </cdr:from>
    <cdr:to>
      <cdr:x>0.57015</cdr:x>
      <cdr:y>0.69268</cdr:y>
    </cdr:to>
    <cdr:sp macro="" textlink="">
      <cdr:nvSpPr>
        <cdr:cNvPr id="11" name="楕円 10">
          <a:extLst xmlns:a="http://schemas.openxmlformats.org/drawingml/2006/main">
            <a:ext uri="{FF2B5EF4-FFF2-40B4-BE49-F238E27FC236}">
              <a16:creationId xmlns:a16="http://schemas.microsoft.com/office/drawing/2014/main" id="{267C43F7-794C-FE3B-DEC9-C49AA79957D7}"/>
            </a:ext>
          </a:extLst>
        </cdr:cNvPr>
        <cdr:cNvSpPr/>
      </cdr:nvSpPr>
      <cdr:spPr>
        <a:xfrm xmlns:a="http://schemas.openxmlformats.org/drawingml/2006/main">
          <a:off x="5553998" y="2971616"/>
          <a:ext cx="512771" cy="678902"/>
        </a:xfrm>
        <a:prstGeom xmlns:a="http://schemas.openxmlformats.org/drawingml/2006/main" prst="ellipse">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userShapes>
</file>

<file path=ppt/drawings/drawing8.xml><?xml version="1.0" encoding="utf-8"?>
<c:userShapes xmlns:c="http://schemas.openxmlformats.org/drawingml/2006/chart">
  <cdr:relSizeAnchor xmlns:cdr="http://schemas.openxmlformats.org/drawingml/2006/chartDrawing">
    <cdr:from>
      <cdr:x>0.05374</cdr:x>
      <cdr:y>0.29348</cdr:y>
    </cdr:from>
    <cdr:to>
      <cdr:x>0.19341</cdr:x>
      <cdr:y>0.57213</cdr:y>
    </cdr:to>
    <cdr:sp macro="" textlink="">
      <cdr:nvSpPr>
        <cdr:cNvPr id="2" name="四角形: 角を丸くする 1">
          <a:extLst xmlns:a="http://schemas.openxmlformats.org/drawingml/2006/main">
            <a:ext uri="{FF2B5EF4-FFF2-40B4-BE49-F238E27FC236}">
              <a16:creationId xmlns:a16="http://schemas.microsoft.com/office/drawing/2014/main" id="{284F4BA0-687D-A861-A088-4C62577EC3D1}"/>
            </a:ext>
          </a:extLst>
        </cdr:cNvPr>
        <cdr:cNvSpPr/>
      </cdr:nvSpPr>
      <cdr:spPr>
        <a:xfrm xmlns:a="http://schemas.openxmlformats.org/drawingml/2006/main">
          <a:off x="362452" y="1600316"/>
          <a:ext cx="942079" cy="1519449"/>
        </a:xfrm>
        <a:prstGeom xmlns:a="http://schemas.openxmlformats.org/drawingml/2006/main" prst="roundRect">
          <a:avLst/>
        </a:prstGeom>
        <a:noFill xmlns:a="http://schemas.openxmlformats.org/drawingml/2006/main"/>
        <a:ln xmlns:a="http://schemas.openxmlformats.org/drawingml/2006/main">
          <a:solidFill>
            <a:sysClr val="windowText" lastClr="00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0.31924</cdr:x>
      <cdr:y>0.54413</cdr:y>
    </cdr:from>
    <cdr:to>
      <cdr:x>0.35509</cdr:x>
      <cdr:y>0.63736</cdr:y>
    </cdr:to>
    <cdr:sp macro="" textlink="">
      <cdr:nvSpPr>
        <cdr:cNvPr id="4" name="四角形: 角を丸くする 3">
          <a:extLst xmlns:a="http://schemas.openxmlformats.org/drawingml/2006/main">
            <a:ext uri="{FF2B5EF4-FFF2-40B4-BE49-F238E27FC236}">
              <a16:creationId xmlns:a16="http://schemas.microsoft.com/office/drawing/2014/main" id="{A423CD80-BFFF-BFA1-91E9-2395EEAC07FF}"/>
            </a:ext>
          </a:extLst>
        </cdr:cNvPr>
        <cdr:cNvSpPr/>
      </cdr:nvSpPr>
      <cdr:spPr>
        <a:xfrm xmlns:a="http://schemas.openxmlformats.org/drawingml/2006/main">
          <a:off x="2153278" y="2967083"/>
          <a:ext cx="241809" cy="508374"/>
        </a:xfrm>
        <a:prstGeom xmlns:a="http://schemas.openxmlformats.org/drawingml/2006/main" prst="roundRect">
          <a:avLst>
            <a:gd name="adj" fmla="val 47377"/>
          </a:avLst>
        </a:prstGeom>
        <a:noFill xmlns:a="http://schemas.openxmlformats.org/drawingml/2006/main"/>
        <a:ln xmlns:a="http://schemas.openxmlformats.org/drawingml/2006/main">
          <a:solidFill>
            <a:sysClr val="windowText" lastClr="00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0.48208</cdr:x>
      <cdr:y>0.45338</cdr:y>
    </cdr:from>
    <cdr:to>
      <cdr:x>0.51792</cdr:x>
      <cdr:y>0.54661</cdr:y>
    </cdr:to>
    <cdr:sp macro="" textlink="">
      <cdr:nvSpPr>
        <cdr:cNvPr id="5" name="四角形: 角を丸くする 4">
          <a:extLst xmlns:a="http://schemas.openxmlformats.org/drawingml/2006/main">
            <a:ext uri="{FF2B5EF4-FFF2-40B4-BE49-F238E27FC236}">
              <a16:creationId xmlns:a16="http://schemas.microsoft.com/office/drawing/2014/main" id="{55D0FFA4-8195-F622-E954-597F309F7FE6}"/>
            </a:ext>
          </a:extLst>
        </cdr:cNvPr>
        <cdr:cNvSpPr/>
      </cdr:nvSpPr>
      <cdr:spPr>
        <a:xfrm xmlns:a="http://schemas.openxmlformats.org/drawingml/2006/main">
          <a:off x="3251644" y="2472261"/>
          <a:ext cx="241741" cy="508374"/>
        </a:xfrm>
        <a:prstGeom xmlns:a="http://schemas.openxmlformats.org/drawingml/2006/main" prst="roundRect">
          <a:avLst>
            <a:gd name="adj" fmla="val 47377"/>
          </a:avLst>
        </a:prstGeom>
        <a:noFill xmlns:a="http://schemas.openxmlformats.org/drawingml/2006/main"/>
        <a:ln xmlns:a="http://schemas.openxmlformats.org/drawingml/2006/main">
          <a:solidFill>
            <a:sysClr val="windowText" lastClr="00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userShapes>
</file>

<file path=ppt/drawings/drawing9.xml><?xml version="1.0" encoding="utf-8"?>
<c:userShapes xmlns:c="http://schemas.openxmlformats.org/drawingml/2006/chart">
  <cdr:relSizeAnchor xmlns:cdr="http://schemas.openxmlformats.org/drawingml/2006/chartDrawing">
    <cdr:from>
      <cdr:x>0.46578</cdr:x>
      <cdr:y>0.41579</cdr:y>
    </cdr:from>
    <cdr:to>
      <cdr:x>0.5</cdr:x>
      <cdr:y>0.47193</cdr:y>
    </cdr:to>
    <cdr:sp macro="" textlink="">
      <cdr:nvSpPr>
        <cdr:cNvPr id="4" name="四角形: 角を丸くする 3">
          <a:extLst xmlns:a="http://schemas.openxmlformats.org/drawingml/2006/main">
            <a:ext uri="{FF2B5EF4-FFF2-40B4-BE49-F238E27FC236}">
              <a16:creationId xmlns:a16="http://schemas.microsoft.com/office/drawing/2014/main" id="{B4467AF2-948F-882C-FFB2-97F2F53608AF}"/>
            </a:ext>
          </a:extLst>
        </cdr:cNvPr>
        <cdr:cNvSpPr/>
      </cdr:nvSpPr>
      <cdr:spPr>
        <a:xfrm xmlns:a="http://schemas.openxmlformats.org/drawingml/2006/main">
          <a:off x="4886030" y="2200345"/>
          <a:ext cx="358968" cy="297091"/>
        </a:xfrm>
        <a:prstGeom xmlns:a="http://schemas.openxmlformats.org/drawingml/2006/main" prst="roundRect">
          <a:avLst>
            <a:gd name="adj" fmla="val 50000"/>
          </a:avLst>
        </a:prstGeom>
        <a:noFill xmlns:a="http://schemas.openxmlformats.org/drawingml/2006/main"/>
        <a:ln xmlns:a="http://schemas.openxmlformats.org/drawingml/2006/main">
          <a:solidFill>
            <a:sysClr val="windowText" lastClr="00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dr:relSizeAnchor xmlns:cdr="http://schemas.openxmlformats.org/drawingml/2006/chartDrawing">
    <cdr:from>
      <cdr:x>0.39929</cdr:x>
      <cdr:y>0.36169</cdr:y>
    </cdr:from>
    <cdr:to>
      <cdr:x>0.4335</cdr:x>
      <cdr:y>0.42376</cdr:y>
    </cdr:to>
    <cdr:sp macro="" textlink="">
      <cdr:nvSpPr>
        <cdr:cNvPr id="5" name="四角形: 角を丸くする 4">
          <a:extLst xmlns:a="http://schemas.openxmlformats.org/drawingml/2006/main">
            <a:ext uri="{FF2B5EF4-FFF2-40B4-BE49-F238E27FC236}">
              <a16:creationId xmlns:a16="http://schemas.microsoft.com/office/drawing/2014/main" id="{B4467AF2-948F-882C-FFB2-97F2F53608AF}"/>
            </a:ext>
          </a:extLst>
        </cdr:cNvPr>
        <cdr:cNvSpPr/>
      </cdr:nvSpPr>
      <cdr:spPr>
        <a:xfrm xmlns:a="http://schemas.openxmlformats.org/drawingml/2006/main">
          <a:off x="4188551" y="1914025"/>
          <a:ext cx="358863" cy="328472"/>
        </a:xfrm>
        <a:prstGeom xmlns:a="http://schemas.openxmlformats.org/drawingml/2006/main" prst="roundRect">
          <a:avLst>
            <a:gd name="adj" fmla="val 50000"/>
          </a:avLst>
        </a:prstGeom>
        <a:noFill xmlns:a="http://schemas.openxmlformats.org/drawingml/2006/main"/>
        <a:ln xmlns:a="http://schemas.openxmlformats.org/drawingml/2006/main">
          <a:solidFill>
            <a:sysClr val="windowText" lastClr="000000"/>
          </a:solidFill>
          <a:prstDash val="sysDash"/>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ja-JP"/>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pPr rtl="0"/>
            <a:endParaRPr lang="en-US"/>
          </a:p>
        </p:txBody>
      </p:sp>
      <p:sp>
        <p:nvSpPr>
          <p:cNvPr id="3" name="日付プレースホルダー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pPr rtl="0"/>
            <a:fld id="{8D7E95CA-58B0-464F-91DA-A2B2D5974462}" type="datetime1">
              <a:rPr lang="ja-JP" altLang="en-US" smtClean="0"/>
              <a:t>2024/2/2</a:t>
            </a:fld>
            <a:endParaRPr lang="en-US" dirty="0"/>
          </a:p>
        </p:txBody>
      </p:sp>
      <p:sp>
        <p:nvSpPr>
          <p:cNvPr id="4" name="フッター プレースホルダー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pPr rtl="0"/>
            <a:endParaRPr lang="en-US"/>
          </a:p>
        </p:txBody>
      </p:sp>
      <p:sp>
        <p:nvSpPr>
          <p:cNvPr id="5" name="スライド番号プレースホルダー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pPr rtl="0"/>
            <a:fld id="{A975D426-A9DD-4244-A2CE-1FB6623742C7}" type="slidenum">
              <a:rPr lang="en-US" smtClean="0"/>
              <a:t>‹#›</a:t>
            </a:fld>
            <a:endParaRPr lang="en-US"/>
          </a:p>
        </p:txBody>
      </p:sp>
    </p:spTree>
    <p:extLst>
      <p:ext uri="{BB962C8B-B14F-4D97-AF65-F5344CB8AC3E}">
        <p14:creationId xmlns:p14="http://schemas.microsoft.com/office/powerpoint/2010/main" val="88248445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pPr rtl="0"/>
            <a:endParaRPr 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pPr rtl="0"/>
            <a:fld id="{B5E0B7CB-37C1-4C0D-9860-C9706E442684}" type="datetime1">
              <a:rPr lang="ja-JP" altLang="en-US" smtClean="0"/>
              <a:t>2024/2/2</a:t>
            </a:fld>
            <a:endParaRPr lang="en-US"/>
          </a:p>
        </p:txBody>
      </p:sp>
      <p:sp>
        <p:nvSpPr>
          <p:cNvPr id="4" name="スライド イメージ プレースホルダー 3"/>
          <p:cNvSpPr>
            <a:spLocks noGrp="1" noRot="1" noChangeAspect="1"/>
          </p:cNvSpPr>
          <p:nvPr>
            <p:ph type="sldImg" idx="2"/>
          </p:nvPr>
        </p:nvSpPr>
        <p:spPr>
          <a:xfrm>
            <a:off x="1031875" y="1243013"/>
            <a:ext cx="4743450" cy="3354387"/>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rtl="0"/>
            <a:r>
              <a:rPr lang="ja"/>
              <a:t>マスター テキストの書式設定</a:t>
            </a:r>
            <a:endParaRPr lang="en-US"/>
          </a:p>
          <a:p>
            <a:pPr lvl="1" rtl="0"/>
            <a:r>
              <a:rPr lang="ja"/>
              <a:t>第 2 レベル</a:t>
            </a:r>
          </a:p>
          <a:p>
            <a:pPr lvl="2" rtl="0"/>
            <a:r>
              <a:rPr lang="ja"/>
              <a:t>第 3 レベル</a:t>
            </a:r>
          </a:p>
          <a:p>
            <a:pPr lvl="3" rtl="0"/>
            <a:r>
              <a:rPr lang="ja"/>
              <a:t>第 4 レベル</a:t>
            </a:r>
          </a:p>
          <a:p>
            <a:pPr lvl="4" rtl="0"/>
            <a:r>
              <a:rPr lang="ja"/>
              <a:t>第 5 レベル</a:t>
            </a:r>
            <a:endParaRPr lang="en-US"/>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pPr rtl="0"/>
            <a:endParaRPr 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pPr rtl="0"/>
            <a:fld id="{01B41D33-19C8-4450-B3C5-BE83E9C8F0BC}" type="slidenum">
              <a:rPr lang="en-US" smtClean="0"/>
              <a:t>‹#›</a:t>
            </a:fld>
            <a:endParaRPr lang="en-US"/>
          </a:p>
        </p:txBody>
      </p:sp>
    </p:spTree>
    <p:extLst>
      <p:ext uri="{BB962C8B-B14F-4D97-AF65-F5344CB8AC3E}">
        <p14:creationId xmlns:p14="http://schemas.microsoft.com/office/powerpoint/2010/main" val="357145525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pPr rtl="0"/>
            <a:fld id="{B5E0B7CB-37C1-4C0D-9860-C9706E442684}" type="datetime1">
              <a:rPr lang="ja-JP" altLang="en-US" smtClean="0"/>
              <a:t>2024/2/2</a:t>
            </a:fld>
            <a:endParaRPr lang="en-US"/>
          </a:p>
        </p:txBody>
      </p:sp>
      <p:sp>
        <p:nvSpPr>
          <p:cNvPr id="5" name="スライド番号プレースホルダー 4"/>
          <p:cNvSpPr>
            <a:spLocks noGrp="1"/>
          </p:cNvSpPr>
          <p:nvPr>
            <p:ph type="sldNum" sz="quarter" idx="5"/>
          </p:nvPr>
        </p:nvSpPr>
        <p:spPr/>
        <p:txBody>
          <a:bodyPr/>
          <a:lstStyle/>
          <a:p>
            <a:pPr rtl="0"/>
            <a:fld id="{01B41D33-19C8-4450-B3C5-BE83E9C8F0BC}" type="slidenum">
              <a:rPr lang="en-US" smtClean="0"/>
              <a:t>31</a:t>
            </a:fld>
            <a:endParaRPr lang="en-US"/>
          </a:p>
        </p:txBody>
      </p:sp>
    </p:spTree>
    <p:extLst>
      <p:ext uri="{BB962C8B-B14F-4D97-AF65-F5344CB8AC3E}">
        <p14:creationId xmlns:p14="http://schemas.microsoft.com/office/powerpoint/2010/main" val="3190155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長方形 6"/>
          <p:cNvSpPr/>
          <p:nvPr/>
        </p:nvSpPr>
        <p:spPr>
          <a:xfrm>
            <a:off x="391590" y="3401485"/>
            <a:ext cx="9908634" cy="3679691"/>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タイトル 1"/>
          <p:cNvSpPr>
            <a:spLocks noGrp="1"/>
          </p:cNvSpPr>
          <p:nvPr>
            <p:ph type="ctrTitle"/>
          </p:nvPr>
        </p:nvSpPr>
        <p:spPr>
          <a:xfrm>
            <a:off x="509678" y="1124838"/>
            <a:ext cx="9640828" cy="1625929"/>
          </a:xfrm>
          <a:effectLst/>
        </p:spPr>
        <p:txBody>
          <a:bodyPr rtlCol="0" anchor="b">
            <a:normAutofit/>
          </a:bodyPr>
          <a:lstStyle>
            <a:lvl1pPr>
              <a:defRPr sz="3157">
                <a:solidFill>
                  <a:schemeClr val="tx1">
                    <a:lumMod val="75000"/>
                    <a:lumOff val="25000"/>
                  </a:schemeClr>
                </a:solidFill>
              </a:defRPr>
            </a:lvl1pPr>
          </a:lstStyle>
          <a:p>
            <a:pPr rtl="0"/>
            <a:r>
              <a:rPr lang="ja-JP" altLang="en-US"/>
              <a:t>マスター タイトルの書式設定</a:t>
            </a:r>
            <a:endParaRPr lang="en-US" dirty="0"/>
          </a:p>
        </p:txBody>
      </p:sp>
      <p:sp>
        <p:nvSpPr>
          <p:cNvPr id="3" name="サブタイトル 2"/>
          <p:cNvSpPr>
            <a:spLocks noGrp="1"/>
          </p:cNvSpPr>
          <p:nvPr>
            <p:ph type="subTitle" idx="1"/>
          </p:nvPr>
        </p:nvSpPr>
        <p:spPr>
          <a:xfrm>
            <a:off x="509681" y="2750766"/>
            <a:ext cx="9640825" cy="650720"/>
          </a:xfrm>
        </p:spPr>
        <p:txBody>
          <a:bodyPr rtlCol="0" anchor="t">
            <a:normAutofit/>
          </a:bodyPr>
          <a:lstStyle>
            <a:lvl1pPr marL="0" indent="0" algn="l">
              <a:buNone/>
              <a:defRPr sz="1403" cap="all">
                <a:solidFill>
                  <a:schemeClr val="accent1"/>
                </a:solidFill>
              </a:defRPr>
            </a:lvl1pPr>
            <a:lvl2pPr marL="400967" indent="0" algn="ctr">
              <a:buNone/>
              <a:defRPr>
                <a:solidFill>
                  <a:schemeClr val="tx1">
                    <a:tint val="75000"/>
                  </a:schemeClr>
                </a:solidFill>
              </a:defRPr>
            </a:lvl2pPr>
            <a:lvl3pPr marL="801934" indent="0" algn="ctr">
              <a:buNone/>
              <a:defRPr>
                <a:solidFill>
                  <a:schemeClr val="tx1">
                    <a:tint val="75000"/>
                  </a:schemeClr>
                </a:solidFill>
              </a:defRPr>
            </a:lvl3pPr>
            <a:lvl4pPr marL="1202901" indent="0" algn="ctr">
              <a:buNone/>
              <a:defRPr>
                <a:solidFill>
                  <a:schemeClr val="tx1">
                    <a:tint val="75000"/>
                  </a:schemeClr>
                </a:solidFill>
              </a:defRPr>
            </a:lvl4pPr>
            <a:lvl5pPr marL="1603868" indent="0" algn="ctr">
              <a:buNone/>
              <a:defRPr>
                <a:solidFill>
                  <a:schemeClr val="tx1">
                    <a:tint val="75000"/>
                  </a:schemeClr>
                </a:solidFill>
              </a:defRPr>
            </a:lvl5pPr>
            <a:lvl6pPr marL="2004835" indent="0" algn="ctr">
              <a:buNone/>
              <a:defRPr>
                <a:solidFill>
                  <a:schemeClr val="tx1">
                    <a:tint val="75000"/>
                  </a:schemeClr>
                </a:solidFill>
              </a:defRPr>
            </a:lvl6pPr>
            <a:lvl7pPr marL="2405802" indent="0" algn="ctr">
              <a:buNone/>
              <a:defRPr>
                <a:solidFill>
                  <a:schemeClr val="tx1">
                    <a:tint val="75000"/>
                  </a:schemeClr>
                </a:solidFill>
              </a:defRPr>
            </a:lvl7pPr>
            <a:lvl8pPr marL="2806769" indent="0" algn="ctr">
              <a:buNone/>
              <a:defRPr>
                <a:solidFill>
                  <a:schemeClr val="tx1">
                    <a:tint val="75000"/>
                  </a:schemeClr>
                </a:solidFill>
              </a:defRPr>
            </a:lvl8pPr>
            <a:lvl9pPr marL="3207736" indent="0" algn="ctr">
              <a:buNone/>
              <a:defRPr>
                <a:solidFill>
                  <a:schemeClr val="tx1">
                    <a:tint val="75000"/>
                  </a:schemeClr>
                </a:solidFill>
              </a:defRPr>
            </a:lvl9pPr>
          </a:lstStyle>
          <a:p>
            <a:pPr rtl="0"/>
            <a:r>
              <a:rPr lang="ja-JP" altLang="en-US"/>
              <a:t>マスター サブタイトルの書式設定</a:t>
            </a:r>
            <a:endParaRPr lang="en-US" dirty="0"/>
          </a:p>
        </p:txBody>
      </p:sp>
      <p:sp>
        <p:nvSpPr>
          <p:cNvPr id="8" name="日付プレースホルダー 7">
            <a:extLst>
              <a:ext uri="{FF2B5EF4-FFF2-40B4-BE49-F238E27FC236}">
                <a16:creationId xmlns:a16="http://schemas.microsoft.com/office/drawing/2014/main" id="{7FA0ACE7-29A8-47D3-A7D9-257B711D8023}"/>
              </a:ext>
            </a:extLst>
          </p:cNvPr>
          <p:cNvSpPr>
            <a:spLocks noGrp="1"/>
          </p:cNvSpPr>
          <p:nvPr>
            <p:ph type="dt" sz="half" idx="10"/>
          </p:nvPr>
        </p:nvSpPr>
        <p:spPr/>
        <p:txBody>
          <a:bodyPr rtlCol="0"/>
          <a:lstStyle/>
          <a:p>
            <a:pPr rtl="0"/>
            <a:fld id="{77D99C7E-5115-460B-9FE0-D6033EDF8F96}" type="datetime1">
              <a:rPr lang="ja-JP" altLang="en-US" smtClean="0"/>
              <a:t>2024/2/2</a:t>
            </a:fld>
            <a:endParaRPr lang="en-US" dirty="0"/>
          </a:p>
        </p:txBody>
      </p:sp>
      <p:sp>
        <p:nvSpPr>
          <p:cNvPr id="9" name="フッター プレースホルダー 8">
            <a:extLst>
              <a:ext uri="{FF2B5EF4-FFF2-40B4-BE49-F238E27FC236}">
                <a16:creationId xmlns:a16="http://schemas.microsoft.com/office/drawing/2014/main" id="{DEC604B9-52E9-4810-8359-47206518D038}"/>
              </a:ext>
            </a:extLst>
          </p:cNvPr>
          <p:cNvSpPr>
            <a:spLocks noGrp="1"/>
          </p:cNvSpPr>
          <p:nvPr>
            <p:ph type="ftr" sz="quarter" idx="11"/>
          </p:nvPr>
        </p:nvSpPr>
        <p:spPr/>
        <p:txBody>
          <a:bodyPr rtlCol="0"/>
          <a:lstStyle/>
          <a:p>
            <a:pPr rtl="0"/>
            <a:endParaRPr lang="en-US" dirty="0"/>
          </a:p>
        </p:txBody>
      </p:sp>
      <p:sp>
        <p:nvSpPr>
          <p:cNvPr id="10" name="スライド番号プレースホルダー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9" name="タイトル 1"/>
          <p:cNvSpPr>
            <a:spLocks noGrp="1"/>
          </p:cNvSpPr>
          <p:nvPr>
            <p:ph type="title"/>
          </p:nvPr>
        </p:nvSpPr>
        <p:spPr>
          <a:xfrm>
            <a:off x="509679" y="773998"/>
            <a:ext cx="9672457" cy="1117527"/>
          </a:xfrm>
        </p:spPr>
        <p:txBody>
          <a:bodyPr rtlCol="0"/>
          <a:lstStyle/>
          <a:p>
            <a:pPr rtl="0"/>
            <a:r>
              <a:rPr lang="ja-JP" altLang="en-US"/>
              <a:t>マスター タイトルの書式設定</a:t>
            </a:r>
            <a:endParaRPr lang="en-US" dirty="0"/>
          </a:p>
        </p:txBody>
      </p:sp>
      <p:sp>
        <p:nvSpPr>
          <p:cNvPr id="3" name="縦書きテキスト プレースホルダー 2"/>
          <p:cNvSpPr>
            <a:spLocks noGrp="1"/>
          </p:cNvSpPr>
          <p:nvPr>
            <p:ph type="body" orient="vert" idx="1"/>
          </p:nvPr>
        </p:nvSpPr>
        <p:spPr/>
        <p:txBody>
          <a:bodyPr vert="eaVert" rtlCol="0" anchor="t"/>
          <a:lstStyle>
            <a:lvl1pPr algn="l">
              <a:defRPr/>
            </a:lvl1pPr>
            <a:lvl2pPr algn="l">
              <a:defRPr/>
            </a:lvl2pPr>
            <a:lvl3pPr algn="l">
              <a:defRPr/>
            </a:lvl3pPr>
            <a:lvl4pPr algn="l">
              <a:defRPr/>
            </a:lvl4pPr>
            <a:lvl5pPr algn="l">
              <a:defRPr/>
            </a:lvl5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4" name="日付プレースホルダー 3"/>
          <p:cNvSpPr>
            <a:spLocks noGrp="1"/>
          </p:cNvSpPr>
          <p:nvPr>
            <p:ph type="dt" sz="half" idx="10"/>
          </p:nvPr>
        </p:nvSpPr>
        <p:spPr/>
        <p:txBody>
          <a:bodyPr rtlCol="0"/>
          <a:lstStyle/>
          <a:p>
            <a:pPr rtl="0"/>
            <a:fld id="{7653DB26-7F91-4BE9-8290-3F9FFF3B6D5B}" type="datetime1">
              <a:rPr lang="ja-JP" altLang="en-US" smtClean="0"/>
              <a:t>2024/2/2</a:t>
            </a:fld>
            <a:endParaRPr lang="en-US" dirty="0"/>
          </a:p>
        </p:txBody>
      </p:sp>
      <p:sp>
        <p:nvSpPr>
          <p:cNvPr id="5" name="フッター プレースホルダー 4"/>
          <p:cNvSpPr>
            <a:spLocks noGrp="1"/>
          </p:cNvSpPr>
          <p:nvPr>
            <p:ph type="ftr" sz="quarter" idx="11"/>
          </p:nvPr>
        </p:nvSpPr>
        <p:spPr/>
        <p:txBody>
          <a:bodyPr rtlCol="0"/>
          <a:lstStyle/>
          <a:p>
            <a:pPr rtl="0"/>
            <a:endParaRPr lang="en-US" dirty="0"/>
          </a:p>
        </p:txBody>
      </p:sp>
      <p:sp>
        <p:nvSpPr>
          <p:cNvPr id="6" name="スライド番号プレースホルダー 5"/>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テキスト">
    <p:spTree>
      <p:nvGrpSpPr>
        <p:cNvPr id="1" name=""/>
        <p:cNvGrpSpPr/>
        <p:nvPr/>
      </p:nvGrpSpPr>
      <p:grpSpPr>
        <a:xfrm>
          <a:off x="0" y="0"/>
          <a:ext cx="0" cy="0"/>
          <a:chOff x="0" y="0"/>
          <a:chExt cx="0" cy="0"/>
        </a:xfrm>
      </p:grpSpPr>
      <p:sp>
        <p:nvSpPr>
          <p:cNvPr id="7" name="長方形 6"/>
          <p:cNvSpPr>
            <a:spLocks noChangeAspect="1"/>
          </p:cNvSpPr>
          <p:nvPr/>
        </p:nvSpPr>
        <p:spPr>
          <a:xfrm>
            <a:off x="7066622" y="661086"/>
            <a:ext cx="3233603" cy="641211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縦書きタイトル 1"/>
          <p:cNvSpPr>
            <a:spLocks noGrp="1"/>
          </p:cNvSpPr>
          <p:nvPr>
            <p:ph type="title" orient="vert"/>
          </p:nvPr>
        </p:nvSpPr>
        <p:spPr>
          <a:xfrm>
            <a:off x="7194699" y="951960"/>
            <a:ext cx="2739777" cy="5299187"/>
          </a:xfrm>
        </p:spPr>
        <p:txBody>
          <a:bodyPr vert="eaVert" rtlCol="0" anchor="ctr"/>
          <a:lstStyle>
            <a:lvl1pPr>
              <a:defRPr>
                <a:solidFill>
                  <a:srgbClr val="FFFFFF"/>
                </a:solidFill>
              </a:defRPr>
            </a:lvl1pPr>
          </a:lstStyle>
          <a:p>
            <a:pPr rtl="0"/>
            <a:r>
              <a:rPr lang="ja-JP" altLang="en-US"/>
              <a:t>マスター タイトルの書式設定</a:t>
            </a:r>
            <a:endParaRPr lang="en-US" dirty="0"/>
          </a:p>
        </p:txBody>
      </p:sp>
      <p:sp>
        <p:nvSpPr>
          <p:cNvPr id="3" name="縦書きテキスト プレースホルダー 2"/>
          <p:cNvSpPr>
            <a:spLocks noGrp="1"/>
          </p:cNvSpPr>
          <p:nvPr>
            <p:ph type="body" orient="vert" idx="1"/>
          </p:nvPr>
        </p:nvSpPr>
        <p:spPr>
          <a:xfrm>
            <a:off x="679571" y="951960"/>
            <a:ext cx="6280410" cy="5299187"/>
          </a:xfrm>
        </p:spPr>
        <p:txBody>
          <a:bodyPr vert="eaVert" rtlCol="0" anchor="t"/>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8" name="長方形 7">
            <a:extLst>
              <a:ext uri="{FF2B5EF4-FFF2-40B4-BE49-F238E27FC236}">
                <a16:creationId xmlns:a16="http://schemas.microsoft.com/office/drawing/2014/main" id="{F6423B97-A5D4-47B9-8861-73B3707A04CF}"/>
              </a:ext>
            </a:extLst>
          </p:cNvPr>
          <p:cNvSpPr/>
          <p:nvPr/>
        </p:nvSpPr>
        <p:spPr>
          <a:xfrm>
            <a:off x="391590" y="503980"/>
            <a:ext cx="3247638" cy="10471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長方形 8">
            <a:extLst>
              <a:ext uri="{FF2B5EF4-FFF2-40B4-BE49-F238E27FC236}">
                <a16:creationId xmlns:a16="http://schemas.microsoft.com/office/drawing/2014/main" id="{1AEC0421-37B4-4481-A10D-69FDF5EC7909}"/>
              </a:ext>
            </a:extLst>
          </p:cNvPr>
          <p:cNvSpPr/>
          <p:nvPr/>
        </p:nvSpPr>
        <p:spPr>
          <a:xfrm>
            <a:off x="7052586" y="500057"/>
            <a:ext cx="3247638" cy="10863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長方形 9">
            <a:extLst>
              <a:ext uri="{FF2B5EF4-FFF2-40B4-BE49-F238E27FC236}">
                <a16:creationId xmlns:a16="http://schemas.microsoft.com/office/drawing/2014/main" id="{5F7265B5-9F97-4F1E-99E9-74F7B7E62337}"/>
              </a:ext>
            </a:extLst>
          </p:cNvPr>
          <p:cNvSpPr/>
          <p:nvPr/>
        </p:nvSpPr>
        <p:spPr>
          <a:xfrm>
            <a:off x="3719886" y="503978"/>
            <a:ext cx="3247638" cy="1007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日付プレースホルダー 10">
            <a:extLst>
              <a:ext uri="{FF2B5EF4-FFF2-40B4-BE49-F238E27FC236}">
                <a16:creationId xmlns:a16="http://schemas.microsoft.com/office/drawing/2014/main" id="{5C74A470-3BD3-4F33-80E5-67E6E87FCBE7}"/>
              </a:ext>
            </a:extLst>
          </p:cNvPr>
          <p:cNvSpPr>
            <a:spLocks noGrp="1"/>
          </p:cNvSpPr>
          <p:nvPr>
            <p:ph type="dt" sz="half" idx="10"/>
          </p:nvPr>
        </p:nvSpPr>
        <p:spPr/>
        <p:txBody>
          <a:bodyPr rtlCol="0"/>
          <a:lstStyle/>
          <a:p>
            <a:pPr rtl="0"/>
            <a:fld id="{BF6266EA-BC9B-4A49-88C0-239F39B0F92F}" type="datetime1">
              <a:rPr lang="ja-JP" altLang="en-US" smtClean="0"/>
              <a:t>2024/2/2</a:t>
            </a:fld>
            <a:endParaRPr lang="en-US" dirty="0"/>
          </a:p>
        </p:txBody>
      </p:sp>
      <p:sp>
        <p:nvSpPr>
          <p:cNvPr id="12" name="フッター プレースホルダー 11">
            <a:extLst>
              <a:ext uri="{FF2B5EF4-FFF2-40B4-BE49-F238E27FC236}">
                <a16:creationId xmlns:a16="http://schemas.microsoft.com/office/drawing/2014/main" id="{9A3A30BA-DB50-4D7D-BCDE-17D20FB354DF}"/>
              </a:ext>
            </a:extLst>
          </p:cNvPr>
          <p:cNvSpPr>
            <a:spLocks noGrp="1"/>
          </p:cNvSpPr>
          <p:nvPr>
            <p:ph type="ftr" sz="quarter" idx="11"/>
          </p:nvPr>
        </p:nvSpPr>
        <p:spPr/>
        <p:txBody>
          <a:bodyPr rtlCol="0"/>
          <a:lstStyle/>
          <a:p>
            <a:pPr rtl="0"/>
            <a:endParaRPr lang="en-US" dirty="0"/>
          </a:p>
        </p:txBody>
      </p:sp>
      <p:sp>
        <p:nvSpPr>
          <p:cNvPr id="13" name="スライド番号プレースホルダー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09679" y="773997"/>
            <a:ext cx="9672457" cy="1310344"/>
          </a:xfrm>
        </p:spPr>
        <p:txBody>
          <a:bodyPr rtlCol="0"/>
          <a:lstStyle/>
          <a:p>
            <a:pPr rtl="0"/>
            <a:r>
              <a:rPr lang="ja-JP" altLang="en-US"/>
              <a:t>マスター タイトルの書式設定</a:t>
            </a:r>
            <a:endParaRPr lang="en-US" dirty="0"/>
          </a:p>
        </p:txBody>
      </p:sp>
      <p:sp>
        <p:nvSpPr>
          <p:cNvPr id="3" name="コンテンツ プレースホルダー 2"/>
          <p:cNvSpPr>
            <a:spLocks noGrp="1"/>
          </p:cNvSpPr>
          <p:nvPr>
            <p:ph idx="1"/>
          </p:nvPr>
        </p:nvSpPr>
        <p:spPr>
          <a:xfrm>
            <a:off x="509679" y="2580369"/>
            <a:ext cx="9672456" cy="4006348"/>
          </a:xfrm>
        </p:spPr>
        <p:txBody>
          <a:bodyPr rtlCol="0"/>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8" name="日付プレースホルダー 7">
            <a:extLst>
              <a:ext uri="{FF2B5EF4-FFF2-40B4-BE49-F238E27FC236}">
                <a16:creationId xmlns:a16="http://schemas.microsoft.com/office/drawing/2014/main" id="{770E6237-3456-439F-802D-3BA93FC7E3E5}"/>
              </a:ext>
            </a:extLst>
          </p:cNvPr>
          <p:cNvSpPr>
            <a:spLocks noGrp="1"/>
          </p:cNvSpPr>
          <p:nvPr>
            <p:ph type="dt" sz="half" idx="10"/>
          </p:nvPr>
        </p:nvSpPr>
        <p:spPr/>
        <p:txBody>
          <a:bodyPr rtlCol="0"/>
          <a:lstStyle/>
          <a:p>
            <a:pPr rtl="0"/>
            <a:fld id="{6480EF36-D053-48B3-BE6E-4DDEAFEC9FE5}" type="datetime1">
              <a:rPr lang="ja-JP" altLang="en-US" smtClean="0"/>
              <a:t>2024/2/2</a:t>
            </a:fld>
            <a:endParaRPr lang="en-US" dirty="0"/>
          </a:p>
        </p:txBody>
      </p:sp>
      <p:sp>
        <p:nvSpPr>
          <p:cNvPr id="9" name="フッター プレースホルダー 8">
            <a:extLst>
              <a:ext uri="{FF2B5EF4-FFF2-40B4-BE49-F238E27FC236}">
                <a16:creationId xmlns:a16="http://schemas.microsoft.com/office/drawing/2014/main" id="{1356D3B5-6063-4A89-B88F-9D3043916FF8}"/>
              </a:ext>
            </a:extLst>
          </p:cNvPr>
          <p:cNvSpPr>
            <a:spLocks noGrp="1"/>
          </p:cNvSpPr>
          <p:nvPr>
            <p:ph type="ftr" sz="quarter" idx="11"/>
          </p:nvPr>
        </p:nvSpPr>
        <p:spPr/>
        <p:txBody>
          <a:bodyPr rtlCol="0"/>
          <a:lstStyle/>
          <a:p>
            <a:pPr rtl="0"/>
            <a:endParaRPr lang="en-US" dirty="0"/>
          </a:p>
        </p:txBody>
      </p:sp>
      <p:sp>
        <p:nvSpPr>
          <p:cNvPr id="10" name="スライド番号プレースホルダー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8" name="長方形 7"/>
          <p:cNvSpPr>
            <a:spLocks noChangeAspect="1"/>
          </p:cNvSpPr>
          <p:nvPr/>
        </p:nvSpPr>
        <p:spPr>
          <a:xfrm>
            <a:off x="392716" y="5668074"/>
            <a:ext cx="9901555" cy="138762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タイトル 1"/>
          <p:cNvSpPr>
            <a:spLocks noGrp="1"/>
          </p:cNvSpPr>
          <p:nvPr>
            <p:ph type="title"/>
          </p:nvPr>
        </p:nvSpPr>
        <p:spPr>
          <a:xfrm>
            <a:off x="509679" y="2638888"/>
            <a:ext cx="9672456" cy="2367185"/>
          </a:xfrm>
        </p:spPr>
        <p:txBody>
          <a:bodyPr rtlCol="0" anchor="b">
            <a:normAutofit/>
          </a:bodyPr>
          <a:lstStyle>
            <a:lvl1pPr algn="l">
              <a:defRPr sz="3157" b="0" cap="all">
                <a:solidFill>
                  <a:schemeClr val="tx1">
                    <a:lumMod val="75000"/>
                    <a:lumOff val="25000"/>
                  </a:schemeClr>
                </a:solidFill>
              </a:defRPr>
            </a:lvl1pPr>
          </a:lstStyle>
          <a:p>
            <a:pPr rtl="0"/>
            <a:r>
              <a:rPr lang="ja-JP" altLang="en-US"/>
              <a:t>マスター タイトルの書式設定</a:t>
            </a:r>
            <a:endParaRPr lang="en-US" dirty="0"/>
          </a:p>
        </p:txBody>
      </p:sp>
      <p:sp>
        <p:nvSpPr>
          <p:cNvPr id="3" name="テキスト プレースホルダー 2"/>
          <p:cNvSpPr>
            <a:spLocks noGrp="1"/>
          </p:cNvSpPr>
          <p:nvPr>
            <p:ph type="body" idx="1"/>
          </p:nvPr>
        </p:nvSpPr>
        <p:spPr>
          <a:xfrm>
            <a:off x="509679" y="5006071"/>
            <a:ext cx="9672456" cy="662002"/>
          </a:xfrm>
        </p:spPr>
        <p:txBody>
          <a:bodyPr rtlCol="0" anchor="t">
            <a:normAutofit/>
          </a:bodyPr>
          <a:lstStyle>
            <a:lvl1pPr marL="0" indent="0" algn="l">
              <a:buNone/>
              <a:defRPr sz="1579" cap="all">
                <a:solidFill>
                  <a:schemeClr val="accent1"/>
                </a:solidFill>
              </a:defRPr>
            </a:lvl1pPr>
            <a:lvl2pPr marL="400967" indent="0">
              <a:buNone/>
              <a:defRPr sz="1579">
                <a:solidFill>
                  <a:schemeClr val="tx1">
                    <a:tint val="75000"/>
                  </a:schemeClr>
                </a:solidFill>
              </a:defRPr>
            </a:lvl2pPr>
            <a:lvl3pPr marL="801934" indent="0">
              <a:buNone/>
              <a:defRPr sz="1403">
                <a:solidFill>
                  <a:schemeClr val="tx1">
                    <a:tint val="75000"/>
                  </a:schemeClr>
                </a:solidFill>
              </a:defRPr>
            </a:lvl3pPr>
            <a:lvl4pPr marL="1202901" indent="0">
              <a:buNone/>
              <a:defRPr sz="1228">
                <a:solidFill>
                  <a:schemeClr val="tx1">
                    <a:tint val="75000"/>
                  </a:schemeClr>
                </a:solidFill>
              </a:defRPr>
            </a:lvl4pPr>
            <a:lvl5pPr marL="1603868" indent="0">
              <a:buNone/>
              <a:defRPr sz="1228">
                <a:solidFill>
                  <a:schemeClr val="tx1">
                    <a:tint val="75000"/>
                  </a:schemeClr>
                </a:solidFill>
              </a:defRPr>
            </a:lvl5pPr>
            <a:lvl6pPr marL="2004835" indent="0">
              <a:buNone/>
              <a:defRPr sz="1228">
                <a:solidFill>
                  <a:schemeClr val="tx1">
                    <a:tint val="75000"/>
                  </a:schemeClr>
                </a:solidFill>
              </a:defRPr>
            </a:lvl6pPr>
            <a:lvl7pPr marL="2405802" indent="0">
              <a:buNone/>
              <a:defRPr sz="1228">
                <a:solidFill>
                  <a:schemeClr val="tx1">
                    <a:tint val="75000"/>
                  </a:schemeClr>
                </a:solidFill>
              </a:defRPr>
            </a:lvl7pPr>
            <a:lvl8pPr marL="2806769" indent="0">
              <a:buNone/>
              <a:defRPr sz="1228">
                <a:solidFill>
                  <a:schemeClr val="tx1">
                    <a:tint val="75000"/>
                  </a:schemeClr>
                </a:solidFill>
              </a:defRPr>
            </a:lvl8pPr>
            <a:lvl9pPr marL="3207736" indent="0">
              <a:buNone/>
              <a:defRPr sz="1228">
                <a:solidFill>
                  <a:schemeClr val="tx1">
                    <a:tint val="75000"/>
                  </a:schemeClr>
                </a:solidFill>
              </a:defRPr>
            </a:lvl9pPr>
          </a:lstStyle>
          <a:p>
            <a:pPr lvl="0" rtl="0"/>
            <a:r>
              <a:rPr lang="ja-JP" altLang="en-US"/>
              <a:t>マスター テキストの書式設定</a:t>
            </a:r>
          </a:p>
        </p:txBody>
      </p:sp>
      <p:sp>
        <p:nvSpPr>
          <p:cNvPr id="7" name="日付プレースホルダー 6">
            <a:extLst>
              <a:ext uri="{FF2B5EF4-FFF2-40B4-BE49-F238E27FC236}">
                <a16:creationId xmlns:a16="http://schemas.microsoft.com/office/drawing/2014/main" id="{61582016-5696-4A93-887F-BBB3B9002FE5}"/>
              </a:ext>
            </a:extLst>
          </p:cNvPr>
          <p:cNvSpPr>
            <a:spLocks noGrp="1"/>
          </p:cNvSpPr>
          <p:nvPr>
            <p:ph type="dt" sz="half" idx="10"/>
          </p:nvPr>
        </p:nvSpPr>
        <p:spPr/>
        <p:txBody>
          <a:bodyPr rtlCol="0"/>
          <a:lstStyle/>
          <a:p>
            <a:pPr rtl="0"/>
            <a:fld id="{C5F1B9EB-6A14-4AA6-95D5-F299F76AE464}" type="datetime1">
              <a:rPr lang="ja-JP" altLang="en-US" smtClean="0"/>
              <a:t>2024/2/2</a:t>
            </a:fld>
            <a:endParaRPr lang="en-US" dirty="0"/>
          </a:p>
        </p:txBody>
      </p:sp>
      <p:sp>
        <p:nvSpPr>
          <p:cNvPr id="9" name="フッター プレースホルダー 8">
            <a:extLst>
              <a:ext uri="{FF2B5EF4-FFF2-40B4-BE49-F238E27FC236}">
                <a16:creationId xmlns:a16="http://schemas.microsoft.com/office/drawing/2014/main" id="{857CFCD5-1192-4E18-8A8F-29E153B44DA4}"/>
              </a:ext>
            </a:extLst>
          </p:cNvPr>
          <p:cNvSpPr>
            <a:spLocks noGrp="1"/>
          </p:cNvSpPr>
          <p:nvPr>
            <p:ph type="ftr" sz="quarter" idx="11"/>
          </p:nvPr>
        </p:nvSpPr>
        <p:spPr/>
        <p:txBody>
          <a:bodyPr rtlCol="0"/>
          <a:lstStyle/>
          <a:p>
            <a:pPr rtl="0"/>
            <a:endParaRPr lang="en-US" dirty="0"/>
          </a:p>
        </p:txBody>
      </p:sp>
      <p:sp>
        <p:nvSpPr>
          <p:cNvPr id="10" name="スライド番号プレースホルダー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09680" y="804314"/>
            <a:ext cx="9672457" cy="1089453"/>
          </a:xfrm>
        </p:spPr>
        <p:txBody>
          <a:bodyPr rtlCol="0"/>
          <a:lstStyle/>
          <a:p>
            <a:pPr rtl="0"/>
            <a:r>
              <a:rPr lang="ja-JP" altLang="en-US"/>
              <a:t>マスター タイトルの書式設定</a:t>
            </a:r>
            <a:endParaRPr lang="en-US" dirty="0"/>
          </a:p>
        </p:txBody>
      </p:sp>
      <p:sp>
        <p:nvSpPr>
          <p:cNvPr id="3" name="コンテンツ プレースホルダー 2"/>
          <p:cNvSpPr>
            <a:spLocks noGrp="1"/>
          </p:cNvSpPr>
          <p:nvPr>
            <p:ph sz="half" idx="1"/>
          </p:nvPr>
        </p:nvSpPr>
        <p:spPr>
          <a:xfrm>
            <a:off x="509681" y="2455961"/>
            <a:ext cx="4555567" cy="4004762"/>
          </a:xfrm>
        </p:spPr>
        <p:txBody>
          <a:bodyPr rtlCol="0">
            <a:normAutofit/>
          </a:body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4" name="コンテンツ プレースホルダー 3"/>
          <p:cNvSpPr>
            <a:spLocks noGrp="1"/>
          </p:cNvSpPr>
          <p:nvPr>
            <p:ph sz="half" idx="2"/>
          </p:nvPr>
        </p:nvSpPr>
        <p:spPr>
          <a:xfrm>
            <a:off x="5626567" y="2455961"/>
            <a:ext cx="4555569" cy="4004762"/>
          </a:xfrm>
        </p:spPr>
        <p:txBody>
          <a:bodyPr rtlCol="0">
            <a:normAutofit/>
          </a:body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5" name="日付プレースホルダー 4"/>
          <p:cNvSpPr>
            <a:spLocks noGrp="1"/>
          </p:cNvSpPr>
          <p:nvPr>
            <p:ph type="dt" sz="half" idx="10"/>
          </p:nvPr>
        </p:nvSpPr>
        <p:spPr/>
        <p:txBody>
          <a:bodyPr rtlCol="0"/>
          <a:lstStyle/>
          <a:p>
            <a:pPr rtl="0"/>
            <a:fld id="{2D9E05A6-2EC2-481C-9FA1-50F02401F266}" type="datetime1">
              <a:rPr lang="ja-JP" altLang="en-US" smtClean="0"/>
              <a:t>2024/2/2</a:t>
            </a:fld>
            <a:endParaRPr lang="en-US" dirty="0"/>
          </a:p>
        </p:txBody>
      </p:sp>
      <p:sp>
        <p:nvSpPr>
          <p:cNvPr id="6" name="フッター プレースホルダー 5"/>
          <p:cNvSpPr>
            <a:spLocks noGrp="1"/>
          </p:cNvSpPr>
          <p:nvPr>
            <p:ph type="ftr" sz="quarter" idx="11"/>
          </p:nvPr>
        </p:nvSpPr>
        <p:spPr/>
        <p:txBody>
          <a:bodyPr rtlCol="0"/>
          <a:lstStyle/>
          <a:p>
            <a:pPr rtl="0"/>
            <a:endParaRPr lang="en-US" dirty="0"/>
          </a:p>
        </p:txBody>
      </p:sp>
      <p:sp>
        <p:nvSpPr>
          <p:cNvPr id="7" name="スライド番号プレースホルダー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12" name="タイトル 1"/>
          <p:cNvSpPr>
            <a:spLocks noGrp="1"/>
          </p:cNvSpPr>
          <p:nvPr>
            <p:ph type="title"/>
          </p:nvPr>
        </p:nvSpPr>
        <p:spPr>
          <a:xfrm>
            <a:off x="509680" y="804314"/>
            <a:ext cx="9672457" cy="1089453"/>
          </a:xfrm>
        </p:spPr>
        <p:txBody>
          <a:bodyPr rtlCol="0"/>
          <a:lstStyle/>
          <a:p>
            <a:pPr rtl="0"/>
            <a:r>
              <a:rPr lang="ja-JP" altLang="en-US"/>
              <a:t>マスター タイトルの書式設定</a:t>
            </a:r>
            <a:endParaRPr lang="en-US" dirty="0"/>
          </a:p>
        </p:txBody>
      </p:sp>
      <p:sp>
        <p:nvSpPr>
          <p:cNvPr id="3" name="テキスト プレースホルダー 2"/>
          <p:cNvSpPr>
            <a:spLocks noGrp="1"/>
          </p:cNvSpPr>
          <p:nvPr>
            <p:ph type="body" idx="1"/>
          </p:nvPr>
        </p:nvSpPr>
        <p:spPr>
          <a:xfrm>
            <a:off x="509679" y="2481190"/>
            <a:ext cx="4555569" cy="614854"/>
          </a:xfrm>
        </p:spPr>
        <p:txBody>
          <a:bodyPr rtlCol="0" anchor="ctr">
            <a:noAutofit/>
          </a:bodyPr>
          <a:lstStyle>
            <a:lvl1pPr marL="0" indent="0">
              <a:buNone/>
              <a:defRPr sz="1754" b="0">
                <a:solidFill>
                  <a:schemeClr val="tx1">
                    <a:lumMod val="75000"/>
                    <a:lumOff val="25000"/>
                  </a:schemeClr>
                </a:solidFill>
              </a:defRPr>
            </a:lvl1pPr>
            <a:lvl2pPr marL="400967" indent="0">
              <a:buNone/>
              <a:defRPr sz="1754" b="1"/>
            </a:lvl2pPr>
            <a:lvl3pPr marL="801934" indent="0">
              <a:buNone/>
              <a:defRPr sz="1579" b="1"/>
            </a:lvl3pPr>
            <a:lvl4pPr marL="1202901" indent="0">
              <a:buNone/>
              <a:defRPr sz="1403" b="1"/>
            </a:lvl4pPr>
            <a:lvl5pPr marL="1603868" indent="0">
              <a:buNone/>
              <a:defRPr sz="1403" b="1"/>
            </a:lvl5pPr>
            <a:lvl6pPr marL="2004835" indent="0">
              <a:buNone/>
              <a:defRPr sz="1403" b="1"/>
            </a:lvl6pPr>
            <a:lvl7pPr marL="2405802" indent="0">
              <a:buNone/>
              <a:defRPr sz="1403" b="1"/>
            </a:lvl7pPr>
            <a:lvl8pPr marL="2806769" indent="0">
              <a:buNone/>
              <a:defRPr sz="1403" b="1"/>
            </a:lvl8pPr>
            <a:lvl9pPr marL="3207736" indent="0">
              <a:buNone/>
              <a:defRPr sz="1403" b="1"/>
            </a:lvl9pPr>
          </a:lstStyle>
          <a:p>
            <a:pPr lvl="0" rtl="0"/>
            <a:r>
              <a:rPr lang="ja-JP" altLang="en-US"/>
              <a:t>マスター テキストの書式設定</a:t>
            </a:r>
          </a:p>
        </p:txBody>
      </p:sp>
      <p:sp>
        <p:nvSpPr>
          <p:cNvPr id="4" name="コンテンツ プレースホルダー 3"/>
          <p:cNvSpPr>
            <a:spLocks noGrp="1"/>
          </p:cNvSpPr>
          <p:nvPr>
            <p:ph sz="half" idx="2"/>
          </p:nvPr>
        </p:nvSpPr>
        <p:spPr>
          <a:xfrm>
            <a:off x="509680" y="3225432"/>
            <a:ext cx="4555566" cy="3235293"/>
          </a:xfrm>
        </p:spPr>
        <p:txBody>
          <a:bodyPr rtlCol="0" anchor="t">
            <a:normAutofit/>
          </a:body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5" name="テキスト プレースホルダー 4"/>
          <p:cNvSpPr>
            <a:spLocks noGrp="1"/>
          </p:cNvSpPr>
          <p:nvPr>
            <p:ph type="body" sz="quarter" idx="3"/>
          </p:nvPr>
        </p:nvSpPr>
        <p:spPr>
          <a:xfrm>
            <a:off x="5626566" y="2481193"/>
            <a:ext cx="4555570" cy="609991"/>
          </a:xfrm>
        </p:spPr>
        <p:txBody>
          <a:bodyPr rtlCol="0" anchor="ctr">
            <a:noAutofit/>
          </a:bodyPr>
          <a:lstStyle>
            <a:lvl1pPr marL="0" marR="0" indent="0" algn="l" defTabSz="400967" rtl="0" eaLnBrk="1" fontAlgn="auto" latinLnBrk="0" hangingPunct="1">
              <a:lnSpc>
                <a:spcPct val="100000"/>
              </a:lnSpc>
              <a:spcBef>
                <a:spcPct val="20000"/>
              </a:spcBef>
              <a:spcAft>
                <a:spcPts val="526"/>
              </a:spcAft>
              <a:buClr>
                <a:schemeClr val="accent1"/>
              </a:buClr>
              <a:buSzPct val="92000"/>
              <a:buFont typeface="Wingdings 2" panose="05020102010507070707" pitchFamily="18" charset="2"/>
              <a:buNone/>
              <a:tabLst/>
              <a:defRPr sz="1754" b="0">
                <a:solidFill>
                  <a:schemeClr val="tx1">
                    <a:lumMod val="75000"/>
                    <a:lumOff val="25000"/>
                  </a:schemeClr>
                </a:solidFill>
              </a:defRPr>
            </a:lvl1pPr>
            <a:lvl2pPr marL="400967" indent="0">
              <a:buNone/>
              <a:defRPr sz="1754" b="1"/>
            </a:lvl2pPr>
            <a:lvl3pPr marL="801934" indent="0">
              <a:buNone/>
              <a:defRPr sz="1579" b="1"/>
            </a:lvl3pPr>
            <a:lvl4pPr marL="1202901" indent="0">
              <a:buNone/>
              <a:defRPr sz="1403" b="1"/>
            </a:lvl4pPr>
            <a:lvl5pPr marL="1603868" indent="0">
              <a:buNone/>
              <a:defRPr sz="1403" b="1"/>
            </a:lvl5pPr>
            <a:lvl6pPr marL="2004835" indent="0">
              <a:buNone/>
              <a:defRPr sz="1403" b="1"/>
            </a:lvl6pPr>
            <a:lvl7pPr marL="2405802" indent="0">
              <a:buNone/>
              <a:defRPr sz="1403" b="1"/>
            </a:lvl7pPr>
            <a:lvl8pPr marL="2806769" indent="0">
              <a:buNone/>
              <a:defRPr sz="1403" b="1"/>
            </a:lvl8pPr>
            <a:lvl9pPr marL="3207736" indent="0">
              <a:buNone/>
              <a:defRPr sz="1403" b="1"/>
            </a:lvl9pPr>
          </a:lstStyle>
          <a:p>
            <a:pPr marL="0" marR="0" lvl="0" indent="0" algn="l" defTabSz="400967" rtl="0" eaLnBrk="1" fontAlgn="auto" latinLnBrk="0" hangingPunct="1">
              <a:lnSpc>
                <a:spcPct val="100000"/>
              </a:lnSpc>
              <a:spcBef>
                <a:spcPct val="20000"/>
              </a:spcBef>
              <a:spcAft>
                <a:spcPts val="526"/>
              </a:spcAft>
              <a:buClr>
                <a:schemeClr val="accent1"/>
              </a:buClr>
              <a:buSzPct val="92000"/>
              <a:buFont typeface="Wingdings 2" panose="05020102010507070707" pitchFamily="18" charset="2"/>
              <a:buNone/>
              <a:tabLst/>
              <a:defRPr/>
            </a:pPr>
            <a:r>
              <a:rPr lang="ja-JP" altLang="en-US"/>
              <a:t>マスター テキストの書式設定</a:t>
            </a:r>
          </a:p>
        </p:txBody>
      </p:sp>
      <p:sp>
        <p:nvSpPr>
          <p:cNvPr id="6" name="コンテンツ プレースホルダー 5"/>
          <p:cNvSpPr>
            <a:spLocks noGrp="1"/>
          </p:cNvSpPr>
          <p:nvPr>
            <p:ph sz="quarter" idx="4"/>
          </p:nvPr>
        </p:nvSpPr>
        <p:spPr>
          <a:xfrm>
            <a:off x="5626565" y="3225432"/>
            <a:ext cx="4555571" cy="3235293"/>
          </a:xfrm>
        </p:spPr>
        <p:txBody>
          <a:bodyPr rtlCol="0" anchor="t">
            <a:normAutofit/>
          </a:body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7" name="日付プレースホルダー 6"/>
          <p:cNvSpPr>
            <a:spLocks noGrp="1"/>
          </p:cNvSpPr>
          <p:nvPr>
            <p:ph type="dt" sz="half" idx="10"/>
          </p:nvPr>
        </p:nvSpPr>
        <p:spPr/>
        <p:txBody>
          <a:bodyPr rtlCol="0"/>
          <a:lstStyle/>
          <a:p>
            <a:pPr rtl="0"/>
            <a:fld id="{76C71F80-9C3D-4CC7-B83E-67BFF79F5258}" type="datetime1">
              <a:rPr lang="ja-JP" altLang="en-US" smtClean="0"/>
              <a:t>2024/2/2</a:t>
            </a:fld>
            <a:endParaRPr lang="en-US" dirty="0"/>
          </a:p>
        </p:txBody>
      </p:sp>
      <p:sp>
        <p:nvSpPr>
          <p:cNvPr id="8" name="フッター プレースホルダー 7"/>
          <p:cNvSpPr>
            <a:spLocks noGrp="1"/>
          </p:cNvSpPr>
          <p:nvPr>
            <p:ph type="ftr" sz="quarter" idx="11"/>
          </p:nvPr>
        </p:nvSpPr>
        <p:spPr/>
        <p:txBody>
          <a:bodyPr rtlCol="0"/>
          <a:lstStyle/>
          <a:p>
            <a:pPr rtl="0"/>
            <a:endParaRPr lang="en-US" dirty="0"/>
          </a:p>
        </p:txBody>
      </p:sp>
      <p:sp>
        <p:nvSpPr>
          <p:cNvPr id="9" name="スライド番号プレースホルダー 8"/>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8" name="タイトル 1"/>
          <p:cNvSpPr>
            <a:spLocks noGrp="1"/>
          </p:cNvSpPr>
          <p:nvPr>
            <p:ph type="title"/>
          </p:nvPr>
        </p:nvSpPr>
        <p:spPr>
          <a:xfrm>
            <a:off x="505033" y="804314"/>
            <a:ext cx="9672457" cy="1089453"/>
          </a:xfrm>
        </p:spPr>
        <p:txBody>
          <a:bodyPr rtlCol="0"/>
          <a:lstStyle/>
          <a:p>
            <a:pPr rtl="0"/>
            <a:r>
              <a:rPr lang="ja-JP" altLang="en-US"/>
              <a:t>マスター タイトルの書式設定</a:t>
            </a:r>
            <a:endParaRPr lang="en-US" dirty="0"/>
          </a:p>
        </p:txBody>
      </p:sp>
      <p:sp>
        <p:nvSpPr>
          <p:cNvPr id="3" name="日付プレースホルダー 2"/>
          <p:cNvSpPr>
            <a:spLocks noGrp="1"/>
          </p:cNvSpPr>
          <p:nvPr>
            <p:ph type="dt" sz="half" idx="10"/>
          </p:nvPr>
        </p:nvSpPr>
        <p:spPr/>
        <p:txBody>
          <a:bodyPr rtlCol="0"/>
          <a:lstStyle/>
          <a:p>
            <a:pPr rtl="0"/>
            <a:fld id="{4D70A348-0EF2-4B8A-9233-FC489464E27E}" type="datetime1">
              <a:rPr lang="ja-JP" altLang="en-US" smtClean="0"/>
              <a:t>2024/2/2</a:t>
            </a:fld>
            <a:endParaRPr lang="en-US" dirty="0"/>
          </a:p>
        </p:txBody>
      </p:sp>
      <p:sp>
        <p:nvSpPr>
          <p:cNvPr id="4" name="フッター プレースホルダー 3"/>
          <p:cNvSpPr>
            <a:spLocks noGrp="1"/>
          </p:cNvSpPr>
          <p:nvPr>
            <p:ph type="ftr" sz="quarter" idx="11"/>
          </p:nvPr>
        </p:nvSpPr>
        <p:spPr/>
        <p:txBody>
          <a:bodyPr rtlCol="0"/>
          <a:lstStyle/>
          <a:p>
            <a:pPr rtl="0"/>
            <a:endParaRPr lang="en-US" dirty="0"/>
          </a:p>
        </p:txBody>
      </p:sp>
      <p:sp>
        <p:nvSpPr>
          <p:cNvPr id="5" name="スライド番号プレースホルダー 4"/>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rtlCol="0"/>
          <a:lstStyle/>
          <a:p>
            <a:pPr rtl="0"/>
            <a:fld id="{72CB5A41-2544-46C3-A9AB-9816C4F54344}" type="datetime1">
              <a:rPr lang="ja-JP" altLang="en-US" smtClean="0"/>
              <a:t>2024/2/2</a:t>
            </a:fld>
            <a:endParaRPr lang="en-US" dirty="0"/>
          </a:p>
        </p:txBody>
      </p:sp>
      <p:sp>
        <p:nvSpPr>
          <p:cNvPr id="3" name="フッター プレースホルダー 2"/>
          <p:cNvSpPr>
            <a:spLocks noGrp="1"/>
          </p:cNvSpPr>
          <p:nvPr>
            <p:ph type="ftr" sz="quarter" idx="11"/>
          </p:nvPr>
        </p:nvSpPr>
        <p:spPr/>
        <p:txBody>
          <a:bodyPr rtlCol="0"/>
          <a:lstStyle/>
          <a:p>
            <a:pPr rtl="0"/>
            <a:endParaRPr lang="en-US" dirty="0"/>
          </a:p>
        </p:txBody>
      </p:sp>
      <p:sp>
        <p:nvSpPr>
          <p:cNvPr id="4" name="スライド番号プレースホルダー 3"/>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sp>
        <p:nvSpPr>
          <p:cNvPr id="9" name="長方形 8"/>
          <p:cNvSpPr>
            <a:spLocks noChangeAspect="1"/>
          </p:cNvSpPr>
          <p:nvPr/>
        </p:nvSpPr>
        <p:spPr>
          <a:xfrm>
            <a:off x="392716" y="662712"/>
            <a:ext cx="3229576" cy="641048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タイトル 1"/>
          <p:cNvSpPr>
            <a:spLocks noGrp="1"/>
          </p:cNvSpPr>
          <p:nvPr>
            <p:ph type="title"/>
          </p:nvPr>
        </p:nvSpPr>
        <p:spPr>
          <a:xfrm>
            <a:off x="673375" y="1028956"/>
            <a:ext cx="2658792" cy="1898648"/>
          </a:xfrm>
        </p:spPr>
        <p:txBody>
          <a:bodyPr rtlCol="0" anchor="b">
            <a:normAutofit/>
          </a:bodyPr>
          <a:lstStyle>
            <a:lvl1pPr algn="l">
              <a:defRPr sz="2105" b="0">
                <a:solidFill>
                  <a:srgbClr val="FFFFFF"/>
                </a:solidFill>
              </a:defRPr>
            </a:lvl1pPr>
          </a:lstStyle>
          <a:p>
            <a:pPr rtl="0"/>
            <a:r>
              <a:rPr lang="ja-JP" altLang="en-US"/>
              <a:t>マスター タイトルの書式設定</a:t>
            </a:r>
            <a:endParaRPr lang="en-US" dirty="0"/>
          </a:p>
        </p:txBody>
      </p:sp>
      <p:sp>
        <p:nvSpPr>
          <p:cNvPr id="3" name="コンテンツ プレースホルダー 2"/>
          <p:cNvSpPr>
            <a:spLocks noGrp="1"/>
          </p:cNvSpPr>
          <p:nvPr>
            <p:ph idx="1"/>
          </p:nvPr>
        </p:nvSpPr>
        <p:spPr>
          <a:xfrm>
            <a:off x="4297885" y="1300544"/>
            <a:ext cx="5832608" cy="5134821"/>
          </a:xfrm>
        </p:spPr>
        <p:txBody>
          <a:bodyPr rtlCol="0" anchor="ctr">
            <a:normAutofit/>
          </a:bodyPr>
          <a:lstStyle>
            <a:lvl1pPr>
              <a:defRPr sz="1754">
                <a:solidFill>
                  <a:schemeClr val="tx2"/>
                </a:solidFill>
              </a:defRPr>
            </a:lvl1pPr>
            <a:lvl2pPr>
              <a:defRPr sz="1579">
                <a:solidFill>
                  <a:schemeClr val="tx2"/>
                </a:solidFill>
              </a:defRPr>
            </a:lvl2pPr>
            <a:lvl3pPr>
              <a:defRPr sz="1403">
                <a:solidFill>
                  <a:schemeClr val="tx2"/>
                </a:solidFill>
              </a:defRPr>
            </a:lvl3pPr>
            <a:lvl4pPr>
              <a:defRPr sz="1228">
                <a:solidFill>
                  <a:schemeClr val="tx2"/>
                </a:solidFill>
              </a:defRPr>
            </a:lvl4pPr>
            <a:lvl5pPr>
              <a:defRPr sz="1228">
                <a:solidFill>
                  <a:schemeClr val="tx2"/>
                </a:solidFill>
              </a:defRPr>
            </a:lvl5pPr>
            <a:lvl6pPr>
              <a:defRPr sz="1228">
                <a:solidFill>
                  <a:schemeClr val="tx2"/>
                </a:solidFill>
              </a:defRPr>
            </a:lvl6pPr>
            <a:lvl7pPr>
              <a:defRPr sz="1228">
                <a:solidFill>
                  <a:schemeClr val="tx2"/>
                </a:solidFill>
              </a:defRPr>
            </a:lvl7pPr>
            <a:lvl8pPr>
              <a:defRPr sz="1228">
                <a:solidFill>
                  <a:schemeClr val="tx2"/>
                </a:solidFill>
              </a:defRPr>
            </a:lvl8pPr>
            <a:lvl9pPr>
              <a:defRPr sz="1228">
                <a:solidFill>
                  <a:schemeClr val="tx2"/>
                </a:solidFill>
              </a:defRPr>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en-US" dirty="0"/>
          </a:p>
        </p:txBody>
      </p:sp>
      <p:sp>
        <p:nvSpPr>
          <p:cNvPr id="4" name="テキスト プレースホルダー 3"/>
          <p:cNvSpPr>
            <a:spLocks noGrp="1"/>
          </p:cNvSpPr>
          <p:nvPr>
            <p:ph type="body" sz="half" idx="2"/>
          </p:nvPr>
        </p:nvSpPr>
        <p:spPr>
          <a:xfrm>
            <a:off x="673375" y="3126887"/>
            <a:ext cx="2658792" cy="3308479"/>
          </a:xfrm>
        </p:spPr>
        <p:txBody>
          <a:bodyPr rtlCol="0" anchor="t">
            <a:normAutofit/>
          </a:bodyPr>
          <a:lstStyle>
            <a:lvl1pPr marL="0" indent="0" algn="l">
              <a:buNone/>
              <a:defRPr sz="1403">
                <a:solidFill>
                  <a:srgbClr val="FFFFFF"/>
                </a:solidFill>
              </a:defRPr>
            </a:lvl1pPr>
            <a:lvl2pPr marL="400967" indent="0">
              <a:buNone/>
              <a:defRPr sz="965"/>
            </a:lvl2pPr>
            <a:lvl3pPr marL="801934" indent="0">
              <a:buNone/>
              <a:defRPr sz="877"/>
            </a:lvl3pPr>
            <a:lvl4pPr marL="1202901" indent="0">
              <a:buNone/>
              <a:defRPr sz="789"/>
            </a:lvl4pPr>
            <a:lvl5pPr marL="1603868" indent="0">
              <a:buNone/>
              <a:defRPr sz="789"/>
            </a:lvl5pPr>
            <a:lvl6pPr marL="2004835" indent="0">
              <a:buNone/>
              <a:defRPr sz="789"/>
            </a:lvl6pPr>
            <a:lvl7pPr marL="2405802" indent="0">
              <a:buNone/>
              <a:defRPr sz="789"/>
            </a:lvl7pPr>
            <a:lvl8pPr marL="2806769" indent="0">
              <a:buNone/>
              <a:defRPr sz="789"/>
            </a:lvl8pPr>
            <a:lvl9pPr marL="3207736" indent="0">
              <a:buNone/>
              <a:defRPr sz="789"/>
            </a:lvl9pPr>
          </a:lstStyle>
          <a:p>
            <a:pPr lvl="0" rtl="0"/>
            <a:r>
              <a:rPr lang="ja-JP" altLang="en-US"/>
              <a:t>マスター テキストの書式設定</a:t>
            </a:r>
          </a:p>
        </p:txBody>
      </p:sp>
      <p:sp>
        <p:nvSpPr>
          <p:cNvPr id="8" name="日付プレースホルダー 7">
            <a:extLst>
              <a:ext uri="{FF2B5EF4-FFF2-40B4-BE49-F238E27FC236}">
                <a16:creationId xmlns:a16="http://schemas.microsoft.com/office/drawing/2014/main" id="{0B919CC2-2A65-446F-B538-9E6249035445}"/>
              </a:ext>
            </a:extLst>
          </p:cNvPr>
          <p:cNvSpPr>
            <a:spLocks noGrp="1"/>
          </p:cNvSpPr>
          <p:nvPr>
            <p:ph type="dt" sz="half" idx="10"/>
          </p:nvPr>
        </p:nvSpPr>
        <p:spPr>
          <a:xfrm>
            <a:off x="6670063" y="7117556"/>
            <a:ext cx="2494755" cy="402483"/>
          </a:xfrm>
        </p:spPr>
        <p:txBody>
          <a:bodyPr rtlCol="0"/>
          <a:lstStyle/>
          <a:p>
            <a:pPr rtl="0"/>
            <a:fld id="{049F72BE-6FAF-4A49-A137-5709DD9460DC}" type="datetime1">
              <a:rPr lang="ja-JP" altLang="en-US" smtClean="0"/>
              <a:t>2024/2/2</a:t>
            </a:fld>
            <a:endParaRPr lang="en-US" dirty="0"/>
          </a:p>
        </p:txBody>
      </p:sp>
      <p:sp>
        <p:nvSpPr>
          <p:cNvPr id="10" name="フッター プレースホルダー 9">
            <a:extLst>
              <a:ext uri="{FF2B5EF4-FFF2-40B4-BE49-F238E27FC236}">
                <a16:creationId xmlns:a16="http://schemas.microsoft.com/office/drawing/2014/main" id="{B72412AE-119E-4982-8B24-63365EFCA796}"/>
              </a:ext>
            </a:extLst>
          </p:cNvPr>
          <p:cNvSpPr>
            <a:spLocks noGrp="1"/>
          </p:cNvSpPr>
          <p:nvPr>
            <p:ph type="ftr" sz="quarter" idx="11"/>
          </p:nvPr>
        </p:nvSpPr>
        <p:spPr>
          <a:xfrm>
            <a:off x="509678" y="7112787"/>
            <a:ext cx="6066069" cy="402483"/>
          </a:xfrm>
        </p:spPr>
        <p:txBody>
          <a:bodyPr rtlCol="0"/>
          <a:lstStyle/>
          <a:p>
            <a:pPr rtl="0"/>
            <a:endParaRPr lang="en-US" dirty="0"/>
          </a:p>
        </p:txBody>
      </p:sp>
      <p:sp>
        <p:nvSpPr>
          <p:cNvPr id="11" name="スライド番号プレースホルダー 10">
            <a:extLst>
              <a:ext uri="{FF2B5EF4-FFF2-40B4-BE49-F238E27FC236}">
                <a16:creationId xmlns:a16="http://schemas.microsoft.com/office/drawing/2014/main" id="{7FC4BB19-6AD1-45CF-9F99-00B109890FAB}"/>
              </a:ext>
            </a:extLst>
          </p:cNvPr>
          <p:cNvSpPr>
            <a:spLocks noGrp="1"/>
          </p:cNvSpPr>
          <p:nvPr>
            <p:ph type="sldNum" sz="quarter" idx="12"/>
          </p:nvPr>
        </p:nvSpPr>
        <p:spPr>
          <a:xfrm>
            <a:off x="9259135" y="7117556"/>
            <a:ext cx="923002" cy="402483"/>
          </a:xfrm>
        </p:spPr>
        <p:txBody>
          <a:bodyPr rtlCol="0"/>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キャプション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09680" y="5173592"/>
            <a:ext cx="9672457" cy="624724"/>
          </a:xfrm>
        </p:spPr>
        <p:txBody>
          <a:bodyPr rtlCol="0" anchor="b">
            <a:normAutofit/>
          </a:bodyPr>
          <a:lstStyle>
            <a:lvl1pPr algn="l">
              <a:defRPr sz="2105" b="0">
                <a:solidFill>
                  <a:schemeClr val="tx1">
                    <a:lumMod val="75000"/>
                    <a:lumOff val="25000"/>
                  </a:schemeClr>
                </a:solidFill>
              </a:defRPr>
            </a:lvl1pPr>
          </a:lstStyle>
          <a:p>
            <a:pPr rtl="0"/>
            <a:r>
              <a:rPr lang="ja-JP" altLang="en-US"/>
              <a:t>マスター タイトルの書式設定</a:t>
            </a:r>
            <a:endParaRPr lang="en-US" dirty="0"/>
          </a:p>
        </p:txBody>
      </p:sp>
      <p:sp>
        <p:nvSpPr>
          <p:cNvPr id="3" name="図プレースホルダー 2"/>
          <p:cNvSpPr>
            <a:spLocks noGrp="1" noChangeAspect="1"/>
          </p:cNvSpPr>
          <p:nvPr>
            <p:ph type="pic" idx="1"/>
          </p:nvPr>
        </p:nvSpPr>
        <p:spPr>
          <a:xfrm>
            <a:off x="392716" y="706970"/>
            <a:ext cx="9901555" cy="4024826"/>
          </a:xfrm>
        </p:spPr>
        <p:txBody>
          <a:bodyPr rtlCol="0" anchor="t">
            <a:normAutofit/>
          </a:bodyPr>
          <a:lstStyle>
            <a:lvl1pPr marL="0" indent="0" algn="ctr">
              <a:buNone/>
              <a:defRPr sz="1403"/>
            </a:lvl1pPr>
            <a:lvl2pPr marL="400967" indent="0">
              <a:buNone/>
              <a:defRPr sz="1403"/>
            </a:lvl2pPr>
            <a:lvl3pPr marL="801934" indent="0">
              <a:buNone/>
              <a:defRPr sz="1403"/>
            </a:lvl3pPr>
            <a:lvl4pPr marL="1202901" indent="0">
              <a:buNone/>
              <a:defRPr sz="1403"/>
            </a:lvl4pPr>
            <a:lvl5pPr marL="1603868" indent="0">
              <a:buNone/>
              <a:defRPr sz="1403"/>
            </a:lvl5pPr>
            <a:lvl6pPr marL="2004835" indent="0">
              <a:buNone/>
              <a:defRPr sz="1403"/>
            </a:lvl6pPr>
            <a:lvl7pPr marL="2405802" indent="0">
              <a:buNone/>
              <a:defRPr sz="1403"/>
            </a:lvl7pPr>
            <a:lvl8pPr marL="2806769" indent="0">
              <a:buNone/>
              <a:defRPr sz="1403"/>
            </a:lvl8pPr>
            <a:lvl9pPr marL="3207736" indent="0">
              <a:buNone/>
              <a:defRPr sz="1403"/>
            </a:lvl9pPr>
          </a:lstStyle>
          <a:p>
            <a:pPr rtl="0"/>
            <a:r>
              <a:rPr lang="ja-JP" altLang="en-US"/>
              <a:t>アイコンをクリックして図を追加</a:t>
            </a:r>
            <a:endParaRPr lang="en-US" dirty="0"/>
          </a:p>
        </p:txBody>
      </p:sp>
      <p:sp>
        <p:nvSpPr>
          <p:cNvPr id="4" name="テキスト プレースホルダー 3"/>
          <p:cNvSpPr>
            <a:spLocks noGrp="1"/>
          </p:cNvSpPr>
          <p:nvPr>
            <p:ph type="body" sz="half" idx="2"/>
          </p:nvPr>
        </p:nvSpPr>
        <p:spPr>
          <a:xfrm>
            <a:off x="509678" y="5798316"/>
            <a:ext cx="9672458" cy="1100273"/>
          </a:xfrm>
        </p:spPr>
        <p:txBody>
          <a:bodyPr rtlCol="0" anchor="t">
            <a:normAutofit/>
          </a:bodyPr>
          <a:lstStyle>
            <a:lvl1pPr marL="0" indent="0">
              <a:buNone/>
              <a:defRPr sz="1403"/>
            </a:lvl1pPr>
            <a:lvl2pPr marL="400967" indent="0">
              <a:buNone/>
              <a:defRPr sz="1052"/>
            </a:lvl2pPr>
            <a:lvl3pPr marL="801934" indent="0">
              <a:buNone/>
              <a:defRPr sz="877"/>
            </a:lvl3pPr>
            <a:lvl4pPr marL="1202901" indent="0">
              <a:buNone/>
              <a:defRPr sz="789"/>
            </a:lvl4pPr>
            <a:lvl5pPr marL="1603868" indent="0">
              <a:buNone/>
              <a:defRPr sz="789"/>
            </a:lvl5pPr>
            <a:lvl6pPr marL="2004835" indent="0">
              <a:buNone/>
              <a:defRPr sz="789"/>
            </a:lvl6pPr>
            <a:lvl7pPr marL="2405802" indent="0">
              <a:buNone/>
              <a:defRPr sz="789"/>
            </a:lvl7pPr>
            <a:lvl8pPr marL="2806769" indent="0">
              <a:buNone/>
              <a:defRPr sz="789"/>
            </a:lvl8pPr>
            <a:lvl9pPr marL="3207736" indent="0">
              <a:buNone/>
              <a:defRPr sz="789"/>
            </a:lvl9pPr>
          </a:lstStyle>
          <a:p>
            <a:pPr lvl="0" rtl="0"/>
            <a:r>
              <a:rPr lang="ja-JP" altLang="en-US"/>
              <a:t>マスター テキストの書式設定</a:t>
            </a:r>
          </a:p>
        </p:txBody>
      </p:sp>
      <p:sp>
        <p:nvSpPr>
          <p:cNvPr id="5" name="日付プレースホルダー 4"/>
          <p:cNvSpPr>
            <a:spLocks noGrp="1"/>
          </p:cNvSpPr>
          <p:nvPr>
            <p:ph type="dt" sz="half" idx="10"/>
          </p:nvPr>
        </p:nvSpPr>
        <p:spPr/>
        <p:txBody>
          <a:bodyPr rtlCol="0"/>
          <a:lstStyle/>
          <a:p>
            <a:pPr rtl="0"/>
            <a:fld id="{3D3039D7-6C48-4687-9F87-6BF97D275B88}" type="datetime1">
              <a:rPr lang="ja-JP" altLang="en-US" smtClean="0"/>
              <a:t>2024/2/2</a:t>
            </a:fld>
            <a:endParaRPr lang="en-US" dirty="0"/>
          </a:p>
        </p:txBody>
      </p:sp>
      <p:sp>
        <p:nvSpPr>
          <p:cNvPr id="6" name="フッター プレースホルダー 5"/>
          <p:cNvSpPr>
            <a:spLocks noGrp="1"/>
          </p:cNvSpPr>
          <p:nvPr>
            <p:ph type="ftr" sz="quarter" idx="11"/>
          </p:nvPr>
        </p:nvSpPr>
        <p:spPr/>
        <p:txBody>
          <a:bodyPr rtlCol="0"/>
          <a:lstStyle/>
          <a:p>
            <a:pPr algn="l" rtl="0"/>
            <a:endParaRPr lang="en-US" dirty="0"/>
          </a:p>
        </p:txBody>
      </p:sp>
      <p:sp>
        <p:nvSpPr>
          <p:cNvPr id="7" name="スライド番号プレースホルダー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509679" y="777270"/>
            <a:ext cx="9672457" cy="1311263"/>
          </a:xfrm>
          <a:prstGeom prst="rect">
            <a:avLst/>
          </a:prstGeom>
        </p:spPr>
        <p:txBody>
          <a:bodyPr vert="horz" lIns="91440" tIns="45720" rIns="91440" bIns="45720" rtlCol="0" anchor="b">
            <a:normAutofit/>
          </a:bodyPr>
          <a:lstStyle/>
          <a:p>
            <a:pPr rtl="0"/>
            <a:r>
              <a:rPr lang="ja" dirty="0"/>
              <a:t>マスター タイトルの書式設定</a:t>
            </a:r>
            <a:endParaRPr lang="en-US" dirty="0"/>
          </a:p>
        </p:txBody>
      </p:sp>
      <p:sp>
        <p:nvSpPr>
          <p:cNvPr id="3" name="テキスト プレースホルダー 2"/>
          <p:cNvSpPr>
            <a:spLocks noGrp="1"/>
          </p:cNvSpPr>
          <p:nvPr>
            <p:ph type="body" idx="1"/>
          </p:nvPr>
        </p:nvSpPr>
        <p:spPr>
          <a:xfrm>
            <a:off x="509679" y="2575011"/>
            <a:ext cx="9672457" cy="4025706"/>
          </a:xfrm>
          <a:prstGeom prst="rect">
            <a:avLst/>
          </a:prstGeom>
        </p:spPr>
        <p:txBody>
          <a:bodyPr vert="horz" lIns="91440" tIns="45720" rIns="91440" bIns="45720" rtlCol="0" anchor="ctr">
            <a:normAutofit/>
          </a:bodyPr>
          <a:lstStyle/>
          <a:p>
            <a:pPr lvl="0" rtl="0"/>
            <a:r>
              <a:rPr lang="ja" dirty="0"/>
              <a:t>マスター テキストの書式設定</a:t>
            </a:r>
          </a:p>
          <a:p>
            <a:pPr lvl="1" rtl="0"/>
            <a:r>
              <a:rPr lang="ja" dirty="0"/>
              <a:t>第 2 レベル</a:t>
            </a:r>
          </a:p>
          <a:p>
            <a:pPr lvl="2" rtl="0"/>
            <a:r>
              <a:rPr lang="ja" dirty="0"/>
              <a:t>第 3 レベル</a:t>
            </a:r>
          </a:p>
          <a:p>
            <a:pPr lvl="3" rtl="0"/>
            <a:r>
              <a:rPr lang="ja" dirty="0"/>
              <a:t>第 4 レベル</a:t>
            </a:r>
          </a:p>
          <a:p>
            <a:pPr lvl="4" rtl="0"/>
            <a:r>
              <a:rPr lang="ja" dirty="0"/>
              <a:t>第 5 レベル</a:t>
            </a:r>
            <a:endParaRPr lang="en-US" dirty="0"/>
          </a:p>
        </p:txBody>
      </p:sp>
      <p:sp>
        <p:nvSpPr>
          <p:cNvPr id="4" name="日付プレースホルダー 3"/>
          <p:cNvSpPr>
            <a:spLocks noGrp="1"/>
          </p:cNvSpPr>
          <p:nvPr>
            <p:ph type="dt" sz="half" idx="2"/>
          </p:nvPr>
        </p:nvSpPr>
        <p:spPr>
          <a:xfrm>
            <a:off x="6670063" y="7081177"/>
            <a:ext cx="2494755" cy="402483"/>
          </a:xfrm>
          <a:prstGeom prst="rect">
            <a:avLst/>
          </a:prstGeom>
        </p:spPr>
        <p:txBody>
          <a:bodyPr vert="horz" lIns="91440" tIns="45720" rIns="91440" bIns="45720" rtlCol="0" anchor="ctr"/>
          <a:lstStyle>
            <a:lvl1pPr algn="r">
              <a:defRPr sz="789">
                <a:solidFill>
                  <a:schemeClr val="tx1">
                    <a:lumMod val="75000"/>
                    <a:lumOff val="25000"/>
                  </a:schemeClr>
                </a:solidFill>
                <a:latin typeface="Meiryo UI" panose="020B0604030504040204" pitchFamily="50" charset="-128"/>
                <a:ea typeface="Meiryo UI" panose="020B0604030504040204" pitchFamily="50" charset="-128"/>
              </a:defRPr>
            </a:lvl1pPr>
          </a:lstStyle>
          <a:p>
            <a:fld id="{1B1F8CDE-ABA7-4E75-83E4-E22CB3AE8157}" type="datetime1">
              <a:rPr lang="ja-JP" altLang="en-US" noProof="0" smtClean="0"/>
              <a:t>2024/2/2</a:t>
            </a:fld>
            <a:endParaRPr lang="ja-JP" altLang="en-US" noProof="0" dirty="0"/>
          </a:p>
        </p:txBody>
      </p:sp>
      <p:sp>
        <p:nvSpPr>
          <p:cNvPr id="5" name="フッター プレースホルダー 4"/>
          <p:cNvSpPr>
            <a:spLocks noGrp="1"/>
          </p:cNvSpPr>
          <p:nvPr>
            <p:ph type="ftr" sz="quarter" idx="3"/>
          </p:nvPr>
        </p:nvSpPr>
        <p:spPr>
          <a:xfrm>
            <a:off x="509678" y="7081177"/>
            <a:ext cx="6066069" cy="402483"/>
          </a:xfrm>
          <a:prstGeom prst="rect">
            <a:avLst/>
          </a:prstGeom>
        </p:spPr>
        <p:txBody>
          <a:bodyPr vert="horz" lIns="91440" tIns="45720" rIns="91440" bIns="45720" rtlCol="0" anchor="ctr"/>
          <a:lstStyle>
            <a:lvl1pPr algn="l">
              <a:defRPr sz="789" cap="all">
                <a:solidFill>
                  <a:schemeClr val="tx1">
                    <a:lumMod val="75000"/>
                    <a:lumOff val="25000"/>
                  </a:schemeClr>
                </a:solidFill>
                <a:latin typeface="Meiryo UI" panose="020B0604030504040204" pitchFamily="50" charset="-128"/>
                <a:ea typeface="Meiryo UI" panose="020B0604030504040204" pitchFamily="50" charset="-128"/>
              </a:defRPr>
            </a:lvl1pPr>
          </a:lstStyle>
          <a:p>
            <a:endParaRPr lang="ja-JP" altLang="en-US" noProof="0" dirty="0"/>
          </a:p>
        </p:txBody>
      </p:sp>
      <p:sp>
        <p:nvSpPr>
          <p:cNvPr id="6" name="スライド番号プレースホルダー 5"/>
          <p:cNvSpPr>
            <a:spLocks noGrp="1"/>
          </p:cNvSpPr>
          <p:nvPr>
            <p:ph type="sldNum" sz="quarter" idx="4"/>
          </p:nvPr>
        </p:nvSpPr>
        <p:spPr>
          <a:xfrm>
            <a:off x="9259135" y="7081177"/>
            <a:ext cx="923002" cy="402483"/>
          </a:xfrm>
          <a:prstGeom prst="rect">
            <a:avLst/>
          </a:prstGeom>
        </p:spPr>
        <p:txBody>
          <a:bodyPr vert="horz" lIns="91440" tIns="45720" rIns="91440" bIns="45720" rtlCol="0" anchor="ctr"/>
          <a:lstStyle>
            <a:lvl1pPr algn="r">
              <a:defRPr sz="789">
                <a:solidFill>
                  <a:schemeClr val="tx1">
                    <a:lumMod val="75000"/>
                    <a:lumOff val="25000"/>
                  </a:schemeClr>
                </a:solidFill>
                <a:latin typeface="Meiryo UI" panose="020B0604030504040204" pitchFamily="50" charset="-128"/>
                <a:ea typeface="Meiryo UI" panose="020B0604030504040204" pitchFamily="50" charset="-128"/>
              </a:defRPr>
            </a:lvl1pPr>
          </a:lstStyle>
          <a:p>
            <a:fld id="{3A98EE3D-8CD1-4C3F-BD1C-C98C9596463C}" type="slidenum">
              <a:rPr lang="en-US" altLang="ja-JP" noProof="0" smtClean="0"/>
              <a:pPr/>
              <a:t>‹#›</a:t>
            </a:fld>
            <a:endParaRPr lang="ja-JP" altLang="en-US" noProof="0" dirty="0"/>
          </a:p>
        </p:txBody>
      </p:sp>
      <p:sp>
        <p:nvSpPr>
          <p:cNvPr id="9" name="長方形 8"/>
          <p:cNvSpPr/>
          <p:nvPr/>
        </p:nvSpPr>
        <p:spPr>
          <a:xfrm>
            <a:off x="391590" y="503980"/>
            <a:ext cx="3247638" cy="10471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長方形 9"/>
          <p:cNvSpPr/>
          <p:nvPr/>
        </p:nvSpPr>
        <p:spPr>
          <a:xfrm>
            <a:off x="7052586" y="500057"/>
            <a:ext cx="3247638" cy="108638"/>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長方形 10"/>
          <p:cNvSpPr/>
          <p:nvPr/>
        </p:nvSpPr>
        <p:spPr>
          <a:xfrm>
            <a:off x="3719886" y="503978"/>
            <a:ext cx="3247638" cy="1007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hdr="0" ftr="0" dt="0"/>
  <p:txStyles>
    <p:titleStyle>
      <a:lvl1pPr algn="l" defTabSz="400967" rtl="0" eaLnBrk="1" latinLnBrk="0" hangingPunct="1">
        <a:lnSpc>
          <a:spcPct val="100000"/>
        </a:lnSpc>
        <a:spcBef>
          <a:spcPct val="0"/>
        </a:spcBef>
        <a:buNone/>
        <a:defRPr kumimoji="1" sz="2456" b="1" kern="1200" cap="all">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68364" indent="-268364" algn="l" defTabSz="400967" rtl="0" eaLnBrk="1" latinLnBrk="0" hangingPunct="1">
        <a:lnSpc>
          <a:spcPct val="110000"/>
        </a:lnSpc>
        <a:spcBef>
          <a:spcPct val="20000"/>
        </a:spcBef>
        <a:spcAft>
          <a:spcPts val="526"/>
        </a:spcAft>
        <a:buClr>
          <a:schemeClr val="accent1"/>
        </a:buClr>
        <a:buSzPct val="92000"/>
        <a:buFont typeface="Wingdings 2" panose="05020102010507070707" pitchFamily="18" charset="2"/>
        <a:buChar char=""/>
        <a:defRPr kumimoji="1" sz="1491"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552514" indent="-268364" algn="l" defTabSz="400967" rtl="0" eaLnBrk="1" latinLnBrk="0" hangingPunct="1">
        <a:spcBef>
          <a:spcPct val="20000"/>
        </a:spcBef>
        <a:spcAft>
          <a:spcPts val="526"/>
        </a:spcAft>
        <a:buClr>
          <a:schemeClr val="accent1"/>
        </a:buClr>
        <a:buSzPct val="92000"/>
        <a:buFont typeface="Wingdings 2" panose="05020102010507070707" pitchFamily="18" charset="2"/>
        <a:buChar char=""/>
        <a:defRPr kumimoji="1" sz="1228"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789305" indent="-236792" algn="l" defTabSz="400967" rtl="0" eaLnBrk="1" latinLnBrk="0" hangingPunct="1">
        <a:spcBef>
          <a:spcPct val="20000"/>
        </a:spcBef>
        <a:spcAft>
          <a:spcPts val="526"/>
        </a:spcAft>
        <a:buClr>
          <a:schemeClr val="accent1"/>
        </a:buClr>
        <a:buSzPct val="92000"/>
        <a:buFont typeface="Wingdings 2" panose="05020102010507070707" pitchFamily="18" charset="2"/>
        <a:buChar char=""/>
        <a:defRPr kumimoji="1" sz="114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089242" indent="-205219" algn="l" defTabSz="400967" rtl="0" eaLnBrk="1" latinLnBrk="0" hangingPunct="1">
        <a:spcBef>
          <a:spcPct val="20000"/>
        </a:spcBef>
        <a:spcAft>
          <a:spcPts val="526"/>
        </a:spcAft>
        <a:buClr>
          <a:schemeClr val="accent1"/>
        </a:buClr>
        <a:buSzPct val="92000"/>
        <a:buFont typeface="Wingdings 2" panose="05020102010507070707" pitchFamily="18" charset="2"/>
        <a:buChar char=""/>
        <a:defRPr kumimoji="1" sz="965"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404964" indent="-205219" algn="l" defTabSz="400967" rtl="0" eaLnBrk="1" latinLnBrk="0" hangingPunct="1">
        <a:spcBef>
          <a:spcPct val="20000"/>
        </a:spcBef>
        <a:spcAft>
          <a:spcPts val="526"/>
        </a:spcAft>
        <a:buClr>
          <a:schemeClr val="accent1"/>
        </a:buClr>
        <a:buSzPct val="92000"/>
        <a:buFont typeface="Wingdings 2" panose="05020102010507070707" pitchFamily="18" charset="2"/>
        <a:buChar char=""/>
        <a:defRPr kumimoji="1" sz="965"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666311" indent="-200484" algn="l" defTabSz="400967" rtl="0" eaLnBrk="1" latinLnBrk="0" hangingPunct="1">
        <a:spcBef>
          <a:spcPct val="20000"/>
        </a:spcBef>
        <a:spcAft>
          <a:spcPts val="526"/>
        </a:spcAft>
        <a:buClr>
          <a:schemeClr val="accent2"/>
        </a:buClr>
        <a:buSzPct val="92000"/>
        <a:buFont typeface="Wingdings 2" panose="05020102010507070707" pitchFamily="18" charset="2"/>
        <a:buChar char=""/>
        <a:defRPr kumimoji="1" sz="1052" kern="1200">
          <a:solidFill>
            <a:schemeClr val="tx2"/>
          </a:solidFill>
          <a:latin typeface="+mn-lt"/>
          <a:ea typeface="+mn-ea"/>
          <a:cs typeface="+mn-cs"/>
        </a:defRPr>
      </a:lvl6pPr>
      <a:lvl7pPr marL="1929412" indent="-200484" algn="l" defTabSz="400967" rtl="0" eaLnBrk="1" latinLnBrk="0" hangingPunct="1">
        <a:spcBef>
          <a:spcPct val="20000"/>
        </a:spcBef>
        <a:spcAft>
          <a:spcPts val="526"/>
        </a:spcAft>
        <a:buClr>
          <a:schemeClr val="accent2"/>
        </a:buClr>
        <a:buSzPct val="92000"/>
        <a:buFont typeface="Wingdings 2" panose="05020102010507070707" pitchFamily="18" charset="2"/>
        <a:buChar char=""/>
        <a:defRPr kumimoji="1" sz="1052" kern="1200">
          <a:solidFill>
            <a:schemeClr val="tx2"/>
          </a:solidFill>
          <a:latin typeface="+mn-lt"/>
          <a:ea typeface="+mn-ea"/>
          <a:cs typeface="+mn-cs"/>
        </a:defRPr>
      </a:lvl7pPr>
      <a:lvl8pPr marL="2192514" indent="-200484" algn="l" defTabSz="400967" rtl="0" eaLnBrk="1" latinLnBrk="0" hangingPunct="1">
        <a:spcBef>
          <a:spcPct val="20000"/>
        </a:spcBef>
        <a:spcAft>
          <a:spcPts val="526"/>
        </a:spcAft>
        <a:buClr>
          <a:schemeClr val="accent2"/>
        </a:buClr>
        <a:buSzPct val="92000"/>
        <a:buFont typeface="Wingdings 2" panose="05020102010507070707" pitchFamily="18" charset="2"/>
        <a:buChar char=""/>
        <a:defRPr kumimoji="1" sz="1052" kern="1200">
          <a:solidFill>
            <a:schemeClr val="tx2"/>
          </a:solidFill>
          <a:latin typeface="+mn-lt"/>
          <a:ea typeface="+mn-ea"/>
          <a:cs typeface="+mn-cs"/>
        </a:defRPr>
      </a:lvl8pPr>
      <a:lvl9pPr marL="2455616" indent="-200484" algn="l" defTabSz="400967" rtl="0" eaLnBrk="1" latinLnBrk="0" hangingPunct="1">
        <a:spcBef>
          <a:spcPct val="20000"/>
        </a:spcBef>
        <a:spcAft>
          <a:spcPts val="526"/>
        </a:spcAft>
        <a:buClr>
          <a:schemeClr val="accent2"/>
        </a:buClr>
        <a:buSzPct val="92000"/>
        <a:buFont typeface="Wingdings 2" panose="05020102010507070707" pitchFamily="18" charset="2"/>
        <a:buChar char=""/>
        <a:defRPr kumimoji="1" sz="1052" kern="1200">
          <a:solidFill>
            <a:schemeClr val="tx2"/>
          </a:solidFill>
          <a:latin typeface="+mn-lt"/>
          <a:ea typeface="+mn-ea"/>
          <a:cs typeface="+mn-cs"/>
        </a:defRPr>
      </a:lvl9pPr>
    </p:bodyStyle>
    <p:otherStyle>
      <a:defPPr>
        <a:defRPr lang="en-US"/>
      </a:defPPr>
      <a:lvl1pPr marL="0" algn="l" defTabSz="400967" rtl="0" eaLnBrk="1" latinLnBrk="0" hangingPunct="1">
        <a:defRPr kumimoji="1" sz="1579" kern="1200">
          <a:solidFill>
            <a:schemeClr val="tx1"/>
          </a:solidFill>
          <a:latin typeface="+mn-lt"/>
          <a:ea typeface="+mn-ea"/>
          <a:cs typeface="+mn-cs"/>
        </a:defRPr>
      </a:lvl1pPr>
      <a:lvl2pPr marL="400967" algn="l" defTabSz="400967" rtl="0" eaLnBrk="1" latinLnBrk="0" hangingPunct="1">
        <a:defRPr kumimoji="1" sz="1579" kern="1200">
          <a:solidFill>
            <a:schemeClr val="tx1"/>
          </a:solidFill>
          <a:latin typeface="+mn-lt"/>
          <a:ea typeface="+mn-ea"/>
          <a:cs typeface="+mn-cs"/>
        </a:defRPr>
      </a:lvl2pPr>
      <a:lvl3pPr marL="801934" algn="l" defTabSz="400967" rtl="0" eaLnBrk="1" latinLnBrk="0" hangingPunct="1">
        <a:defRPr kumimoji="1" sz="1579" kern="1200">
          <a:solidFill>
            <a:schemeClr val="tx1"/>
          </a:solidFill>
          <a:latin typeface="+mn-lt"/>
          <a:ea typeface="+mn-ea"/>
          <a:cs typeface="+mn-cs"/>
        </a:defRPr>
      </a:lvl3pPr>
      <a:lvl4pPr marL="1202901" algn="l" defTabSz="400967" rtl="0" eaLnBrk="1" latinLnBrk="0" hangingPunct="1">
        <a:defRPr kumimoji="1" sz="1579" kern="1200">
          <a:solidFill>
            <a:schemeClr val="tx1"/>
          </a:solidFill>
          <a:latin typeface="+mn-lt"/>
          <a:ea typeface="+mn-ea"/>
          <a:cs typeface="+mn-cs"/>
        </a:defRPr>
      </a:lvl4pPr>
      <a:lvl5pPr marL="1603868" algn="l" defTabSz="400967" rtl="0" eaLnBrk="1" latinLnBrk="0" hangingPunct="1">
        <a:defRPr kumimoji="1" sz="1579" kern="1200">
          <a:solidFill>
            <a:schemeClr val="tx1"/>
          </a:solidFill>
          <a:latin typeface="+mn-lt"/>
          <a:ea typeface="+mn-ea"/>
          <a:cs typeface="+mn-cs"/>
        </a:defRPr>
      </a:lvl5pPr>
      <a:lvl6pPr marL="2004835" algn="l" defTabSz="400967" rtl="0" eaLnBrk="1" latinLnBrk="0" hangingPunct="1">
        <a:defRPr kumimoji="1" sz="1579" kern="1200">
          <a:solidFill>
            <a:schemeClr val="tx1"/>
          </a:solidFill>
          <a:latin typeface="+mn-lt"/>
          <a:ea typeface="+mn-ea"/>
          <a:cs typeface="+mn-cs"/>
        </a:defRPr>
      </a:lvl6pPr>
      <a:lvl7pPr marL="2405802" algn="l" defTabSz="400967" rtl="0" eaLnBrk="1" latinLnBrk="0" hangingPunct="1">
        <a:defRPr kumimoji="1" sz="1579" kern="1200">
          <a:solidFill>
            <a:schemeClr val="tx1"/>
          </a:solidFill>
          <a:latin typeface="+mn-lt"/>
          <a:ea typeface="+mn-ea"/>
          <a:cs typeface="+mn-cs"/>
        </a:defRPr>
      </a:lvl7pPr>
      <a:lvl8pPr marL="2806769" algn="l" defTabSz="400967" rtl="0" eaLnBrk="1" latinLnBrk="0" hangingPunct="1">
        <a:defRPr kumimoji="1" sz="1579" kern="1200">
          <a:solidFill>
            <a:schemeClr val="tx1"/>
          </a:solidFill>
          <a:latin typeface="+mn-lt"/>
          <a:ea typeface="+mn-ea"/>
          <a:cs typeface="+mn-cs"/>
        </a:defRPr>
      </a:lvl8pPr>
      <a:lvl9pPr marL="3207736" algn="l" defTabSz="400967" rtl="0" eaLnBrk="1" latinLnBrk="0" hangingPunct="1">
        <a:defRPr kumimoji="1"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chart" Target="../charts/chart5.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10" Type="http://schemas.openxmlformats.org/officeDocument/2006/relationships/chart" Target="../charts/chart13.xml"/><Relationship Id="rId4" Type="http://schemas.openxmlformats.org/officeDocument/2006/relationships/chart" Target="../charts/chart7.xml"/><Relationship Id="rId9" Type="http://schemas.openxmlformats.org/officeDocument/2006/relationships/chart" Target="../charts/char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package" Target="../embeddings/Microsoft_Excel_Worksheet30.xlsx"/><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長方形 17">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72765"/>
            <a:ext cx="10691813" cy="60141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579"/>
          </a:p>
        </p:txBody>
      </p:sp>
      <p:sp>
        <p:nvSpPr>
          <p:cNvPr id="2" name="タイトル 1">
            <a:extLst>
              <a:ext uri="{FF2B5EF4-FFF2-40B4-BE49-F238E27FC236}">
                <a16:creationId xmlns:a16="http://schemas.microsoft.com/office/drawing/2014/main" id="{1C21E816-31F5-48BB-BD02-D15F2F18B48A}"/>
              </a:ext>
            </a:extLst>
          </p:cNvPr>
          <p:cNvSpPr>
            <a:spLocks noGrp="1"/>
          </p:cNvSpPr>
          <p:nvPr>
            <p:ph type="ctrTitle"/>
          </p:nvPr>
        </p:nvSpPr>
        <p:spPr>
          <a:xfrm>
            <a:off x="513252" y="565476"/>
            <a:ext cx="9640827" cy="615658"/>
          </a:xfrm>
        </p:spPr>
        <p:txBody>
          <a:bodyPr rtlCol="0">
            <a:normAutofit/>
          </a:bodyPr>
          <a:lstStyle/>
          <a:p>
            <a:r>
              <a:rPr lang="ja-JP" altLang="en-US" dirty="0"/>
              <a:t>未来社会に関する意識調査の結果概要</a:t>
            </a:r>
            <a:endParaRPr lang="ja" dirty="0"/>
          </a:p>
        </p:txBody>
      </p:sp>
      <p:sp>
        <p:nvSpPr>
          <p:cNvPr id="3" name="サブタイトル 2">
            <a:extLst>
              <a:ext uri="{FF2B5EF4-FFF2-40B4-BE49-F238E27FC236}">
                <a16:creationId xmlns:a16="http://schemas.microsoft.com/office/drawing/2014/main" id="{835D6E6B-3353-491C-A3C6-F278D6CED8B3}"/>
              </a:ext>
            </a:extLst>
          </p:cNvPr>
          <p:cNvSpPr>
            <a:spLocks noGrp="1"/>
          </p:cNvSpPr>
          <p:nvPr>
            <p:ph type="subTitle" idx="1"/>
          </p:nvPr>
        </p:nvSpPr>
        <p:spPr>
          <a:xfrm>
            <a:off x="826618" y="1874706"/>
            <a:ext cx="8785555" cy="970371"/>
          </a:xfrm>
        </p:spPr>
        <p:txBody>
          <a:bodyPr rtlCol="0">
            <a:normAutofit fontScale="92500" lnSpcReduction="20000"/>
          </a:bodyPr>
          <a:lstStyle/>
          <a:p>
            <a:pPr rtl="0"/>
            <a:r>
              <a:rPr lang="ja-JP" altLang="en-US" sz="1600" dirty="0"/>
              <a:t>〇調査手法：民間調査会社（マクロミル社）の登録モニターを対象としたインターネット調査</a:t>
            </a:r>
            <a:endParaRPr lang="en-US" altLang="ja-JP" sz="1600" dirty="0"/>
          </a:p>
          <a:p>
            <a:pPr rtl="0"/>
            <a:r>
              <a:rPr lang="ja-JP" altLang="en-US" sz="1600" dirty="0"/>
              <a:t>〇調査日：</a:t>
            </a:r>
            <a:r>
              <a:rPr lang="en-US" altLang="ja-JP" sz="1600" dirty="0"/>
              <a:t>2023</a:t>
            </a:r>
            <a:r>
              <a:rPr lang="ja-JP" altLang="en-US" sz="1600" dirty="0"/>
              <a:t>年</a:t>
            </a:r>
            <a:r>
              <a:rPr lang="en-US" altLang="ja-JP" sz="1600" dirty="0"/>
              <a:t>12</a:t>
            </a:r>
            <a:r>
              <a:rPr lang="ja-JP" altLang="en-US" sz="1600" dirty="0"/>
              <a:t>月</a:t>
            </a:r>
            <a:r>
              <a:rPr lang="en-US" altLang="ja-JP" sz="1600" dirty="0"/>
              <a:t>13</a:t>
            </a:r>
            <a:r>
              <a:rPr lang="ja-JP" altLang="en-US" sz="1600" dirty="0"/>
              <a:t>日～</a:t>
            </a:r>
            <a:r>
              <a:rPr lang="en-US" altLang="ja-JP" sz="1600" dirty="0"/>
              <a:t>15</a:t>
            </a:r>
            <a:r>
              <a:rPr lang="ja-JP" altLang="en-US" sz="1600" dirty="0"/>
              <a:t>日</a:t>
            </a:r>
            <a:endParaRPr lang="en-US" altLang="ja-JP" sz="1600" dirty="0"/>
          </a:p>
          <a:p>
            <a:pPr rtl="0"/>
            <a:r>
              <a:rPr lang="ja-JP" altLang="en-US" sz="1600" dirty="0"/>
              <a:t>〇サンプル数：</a:t>
            </a:r>
            <a:r>
              <a:rPr lang="en-US" altLang="ja-JP" sz="1600" dirty="0"/>
              <a:t>3101</a:t>
            </a:r>
            <a:endParaRPr lang="ja" sz="1600" dirty="0"/>
          </a:p>
        </p:txBody>
      </p:sp>
      <p:sp>
        <p:nvSpPr>
          <p:cNvPr id="20" name="長方形 19">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589" y="1173708"/>
            <a:ext cx="3247638" cy="8330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長方形 21">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9887" y="1173708"/>
            <a:ext cx="3247638" cy="8018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長方形 23">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2586" y="1170589"/>
            <a:ext cx="3247638" cy="8642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画像 5" descr="ロゴのクローズ アップ&#10;&#10;自動生成された説明">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307060" y="4188206"/>
            <a:ext cx="9875077" cy="2598704"/>
          </a:xfrm>
          <a:prstGeom prst="rect">
            <a:avLst/>
          </a:prstGeom>
        </p:spPr>
      </p:pic>
      <p:sp>
        <p:nvSpPr>
          <p:cNvPr id="4" name="スライド番号プレースホルダー 3">
            <a:extLst>
              <a:ext uri="{FF2B5EF4-FFF2-40B4-BE49-F238E27FC236}">
                <a16:creationId xmlns:a16="http://schemas.microsoft.com/office/drawing/2014/main" id="{E8C6AAB3-7A1E-426F-9494-1B4E8174C561}"/>
              </a:ext>
            </a:extLst>
          </p:cNvPr>
          <p:cNvSpPr>
            <a:spLocks noGrp="1"/>
          </p:cNvSpPr>
          <p:nvPr>
            <p:ph type="sldNum" sz="quarter" idx="12"/>
          </p:nvPr>
        </p:nvSpPr>
        <p:spPr/>
        <p:txBody>
          <a:bodyPr/>
          <a:lstStyle/>
          <a:p>
            <a:pPr rtl="0"/>
            <a:fld id="{3A98EE3D-8CD1-4C3F-BD1C-C98C9596463C}" type="slidenum">
              <a:rPr lang="en-US" smtClean="0"/>
              <a:t>1</a:t>
            </a:fld>
            <a:endParaRPr lang="en-US" dirty="0"/>
          </a:p>
        </p:txBody>
      </p:sp>
    </p:spTree>
    <p:extLst>
      <p:ext uri="{BB962C8B-B14F-4D97-AF65-F5344CB8AC3E}">
        <p14:creationId xmlns:p14="http://schemas.microsoft.com/office/powerpoint/2010/main" val="247580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319483" y="533456"/>
            <a:ext cx="9672456" cy="534771"/>
          </a:xfrm>
        </p:spPr>
        <p:txBody>
          <a:bodyPr>
            <a:normAutofit/>
          </a:bodyPr>
          <a:lstStyle/>
          <a:p>
            <a:r>
              <a:rPr lang="ja-JP" altLang="en-US" dirty="0"/>
              <a:t>３</a:t>
            </a:r>
            <a:r>
              <a:rPr kumimoji="1" lang="ja-JP" altLang="en-US" dirty="0"/>
              <a:t>．</a:t>
            </a:r>
            <a:r>
              <a:rPr lang="ja-JP" altLang="en-US" dirty="0"/>
              <a:t>未来社会を考えるときに関心の高い分野　</a:t>
            </a:r>
            <a:r>
              <a:rPr lang="ja-JP" altLang="en-US" sz="1579" dirty="0"/>
              <a:t>その</a:t>
            </a:r>
            <a:r>
              <a:rPr lang="en-US" altLang="ja-JP" sz="1579" dirty="0"/>
              <a:t>2</a:t>
            </a:r>
            <a:r>
              <a:rPr lang="ja-JP" altLang="en-US" sz="1579" dirty="0"/>
              <a:t>　＜男女別＞</a:t>
            </a:r>
          </a:p>
        </p:txBody>
      </p:sp>
      <p:sp>
        <p:nvSpPr>
          <p:cNvPr id="3" name="コンテンツ プレースホルダー 2">
            <a:extLst>
              <a:ext uri="{FF2B5EF4-FFF2-40B4-BE49-F238E27FC236}">
                <a16:creationId xmlns:a16="http://schemas.microsoft.com/office/drawing/2014/main" id="{31C1D840-54AA-AF5C-AE32-8641ECE2F6B6}"/>
              </a:ext>
            </a:extLst>
          </p:cNvPr>
          <p:cNvSpPr>
            <a:spLocks noGrp="1"/>
          </p:cNvSpPr>
          <p:nvPr>
            <p:ph idx="1"/>
          </p:nvPr>
        </p:nvSpPr>
        <p:spPr>
          <a:xfrm>
            <a:off x="422676" y="1091877"/>
            <a:ext cx="9846460" cy="1000394"/>
          </a:xfrm>
          <a:ln>
            <a:solidFill>
              <a:schemeClr val="tx1"/>
            </a:solidFill>
          </a:ln>
        </p:spPr>
        <p:txBody>
          <a:bodyPr>
            <a:noAutofit/>
          </a:bodyPr>
          <a:lstStyle/>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〇「科学・技術」「経済・産業・雇用」「国内行政・政治」など社会横断的・基盤的分野では、相対的に男性の関心度が高い傾向にある。</a:t>
            </a:r>
            <a:endParaRPr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〇「衣・食・住」など日々の生活と関連が高い分野の他、「ジェンダー」「介護」「育児」など女性活躍の制約要因として語られることの多い分野では、相対的に女性の関心度が高い傾向にある。</a:t>
            </a:r>
            <a:endParaRPr lang="en-US" altLang="ja-JP" sz="1400" dirty="0">
              <a:latin typeface="ＭＳ ゴシック" panose="020B0609070205080204" pitchFamily="49" charset="-128"/>
              <a:ea typeface="ＭＳ ゴシック" panose="020B0609070205080204" pitchFamily="49" charset="-128"/>
            </a:endParaRPr>
          </a:p>
        </p:txBody>
      </p:sp>
      <p:sp>
        <p:nvSpPr>
          <p:cNvPr id="8" name="スライド番号プレースホルダー 7">
            <a:extLst>
              <a:ext uri="{FF2B5EF4-FFF2-40B4-BE49-F238E27FC236}">
                <a16:creationId xmlns:a16="http://schemas.microsoft.com/office/drawing/2014/main" id="{E0EE468B-8808-F76E-24C4-0293AB3D9210}"/>
              </a:ext>
            </a:extLst>
          </p:cNvPr>
          <p:cNvSpPr>
            <a:spLocks noGrp="1"/>
          </p:cNvSpPr>
          <p:nvPr>
            <p:ph type="sldNum" sz="quarter" idx="12"/>
          </p:nvPr>
        </p:nvSpPr>
        <p:spPr/>
        <p:txBody>
          <a:bodyPr/>
          <a:lstStyle/>
          <a:p>
            <a:pPr rtl="0"/>
            <a:fld id="{3A98EE3D-8CD1-4C3F-BD1C-C98C9596463C}" type="slidenum">
              <a:rPr lang="en-US" smtClean="0"/>
              <a:t>10</a:t>
            </a:fld>
            <a:endParaRPr lang="en-US" dirty="0"/>
          </a:p>
        </p:txBody>
      </p:sp>
      <p:graphicFrame>
        <p:nvGraphicFramePr>
          <p:cNvPr id="5" name="グラフ 4">
            <a:extLst>
              <a:ext uri="{FF2B5EF4-FFF2-40B4-BE49-F238E27FC236}">
                <a16:creationId xmlns:a16="http://schemas.microsoft.com/office/drawing/2014/main" id="{D9E98BB1-6103-0FFB-1FD8-8AE3B947AE87}"/>
              </a:ext>
            </a:extLst>
          </p:cNvPr>
          <p:cNvGraphicFramePr>
            <a:graphicFrameLocks/>
          </p:cNvGraphicFramePr>
          <p:nvPr>
            <p:extLst>
              <p:ext uri="{D42A27DB-BD31-4B8C-83A1-F6EECF244321}">
                <p14:modId xmlns:p14="http://schemas.microsoft.com/office/powerpoint/2010/main" val="2702975244"/>
              </p:ext>
            </p:extLst>
          </p:nvPr>
        </p:nvGraphicFramePr>
        <p:xfrm>
          <a:off x="263348" y="2018994"/>
          <a:ext cx="10291710" cy="55406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36336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334113" y="505379"/>
            <a:ext cx="9672456" cy="534771"/>
          </a:xfrm>
        </p:spPr>
        <p:txBody>
          <a:bodyPr>
            <a:normAutofit/>
          </a:bodyPr>
          <a:lstStyle/>
          <a:p>
            <a:r>
              <a:rPr lang="ja-JP" altLang="en-US" dirty="0"/>
              <a:t>３</a:t>
            </a:r>
            <a:r>
              <a:rPr kumimoji="1" lang="ja-JP" altLang="en-US" dirty="0"/>
              <a:t>．</a:t>
            </a:r>
            <a:r>
              <a:rPr lang="ja-JP" altLang="en-US" dirty="0"/>
              <a:t>未来社会を考えるときに関心の高い分野　</a:t>
            </a:r>
            <a:r>
              <a:rPr lang="ja-JP" altLang="en-US" sz="1579" dirty="0"/>
              <a:t>その３　＜年齢別＞</a:t>
            </a:r>
          </a:p>
        </p:txBody>
      </p:sp>
      <p:sp>
        <p:nvSpPr>
          <p:cNvPr id="3" name="コンテンツ プレースホルダー 2">
            <a:extLst>
              <a:ext uri="{FF2B5EF4-FFF2-40B4-BE49-F238E27FC236}">
                <a16:creationId xmlns:a16="http://schemas.microsoft.com/office/drawing/2014/main" id="{31C1D840-54AA-AF5C-AE32-8641ECE2F6B6}"/>
              </a:ext>
            </a:extLst>
          </p:cNvPr>
          <p:cNvSpPr>
            <a:spLocks noGrp="1"/>
          </p:cNvSpPr>
          <p:nvPr>
            <p:ph idx="1"/>
          </p:nvPr>
        </p:nvSpPr>
        <p:spPr>
          <a:xfrm>
            <a:off x="422674" y="1040149"/>
            <a:ext cx="9935025" cy="1242193"/>
          </a:xfrm>
          <a:ln>
            <a:solidFill>
              <a:schemeClr val="tx1"/>
            </a:solidFill>
          </a:ln>
        </p:spPr>
        <p:txBody>
          <a:bodyPr>
            <a:noAutofit/>
          </a:bodyPr>
          <a:lstStyle/>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経済・産業・雇用」「国内行政・政治」などの社会横断的・基盤的分野では、相対的に高齢層で関心の高い傾向がみられる。また、「医療・健康・保健」「介護」などでも相対的に高齢層で関心が高い傾向がみられる。</a:t>
            </a:r>
            <a:endParaRPr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〇「娯楽・エンターテインメント」の他、「育児」「学校教育」など子どもに関わる分野、「ジェンダー」など近年になって認識が高まってきた分野では、相対的に若年層で関心が高い傾向がみられる。</a:t>
            </a:r>
            <a:endParaRPr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〇「働き方・労働環境」は、</a:t>
            </a:r>
            <a:r>
              <a:rPr lang="en-US" altLang="ja-JP" sz="1400" dirty="0">
                <a:latin typeface="ＭＳ ゴシック" panose="020B0609070205080204" pitchFamily="49" charset="-128"/>
                <a:ea typeface="ＭＳ ゴシック" panose="020B0609070205080204" pitchFamily="49" charset="-128"/>
              </a:rPr>
              <a:t>30</a:t>
            </a:r>
            <a:r>
              <a:rPr lang="ja-JP" altLang="en-US" sz="1400" dirty="0">
                <a:latin typeface="ＭＳ ゴシック" panose="020B0609070205080204" pitchFamily="49" charset="-128"/>
                <a:ea typeface="ＭＳ ゴシック" panose="020B0609070205080204" pitchFamily="49" charset="-128"/>
              </a:rPr>
              <a:t>歳台を中心に若手現役層で関心が高い傾向がみられる。</a:t>
            </a:r>
            <a:endParaRPr lang="en-US" altLang="ja-JP" sz="1400" dirty="0">
              <a:latin typeface="ＭＳ ゴシック" panose="020B0609070205080204" pitchFamily="49" charset="-128"/>
              <a:ea typeface="ＭＳ ゴシック" panose="020B0609070205080204" pitchFamily="49" charset="-128"/>
            </a:endParaRPr>
          </a:p>
        </p:txBody>
      </p:sp>
      <p:sp>
        <p:nvSpPr>
          <p:cNvPr id="8" name="スライド番号プレースホルダー 7">
            <a:extLst>
              <a:ext uri="{FF2B5EF4-FFF2-40B4-BE49-F238E27FC236}">
                <a16:creationId xmlns:a16="http://schemas.microsoft.com/office/drawing/2014/main" id="{E0EE468B-8808-F76E-24C4-0293AB3D9210}"/>
              </a:ext>
            </a:extLst>
          </p:cNvPr>
          <p:cNvSpPr>
            <a:spLocks noGrp="1"/>
          </p:cNvSpPr>
          <p:nvPr>
            <p:ph type="sldNum" sz="quarter" idx="12"/>
          </p:nvPr>
        </p:nvSpPr>
        <p:spPr/>
        <p:txBody>
          <a:bodyPr/>
          <a:lstStyle/>
          <a:p>
            <a:pPr rtl="0"/>
            <a:fld id="{3A98EE3D-8CD1-4C3F-BD1C-C98C9596463C}" type="slidenum">
              <a:rPr lang="en-US" smtClean="0"/>
              <a:t>11</a:t>
            </a:fld>
            <a:endParaRPr lang="en-US" dirty="0"/>
          </a:p>
        </p:txBody>
      </p:sp>
      <p:graphicFrame>
        <p:nvGraphicFramePr>
          <p:cNvPr id="7" name="グラフ 6">
            <a:extLst>
              <a:ext uri="{FF2B5EF4-FFF2-40B4-BE49-F238E27FC236}">
                <a16:creationId xmlns:a16="http://schemas.microsoft.com/office/drawing/2014/main" id="{10E605EA-B177-9514-DB00-D215158FCEDA}"/>
              </a:ext>
            </a:extLst>
          </p:cNvPr>
          <p:cNvGraphicFramePr>
            <a:graphicFrameLocks/>
          </p:cNvGraphicFramePr>
          <p:nvPr>
            <p:extLst>
              <p:ext uri="{D42A27DB-BD31-4B8C-83A1-F6EECF244321}">
                <p14:modId xmlns:p14="http://schemas.microsoft.com/office/powerpoint/2010/main" val="617152384"/>
              </p:ext>
            </p:extLst>
          </p:nvPr>
        </p:nvGraphicFramePr>
        <p:xfrm>
          <a:off x="-1" y="2282343"/>
          <a:ext cx="10691813" cy="52773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9813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300558" y="403866"/>
            <a:ext cx="9672456" cy="630608"/>
          </a:xfrm>
        </p:spPr>
        <p:txBody>
          <a:bodyPr>
            <a:normAutofit/>
          </a:bodyPr>
          <a:lstStyle/>
          <a:p>
            <a:r>
              <a:rPr lang="ja-JP" altLang="en-US" dirty="0"/>
              <a:t>３</a:t>
            </a:r>
            <a:r>
              <a:rPr kumimoji="1" lang="ja-JP" altLang="en-US" dirty="0"/>
              <a:t>．</a:t>
            </a:r>
            <a:r>
              <a:rPr lang="ja-JP" altLang="en-US" dirty="0"/>
              <a:t>未来社会を考えるときに関心の高い分野</a:t>
            </a:r>
            <a:r>
              <a:rPr kumimoji="1" lang="ja-JP" altLang="en-US" dirty="0"/>
              <a:t>　</a:t>
            </a:r>
            <a:r>
              <a:rPr lang="ja-JP" altLang="en-US" sz="1579" dirty="0"/>
              <a:t>その４</a:t>
            </a:r>
          </a:p>
        </p:txBody>
      </p:sp>
      <p:sp>
        <p:nvSpPr>
          <p:cNvPr id="6" name="スライド番号プレースホルダー 5">
            <a:extLst>
              <a:ext uri="{FF2B5EF4-FFF2-40B4-BE49-F238E27FC236}">
                <a16:creationId xmlns:a16="http://schemas.microsoft.com/office/drawing/2014/main" id="{3DBE9436-8EE9-C925-3A33-3E04621C7702}"/>
              </a:ext>
            </a:extLst>
          </p:cNvPr>
          <p:cNvSpPr>
            <a:spLocks noGrp="1"/>
          </p:cNvSpPr>
          <p:nvPr>
            <p:ph type="sldNum" sz="quarter" idx="12"/>
          </p:nvPr>
        </p:nvSpPr>
        <p:spPr/>
        <p:txBody>
          <a:bodyPr/>
          <a:lstStyle/>
          <a:p>
            <a:pPr rtl="0"/>
            <a:fld id="{3A98EE3D-8CD1-4C3F-BD1C-C98C9596463C}" type="slidenum">
              <a:rPr lang="en-US" smtClean="0"/>
              <a:t>12</a:t>
            </a:fld>
            <a:endParaRPr lang="en-US" dirty="0"/>
          </a:p>
        </p:txBody>
      </p:sp>
      <p:sp>
        <p:nvSpPr>
          <p:cNvPr id="10" name="コンテンツ プレースホルダー 2">
            <a:extLst>
              <a:ext uri="{FF2B5EF4-FFF2-40B4-BE49-F238E27FC236}">
                <a16:creationId xmlns:a16="http://schemas.microsoft.com/office/drawing/2014/main" id="{8A77802B-DE77-F186-9750-29D8312EDC35}"/>
              </a:ext>
            </a:extLst>
          </p:cNvPr>
          <p:cNvSpPr>
            <a:spLocks noGrp="1"/>
          </p:cNvSpPr>
          <p:nvPr>
            <p:ph idx="1"/>
          </p:nvPr>
        </p:nvSpPr>
        <p:spPr>
          <a:xfrm>
            <a:off x="5345907" y="1570504"/>
            <a:ext cx="5028906" cy="5913156"/>
          </a:xfrm>
          <a:ln>
            <a:solidFill>
              <a:schemeClr val="tx1"/>
            </a:solidFill>
            <a:prstDash val="dash"/>
          </a:ln>
        </p:spPr>
        <p:txBody>
          <a:bodyPr>
            <a:noAutofit/>
          </a:bodyPr>
          <a:lstStyle/>
          <a:p>
            <a:pPr marL="0" indent="0" defTabSz="801934">
              <a:lnSpc>
                <a:spcPct val="100000"/>
              </a:lnSpc>
              <a:spcBef>
                <a:spcPts val="0"/>
              </a:spcBef>
              <a:spcAft>
                <a:spcPts val="0"/>
              </a:spcAft>
              <a:buClrTx/>
              <a:buSzTx/>
              <a:buNone/>
              <a:defRPr/>
            </a:pP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＜外国との交流など＞</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・国際交流／外国との繋がり</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・海外旅行</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・輸入輸出問題</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＜人権など＞</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・人権／人権・自由・民主主義の尊重と環境の回復</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・差別、国籍の差など</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＜宗教・哲学・倫理など＞</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・哲学と宗教／宗教・信仰</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・倫理観</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・生命倫理／尊厳死や安楽死</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＜その他＞</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・地球の存続</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・人間の進化／人間に変わる生物が登場するのか</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・報道機関の在り方</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・世代間の関わり合い</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・ボランティア活動</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・建築</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・美容関係</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・まだない分野です</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ja-JP" altLang="en-US" sz="1400" dirty="0">
              <a:solidFill>
                <a:prstClr val="black"/>
              </a:solidFill>
              <a:latin typeface="ＭＳ ゴシック" panose="020B0609070205080204" pitchFamily="49" charset="-128"/>
              <a:ea typeface="ＭＳ ゴシック" panose="020B0609070205080204" pitchFamily="49" charset="-128"/>
            </a:endParaRPr>
          </a:p>
        </p:txBody>
      </p:sp>
      <p:sp>
        <p:nvSpPr>
          <p:cNvPr id="11" name="コンテンツ プレースホルダー 2">
            <a:extLst>
              <a:ext uri="{FF2B5EF4-FFF2-40B4-BE49-F238E27FC236}">
                <a16:creationId xmlns:a16="http://schemas.microsoft.com/office/drawing/2014/main" id="{8C5C0D3E-C968-DF10-8D5F-B3B2DA7D0CCE}"/>
              </a:ext>
            </a:extLst>
          </p:cNvPr>
          <p:cNvSpPr txBox="1">
            <a:spLocks/>
          </p:cNvSpPr>
          <p:nvPr/>
        </p:nvSpPr>
        <p:spPr>
          <a:xfrm>
            <a:off x="186488" y="1570504"/>
            <a:ext cx="4950298" cy="5913155"/>
          </a:xfrm>
          <a:prstGeom prst="rect">
            <a:avLst/>
          </a:prstGeom>
          <a:ln>
            <a:solidFill>
              <a:schemeClr val="tx1"/>
            </a:solidFill>
            <a:prstDash val="dash"/>
          </a:ln>
        </p:spPr>
        <p:txBody>
          <a:bodyPr vert="horz" lIns="80189" tIns="40094" rIns="80189" bIns="40094" rtlCol="0" anchor="ctr">
            <a:normAutofit lnSpcReduction="10000"/>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ct val="50000"/>
              </a:lnSpc>
              <a:spcBef>
                <a:spcPts val="526"/>
              </a:spcBef>
              <a:buNone/>
            </a:pP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r>
              <a:rPr lang="ja-JP" altLang="en-US" sz="1400" dirty="0">
                <a:latin typeface="ＭＳ ゴシック" panose="020B0609070205080204" pitchFamily="49" charset="-128"/>
                <a:ea typeface="ＭＳ ゴシック" panose="020B0609070205080204" pitchFamily="49" charset="-128"/>
              </a:rPr>
              <a:t>＜「経済」の類似・関連＞</a:t>
            </a: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r>
              <a:rPr lang="ja-JP" altLang="en-US" sz="1400" dirty="0">
                <a:latin typeface="ＭＳ ゴシック" panose="020B0609070205080204" pitchFamily="49" charset="-128"/>
                <a:ea typeface="ＭＳ ゴシック" panose="020B0609070205080204" pitchFamily="49" charset="-128"/>
              </a:rPr>
              <a:t>・個人の貯蓄、投資、財産／金／株／不動産</a:t>
            </a: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r>
              <a:rPr lang="ja-JP" altLang="en-US" sz="1400" dirty="0">
                <a:latin typeface="ＭＳ ゴシック" panose="020B0609070205080204" pitchFamily="49" charset="-128"/>
                <a:ea typeface="ＭＳ ゴシック" panose="020B0609070205080204" pitchFamily="49" charset="-128"/>
              </a:rPr>
              <a:t>・物価</a:t>
            </a: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r>
              <a:rPr lang="ja-JP" altLang="en-US" sz="1400" dirty="0">
                <a:latin typeface="ＭＳ ゴシック" panose="020B0609070205080204" pitchFamily="49" charset="-128"/>
                <a:ea typeface="ＭＳ ゴシック" panose="020B0609070205080204" pitchFamily="49" charset="-128"/>
              </a:rPr>
              <a:t>・デフレ脱却</a:t>
            </a: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r>
              <a:rPr lang="ja-JP" altLang="en-US" sz="1400" dirty="0">
                <a:latin typeface="ＭＳ ゴシック" panose="020B0609070205080204" pitchFamily="49" charset="-128"/>
                <a:ea typeface="ＭＳ ゴシック" panose="020B0609070205080204" pitchFamily="49" charset="-128"/>
              </a:rPr>
              <a:t>＜「財政」の類似・関連＞</a:t>
            </a: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r>
              <a:rPr lang="ja-JP" altLang="en-US" sz="1400" dirty="0">
                <a:latin typeface="ＭＳ ゴシック" panose="020B0609070205080204" pitchFamily="49" charset="-128"/>
                <a:ea typeface="ＭＳ ゴシック" panose="020B0609070205080204" pitchFamily="49" charset="-128"/>
              </a:rPr>
              <a:t>・社会保障制度／年金／福祉制度</a:t>
            </a: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r>
              <a:rPr lang="ja-JP" altLang="en-US" sz="1400" dirty="0">
                <a:latin typeface="ＭＳ ゴシック" panose="020B0609070205080204" pitchFamily="49" charset="-128"/>
                <a:ea typeface="ＭＳ ゴシック" panose="020B0609070205080204" pitchFamily="49" charset="-128"/>
              </a:rPr>
              <a:t>・補助金関係</a:t>
            </a: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r>
              <a:rPr lang="ja-JP" altLang="en-US" sz="1400" dirty="0">
                <a:latin typeface="ＭＳ ゴシック" panose="020B0609070205080204" pitchFamily="49" charset="-128"/>
                <a:ea typeface="ＭＳ ゴシック" panose="020B0609070205080204" pitchFamily="49" charset="-128"/>
              </a:rPr>
              <a:t>・税金／税金の使い道</a:t>
            </a: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r>
              <a:rPr lang="ja-JP" altLang="en-US" sz="1400" dirty="0">
                <a:latin typeface="ＭＳ ゴシック" panose="020B0609070205080204" pitchFamily="49" charset="-128"/>
                <a:ea typeface="ＭＳ ゴシック" panose="020B0609070205080204" pitchFamily="49" charset="-128"/>
              </a:rPr>
              <a:t>＜その他の制度・政策関連＞</a:t>
            </a: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r>
              <a:rPr lang="ja-JP" altLang="en-US" sz="1400" dirty="0">
                <a:latin typeface="ＭＳ ゴシック" panose="020B0609070205080204" pitchFamily="49" charset="-128"/>
                <a:ea typeface="ＭＳ ゴシック" panose="020B0609070205080204" pitchFamily="49" charset="-128"/>
              </a:rPr>
              <a:t>・憲法改正</a:t>
            </a: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r>
              <a:rPr lang="ja-JP" altLang="en-US" sz="1400" dirty="0">
                <a:latin typeface="ＭＳ ゴシック" panose="020B0609070205080204" pitchFamily="49" charset="-128"/>
                <a:ea typeface="ＭＳ ゴシック" panose="020B0609070205080204" pitchFamily="49" charset="-128"/>
              </a:rPr>
              <a:t>・法と刑罰</a:t>
            </a: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r>
              <a:rPr lang="ja-JP" altLang="en-US" sz="1400" dirty="0">
                <a:latin typeface="ＭＳ ゴシック" panose="020B0609070205080204" pitchFamily="49" charset="-128"/>
                <a:ea typeface="ＭＳ ゴシック" panose="020B0609070205080204" pitchFamily="49" charset="-128"/>
              </a:rPr>
              <a:t>・地方自治</a:t>
            </a: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r>
              <a:rPr lang="ja-JP" altLang="en-US" sz="1400" dirty="0">
                <a:latin typeface="ＭＳ ゴシック" panose="020B0609070205080204" pitchFamily="49" charset="-128"/>
                <a:ea typeface="ＭＳ ゴシック" panose="020B0609070205080204" pitchFamily="49" charset="-128"/>
              </a:rPr>
              <a:t>・規制の少ない社会</a:t>
            </a: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r>
              <a:rPr lang="ja-JP" altLang="en-US" sz="1400" dirty="0">
                <a:latin typeface="ＭＳ ゴシック" panose="020B0609070205080204" pitchFamily="49" charset="-128"/>
                <a:ea typeface="ＭＳ ゴシック" panose="020B0609070205080204" pitchFamily="49" charset="-128"/>
              </a:rPr>
              <a:t>・移民政策</a:t>
            </a: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r>
              <a:rPr lang="ja-JP" altLang="en-US" sz="1400" dirty="0">
                <a:latin typeface="ＭＳ ゴシック" panose="020B0609070205080204" pitchFamily="49" charset="-128"/>
                <a:ea typeface="ＭＳ ゴシック" panose="020B0609070205080204" pitchFamily="49" charset="-128"/>
              </a:rPr>
              <a:t>＜暮らしの関連＞</a:t>
            </a: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r>
              <a:rPr lang="ja-JP" altLang="en-US" sz="1400" dirty="0">
                <a:latin typeface="ＭＳ ゴシック" panose="020B0609070205080204" pitchFamily="49" charset="-128"/>
                <a:ea typeface="ＭＳ ゴシック" panose="020B0609070205080204" pitchFamily="49" charset="-128"/>
              </a:rPr>
              <a:t>・貧困／子供の貧困</a:t>
            </a: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r>
              <a:rPr lang="ja-JP" altLang="en-US" sz="1400" dirty="0">
                <a:latin typeface="ＭＳ ゴシック" panose="020B0609070205080204" pitchFamily="49" charset="-128"/>
                <a:ea typeface="ＭＳ ゴシック" panose="020B0609070205080204" pitchFamily="49" charset="-128"/>
              </a:rPr>
              <a:t>・家庭／家族のあり方</a:t>
            </a: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r>
              <a:rPr lang="ja-JP" altLang="en-US" sz="1400" dirty="0">
                <a:latin typeface="ＭＳ ゴシック" panose="020B0609070205080204" pitchFamily="49" charset="-128"/>
                <a:ea typeface="ＭＳ ゴシック" panose="020B0609070205080204" pitchFamily="49" charset="-128"/>
              </a:rPr>
              <a:t>＜「文化・芸術」の類似・関連＞</a:t>
            </a: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r>
              <a:rPr lang="ja-JP" altLang="en-US" sz="1400" dirty="0">
                <a:latin typeface="ＭＳ ゴシック" panose="020B0609070205080204" pitchFamily="49" charset="-128"/>
                <a:ea typeface="ＭＳ ゴシック" panose="020B0609070205080204" pitchFamily="49" charset="-128"/>
              </a:rPr>
              <a:t>・スポーツ</a:t>
            </a: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endParaRPr lang="en-US" altLang="ja-JP" sz="1228" dirty="0">
              <a:latin typeface="ＭＳ ゴシック" panose="020B0609070205080204" pitchFamily="49" charset="-128"/>
              <a:ea typeface="ＭＳ ゴシック" panose="020B0609070205080204" pitchFamily="49" charset="-128"/>
            </a:endParaRPr>
          </a:p>
        </p:txBody>
      </p:sp>
      <p:sp>
        <p:nvSpPr>
          <p:cNvPr id="7" name="テキスト ボックス 6">
            <a:extLst>
              <a:ext uri="{FF2B5EF4-FFF2-40B4-BE49-F238E27FC236}">
                <a16:creationId xmlns:a16="http://schemas.microsoft.com/office/drawing/2014/main" id="{289F4649-EA2E-011A-CCAF-34E0CEEF3CB9}"/>
              </a:ext>
            </a:extLst>
          </p:cNvPr>
          <p:cNvSpPr txBox="1"/>
          <p:nvPr/>
        </p:nvSpPr>
        <p:spPr>
          <a:xfrm>
            <a:off x="530353" y="1095259"/>
            <a:ext cx="5347410" cy="369332"/>
          </a:xfrm>
          <a:prstGeom prst="rect">
            <a:avLst/>
          </a:prstGeom>
          <a:noFill/>
        </p:spPr>
        <p:txBody>
          <a:bodyPr wrap="square">
            <a:spAutoFit/>
          </a:bodyPr>
          <a:lstStyle/>
          <a:p>
            <a:r>
              <a:rPr lang="ja-JP" altLang="en-US" sz="1800" b="1" i="0" u="none" strike="noStrike" dirty="0">
                <a:effectLst/>
                <a:latin typeface="ＭＳ Ｐゴシック" panose="020B0600070205080204" pitchFamily="50" charset="-128"/>
                <a:ea typeface="ＭＳ Ｐゴシック" panose="020B0600070205080204" pitchFamily="50" charset="-128"/>
              </a:rPr>
              <a:t>＜提示した項目以外の関心分野（主なもの）＞</a:t>
            </a:r>
            <a:endParaRPr lang="ja-JP" altLang="en-US" dirty="0"/>
          </a:p>
        </p:txBody>
      </p:sp>
    </p:spTree>
    <p:extLst>
      <p:ext uri="{BB962C8B-B14F-4D97-AF65-F5344CB8AC3E}">
        <p14:creationId xmlns:p14="http://schemas.microsoft.com/office/powerpoint/2010/main" val="2066620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312168" y="505379"/>
            <a:ext cx="9672456" cy="534771"/>
          </a:xfrm>
        </p:spPr>
        <p:txBody>
          <a:bodyPr>
            <a:normAutofit/>
          </a:bodyPr>
          <a:lstStyle/>
          <a:p>
            <a:r>
              <a:rPr kumimoji="1" lang="ja-JP" altLang="en-US" dirty="0"/>
              <a:t>４．</a:t>
            </a:r>
            <a:r>
              <a:rPr lang="ja-JP" altLang="en-US" dirty="0"/>
              <a:t>未来社会のために重要だと思う社会課題　</a:t>
            </a:r>
            <a:r>
              <a:rPr lang="ja-JP" altLang="en-US" sz="1579" dirty="0">
                <a:solidFill>
                  <a:prstClr val="black">
                    <a:lumMod val="75000"/>
                    <a:lumOff val="25000"/>
                  </a:prstClr>
                </a:solidFill>
              </a:rPr>
              <a:t>その１　＜全体＞</a:t>
            </a:r>
            <a:endParaRPr kumimoji="1" lang="ja-JP" altLang="en-US" dirty="0"/>
          </a:p>
        </p:txBody>
      </p:sp>
      <p:sp>
        <p:nvSpPr>
          <p:cNvPr id="3" name="コンテンツ プレースホルダー 2">
            <a:extLst>
              <a:ext uri="{FF2B5EF4-FFF2-40B4-BE49-F238E27FC236}">
                <a16:creationId xmlns:a16="http://schemas.microsoft.com/office/drawing/2014/main" id="{31C1D840-54AA-AF5C-AE32-8641ECE2F6B6}"/>
              </a:ext>
            </a:extLst>
          </p:cNvPr>
          <p:cNvSpPr>
            <a:spLocks noGrp="1"/>
          </p:cNvSpPr>
          <p:nvPr>
            <p:ph idx="1"/>
          </p:nvPr>
        </p:nvSpPr>
        <p:spPr>
          <a:xfrm>
            <a:off x="335677" y="1075982"/>
            <a:ext cx="9846460" cy="997877"/>
          </a:xfrm>
          <a:ln>
            <a:solidFill>
              <a:schemeClr val="tx1"/>
            </a:solidFill>
          </a:ln>
        </p:spPr>
        <p:txBody>
          <a:bodyPr>
            <a:normAutofit/>
          </a:bodyPr>
          <a:lstStyle/>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〇グローバル課題では、「核兵器をなくす」「戦争やテロリズムをなくす」が上位。</a:t>
            </a:r>
            <a:endParaRPr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国内課題では、「性犯罪・性暴力・家庭内暴力をなくす」「不正・汚職・不祥事をなくす」などの他、「介護負担を軽減する」「老後の生活不安を解消する」などが上位。一方、「婚姻制度に関する選択肢を拡大する」「人口が減少した地域の居住を集約化し、都市をコンパクト化する」などは、相対的に関心度が低い傾向がみられる。</a:t>
            </a:r>
            <a:endParaRPr lang="en-US" altLang="ja-JP" sz="1400" dirty="0">
              <a:latin typeface="ＭＳ ゴシック" panose="020B0609070205080204" pitchFamily="49" charset="-128"/>
              <a:ea typeface="ＭＳ ゴシック" panose="020B0609070205080204" pitchFamily="49" charset="-128"/>
            </a:endParaRPr>
          </a:p>
        </p:txBody>
      </p:sp>
      <p:sp>
        <p:nvSpPr>
          <p:cNvPr id="8" name="スライド番号プレースホルダー 7">
            <a:extLst>
              <a:ext uri="{FF2B5EF4-FFF2-40B4-BE49-F238E27FC236}">
                <a16:creationId xmlns:a16="http://schemas.microsoft.com/office/drawing/2014/main" id="{E0EE468B-8808-F76E-24C4-0293AB3D9210}"/>
              </a:ext>
            </a:extLst>
          </p:cNvPr>
          <p:cNvSpPr>
            <a:spLocks noGrp="1"/>
          </p:cNvSpPr>
          <p:nvPr>
            <p:ph type="sldNum" sz="quarter" idx="12"/>
          </p:nvPr>
        </p:nvSpPr>
        <p:spPr/>
        <p:txBody>
          <a:bodyPr/>
          <a:lstStyle/>
          <a:p>
            <a:pPr rtl="0"/>
            <a:fld id="{3A98EE3D-8CD1-4C3F-BD1C-C98C9596463C}" type="slidenum">
              <a:rPr lang="en-US" smtClean="0"/>
              <a:t>13</a:t>
            </a:fld>
            <a:endParaRPr lang="en-US" dirty="0"/>
          </a:p>
        </p:txBody>
      </p:sp>
      <p:graphicFrame>
        <p:nvGraphicFramePr>
          <p:cNvPr id="4" name="グラフ 3">
            <a:extLst>
              <a:ext uri="{FF2B5EF4-FFF2-40B4-BE49-F238E27FC236}">
                <a16:creationId xmlns:a16="http://schemas.microsoft.com/office/drawing/2014/main" id="{26310A2C-834D-4469-8FEA-195136AB1A52}"/>
              </a:ext>
            </a:extLst>
          </p:cNvPr>
          <p:cNvGraphicFramePr>
            <a:graphicFrameLocks/>
          </p:cNvGraphicFramePr>
          <p:nvPr>
            <p:extLst>
              <p:ext uri="{D42A27DB-BD31-4B8C-83A1-F6EECF244321}">
                <p14:modId xmlns:p14="http://schemas.microsoft.com/office/powerpoint/2010/main" val="3441628628"/>
              </p:ext>
            </p:extLst>
          </p:nvPr>
        </p:nvGraphicFramePr>
        <p:xfrm>
          <a:off x="51207" y="2289511"/>
          <a:ext cx="10640606" cy="52701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0200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304853" y="501828"/>
            <a:ext cx="9672456" cy="534771"/>
          </a:xfrm>
        </p:spPr>
        <p:txBody>
          <a:bodyPr>
            <a:normAutofit/>
          </a:bodyPr>
          <a:lstStyle/>
          <a:p>
            <a:r>
              <a:rPr kumimoji="1" lang="ja-JP" altLang="en-US" dirty="0"/>
              <a:t>４．</a:t>
            </a:r>
            <a:r>
              <a:rPr lang="ja-JP" altLang="en-US" dirty="0"/>
              <a:t>未来社会のために重要だと思う社会課題　</a:t>
            </a:r>
            <a:r>
              <a:rPr lang="ja-JP" altLang="en-US" sz="1579" dirty="0">
                <a:solidFill>
                  <a:prstClr val="black">
                    <a:lumMod val="75000"/>
                    <a:lumOff val="25000"/>
                  </a:prstClr>
                </a:solidFill>
              </a:rPr>
              <a:t>その２　＜男女別＞</a:t>
            </a:r>
            <a:endParaRPr kumimoji="1" lang="ja-JP" altLang="en-US" dirty="0"/>
          </a:p>
        </p:txBody>
      </p:sp>
      <p:sp>
        <p:nvSpPr>
          <p:cNvPr id="3" name="コンテンツ プレースホルダー 2">
            <a:extLst>
              <a:ext uri="{FF2B5EF4-FFF2-40B4-BE49-F238E27FC236}">
                <a16:creationId xmlns:a16="http://schemas.microsoft.com/office/drawing/2014/main" id="{31C1D840-54AA-AF5C-AE32-8641ECE2F6B6}"/>
              </a:ext>
            </a:extLst>
          </p:cNvPr>
          <p:cNvSpPr>
            <a:spLocks noGrp="1"/>
          </p:cNvSpPr>
          <p:nvPr>
            <p:ph idx="1"/>
          </p:nvPr>
        </p:nvSpPr>
        <p:spPr>
          <a:xfrm>
            <a:off x="422675" y="1162372"/>
            <a:ext cx="10030931" cy="868391"/>
          </a:xfrm>
          <a:ln>
            <a:solidFill>
              <a:schemeClr val="tx1"/>
            </a:solidFill>
          </a:ln>
        </p:spPr>
        <p:txBody>
          <a:bodyPr>
            <a:normAutofit/>
          </a:bodyPr>
          <a:lstStyle/>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〇グローバル課題、国内課題ともに、提示した社会課題に対して女性の方が男性よりも重要だと回答する傾向が強みられる。</a:t>
            </a:r>
            <a:endParaRPr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ただし、「日本経済を成長させる」「人口減少に歯止めをかける」「デジタル化を進め、手続きや意思決定を効率化する」など一部の国内課題については、男性も女性とほぼ同程度に重要だと回答する傾向がみられる。</a:t>
            </a:r>
            <a:endParaRPr lang="en-US" altLang="ja-JP" sz="1400" dirty="0">
              <a:latin typeface="ＭＳ ゴシック" panose="020B0609070205080204" pitchFamily="49" charset="-128"/>
              <a:ea typeface="ＭＳ ゴシック" panose="020B0609070205080204" pitchFamily="49" charset="-128"/>
            </a:endParaRPr>
          </a:p>
        </p:txBody>
      </p:sp>
      <p:sp>
        <p:nvSpPr>
          <p:cNvPr id="8" name="スライド番号プレースホルダー 7">
            <a:extLst>
              <a:ext uri="{FF2B5EF4-FFF2-40B4-BE49-F238E27FC236}">
                <a16:creationId xmlns:a16="http://schemas.microsoft.com/office/drawing/2014/main" id="{E0EE468B-8808-F76E-24C4-0293AB3D9210}"/>
              </a:ext>
            </a:extLst>
          </p:cNvPr>
          <p:cNvSpPr>
            <a:spLocks noGrp="1"/>
          </p:cNvSpPr>
          <p:nvPr>
            <p:ph type="sldNum" sz="quarter" idx="12"/>
          </p:nvPr>
        </p:nvSpPr>
        <p:spPr/>
        <p:txBody>
          <a:bodyPr/>
          <a:lstStyle/>
          <a:p>
            <a:pPr rtl="0"/>
            <a:fld id="{3A98EE3D-8CD1-4C3F-BD1C-C98C9596463C}" type="slidenum">
              <a:rPr lang="en-US" smtClean="0"/>
              <a:t>14</a:t>
            </a:fld>
            <a:endParaRPr lang="en-US" dirty="0"/>
          </a:p>
        </p:txBody>
      </p:sp>
      <p:graphicFrame>
        <p:nvGraphicFramePr>
          <p:cNvPr id="4" name="グラフ 3">
            <a:extLst>
              <a:ext uri="{FF2B5EF4-FFF2-40B4-BE49-F238E27FC236}">
                <a16:creationId xmlns:a16="http://schemas.microsoft.com/office/drawing/2014/main" id="{AF69F2E7-E463-06FA-B448-A66C0FAE0B88}"/>
              </a:ext>
            </a:extLst>
          </p:cNvPr>
          <p:cNvGraphicFramePr>
            <a:graphicFrameLocks/>
          </p:cNvGraphicFramePr>
          <p:nvPr>
            <p:extLst>
              <p:ext uri="{D42A27DB-BD31-4B8C-83A1-F6EECF244321}">
                <p14:modId xmlns:p14="http://schemas.microsoft.com/office/powerpoint/2010/main" val="973386207"/>
              </p:ext>
            </p:extLst>
          </p:nvPr>
        </p:nvGraphicFramePr>
        <p:xfrm>
          <a:off x="0" y="2106778"/>
          <a:ext cx="3861272" cy="5452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グラフ 8">
            <a:extLst>
              <a:ext uri="{FF2B5EF4-FFF2-40B4-BE49-F238E27FC236}">
                <a16:creationId xmlns:a16="http://schemas.microsoft.com/office/drawing/2014/main" id="{5DE39AD8-EBB4-9C02-B78B-1EBC363C31BE}"/>
              </a:ext>
            </a:extLst>
          </p:cNvPr>
          <p:cNvGraphicFramePr>
            <a:graphicFrameLocks/>
          </p:cNvGraphicFramePr>
          <p:nvPr>
            <p:extLst>
              <p:ext uri="{D42A27DB-BD31-4B8C-83A1-F6EECF244321}">
                <p14:modId xmlns:p14="http://schemas.microsoft.com/office/powerpoint/2010/main" val="2131722602"/>
              </p:ext>
            </p:extLst>
          </p:nvPr>
        </p:nvGraphicFramePr>
        <p:xfrm>
          <a:off x="3946782" y="2106778"/>
          <a:ext cx="6440178" cy="54528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56806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312167" y="555402"/>
            <a:ext cx="9672456" cy="534771"/>
          </a:xfrm>
        </p:spPr>
        <p:txBody>
          <a:bodyPr>
            <a:normAutofit/>
          </a:bodyPr>
          <a:lstStyle/>
          <a:p>
            <a:r>
              <a:rPr kumimoji="1" lang="ja-JP" altLang="en-US" dirty="0"/>
              <a:t>４．</a:t>
            </a:r>
            <a:r>
              <a:rPr lang="ja-JP" altLang="en-US" dirty="0"/>
              <a:t>未来社会のために重要だと思う社会課題　</a:t>
            </a:r>
            <a:r>
              <a:rPr lang="ja-JP" altLang="en-US" sz="1579" dirty="0">
                <a:solidFill>
                  <a:prstClr val="black">
                    <a:lumMod val="75000"/>
                    <a:lumOff val="25000"/>
                  </a:prstClr>
                </a:solidFill>
              </a:rPr>
              <a:t>その３　＜年齢別、グローバル課題＞</a:t>
            </a:r>
            <a:endParaRPr kumimoji="1" lang="ja-JP" altLang="en-US" dirty="0"/>
          </a:p>
        </p:txBody>
      </p:sp>
      <p:sp>
        <p:nvSpPr>
          <p:cNvPr id="3" name="コンテンツ プレースホルダー 2">
            <a:extLst>
              <a:ext uri="{FF2B5EF4-FFF2-40B4-BE49-F238E27FC236}">
                <a16:creationId xmlns:a16="http://schemas.microsoft.com/office/drawing/2014/main" id="{31C1D840-54AA-AF5C-AE32-8641ECE2F6B6}"/>
              </a:ext>
            </a:extLst>
          </p:cNvPr>
          <p:cNvSpPr>
            <a:spLocks noGrp="1"/>
          </p:cNvSpPr>
          <p:nvPr>
            <p:ph idx="1"/>
          </p:nvPr>
        </p:nvSpPr>
        <p:spPr>
          <a:xfrm>
            <a:off x="292160" y="1090172"/>
            <a:ext cx="10107492" cy="1177539"/>
          </a:xfrm>
          <a:ln>
            <a:solidFill>
              <a:schemeClr val="tx1"/>
            </a:solidFill>
          </a:ln>
        </p:spPr>
        <p:txBody>
          <a:bodyPr>
            <a:normAutofit/>
          </a:bodyPr>
          <a:lstStyle/>
          <a:p>
            <a:pPr marL="0" indent="0">
              <a:lnSpc>
                <a:spcPct val="100000"/>
              </a:lnSpc>
              <a:spcBef>
                <a:spcPts val="526"/>
              </a:spcBef>
              <a:buNone/>
            </a:pPr>
            <a:r>
              <a:rPr lang="ja-JP" altLang="en-US" sz="1400" dirty="0">
                <a:latin typeface="ＭＳ ゴシック" panose="020B0609070205080204" pitchFamily="49" charset="-128"/>
                <a:ea typeface="ＭＳ ゴシック" panose="020B0609070205080204" pitchFamily="49" charset="-128"/>
              </a:rPr>
              <a:t>〇提示したグローバル課題に対しては、</a:t>
            </a:r>
            <a:r>
              <a:rPr lang="en-US" altLang="ja-JP" sz="1400" dirty="0">
                <a:latin typeface="ＭＳ ゴシック" panose="020B0609070205080204" pitchFamily="49" charset="-128"/>
                <a:ea typeface="ＭＳ ゴシック" panose="020B0609070205080204" pitchFamily="49" charset="-128"/>
              </a:rPr>
              <a:t>20</a:t>
            </a:r>
            <a:r>
              <a:rPr lang="ja-JP" altLang="en-US" sz="1400" dirty="0">
                <a:latin typeface="ＭＳ ゴシック" panose="020B0609070205080204" pitchFamily="49" charset="-128"/>
                <a:ea typeface="ＭＳ ゴシック" panose="020B0609070205080204" pitchFamily="49" charset="-128"/>
              </a:rPr>
              <a:t>歳未満と</a:t>
            </a:r>
            <a:r>
              <a:rPr lang="en-US" altLang="ja-JP" sz="1400" dirty="0">
                <a:latin typeface="ＭＳ ゴシック" panose="020B0609070205080204" pitchFamily="49" charset="-128"/>
                <a:ea typeface="ＭＳ ゴシック" panose="020B0609070205080204" pitchFamily="49" charset="-128"/>
              </a:rPr>
              <a:t>60</a:t>
            </a:r>
            <a:r>
              <a:rPr lang="ja-JP" altLang="en-US" sz="1400" dirty="0">
                <a:latin typeface="ＭＳ ゴシック" panose="020B0609070205080204" pitchFamily="49" charset="-128"/>
                <a:ea typeface="ＭＳ ゴシック" panose="020B0609070205080204" pitchFamily="49" charset="-128"/>
              </a:rPr>
              <a:t>歳以上で、その中間的年齢層よりも重要だと回答する傾向がみられる。</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526"/>
              </a:spcBef>
              <a:buNone/>
            </a:pPr>
            <a:r>
              <a:rPr lang="ja-JP" altLang="en-US" sz="1400" dirty="0">
                <a:latin typeface="ＭＳ ゴシック" panose="020B0609070205080204" pitchFamily="49" charset="-128"/>
                <a:ea typeface="ＭＳ ゴシック" panose="020B0609070205080204" pitchFamily="49" charset="-128"/>
              </a:rPr>
              <a:t>〇</a:t>
            </a:r>
            <a:r>
              <a:rPr lang="en-US" altLang="ja-JP" sz="1400" dirty="0">
                <a:latin typeface="ＭＳ ゴシック" panose="020B0609070205080204" pitchFamily="49" charset="-128"/>
                <a:ea typeface="ＭＳ ゴシック" panose="020B0609070205080204" pitchFamily="49" charset="-128"/>
              </a:rPr>
              <a:t>60</a:t>
            </a:r>
            <a:r>
              <a:rPr lang="ja-JP" altLang="en-US" sz="1400" dirty="0">
                <a:latin typeface="ＭＳ ゴシック" panose="020B0609070205080204" pitchFamily="49" charset="-128"/>
                <a:ea typeface="ＭＳ ゴシック" panose="020B0609070205080204" pitchFamily="49" charset="-128"/>
              </a:rPr>
              <a:t>歳以上と</a:t>
            </a:r>
            <a:r>
              <a:rPr lang="en-US" altLang="ja-JP" sz="1400" dirty="0">
                <a:latin typeface="ＭＳ ゴシック" panose="020B0609070205080204" pitchFamily="49" charset="-128"/>
                <a:ea typeface="ＭＳ ゴシック" panose="020B0609070205080204" pitchFamily="49" charset="-128"/>
              </a:rPr>
              <a:t>20</a:t>
            </a:r>
            <a:r>
              <a:rPr lang="ja-JP" altLang="en-US" sz="1400" dirty="0">
                <a:latin typeface="ＭＳ ゴシック" panose="020B0609070205080204" pitchFamily="49" charset="-128"/>
                <a:ea typeface="ＭＳ ゴシック" panose="020B0609070205080204" pitchFamily="49" charset="-128"/>
              </a:rPr>
              <a:t>歳未満を比較すると、全体の平均では</a:t>
            </a:r>
            <a:r>
              <a:rPr lang="en-US" altLang="ja-JP" sz="1400" dirty="0">
                <a:latin typeface="ＭＳ ゴシック" panose="020B0609070205080204" pitchFamily="49" charset="-128"/>
                <a:ea typeface="ＭＳ ゴシック" panose="020B0609070205080204" pitchFamily="49" charset="-128"/>
              </a:rPr>
              <a:t>60</a:t>
            </a:r>
            <a:r>
              <a:rPr lang="ja-JP" altLang="en-US" sz="1400" dirty="0">
                <a:latin typeface="ＭＳ ゴシック" panose="020B0609070205080204" pitchFamily="49" charset="-128"/>
                <a:ea typeface="ＭＳ ゴシック" panose="020B0609070205080204" pitchFamily="49" charset="-128"/>
              </a:rPr>
              <a:t>歳以上の方が提示した項目について重要だと回答する傾向が強いが、「都市を人間らしく住み続けることのできるまちにする」「インフラを整備し産業と技術革新の基盤をつくる」「温室効果ガスの排出を抑制する」などでは逆の傾向がみられる。</a:t>
            </a:r>
            <a:endParaRPr lang="en-US" altLang="ja-JP" sz="1400" dirty="0">
              <a:latin typeface="ＭＳ ゴシック" panose="020B0609070205080204" pitchFamily="49" charset="-128"/>
              <a:ea typeface="ＭＳ ゴシック" panose="020B0609070205080204" pitchFamily="49" charset="-128"/>
            </a:endParaRPr>
          </a:p>
        </p:txBody>
      </p:sp>
      <p:sp>
        <p:nvSpPr>
          <p:cNvPr id="8" name="スライド番号プレースホルダー 7">
            <a:extLst>
              <a:ext uri="{FF2B5EF4-FFF2-40B4-BE49-F238E27FC236}">
                <a16:creationId xmlns:a16="http://schemas.microsoft.com/office/drawing/2014/main" id="{E0EE468B-8808-F76E-24C4-0293AB3D9210}"/>
              </a:ext>
            </a:extLst>
          </p:cNvPr>
          <p:cNvSpPr>
            <a:spLocks noGrp="1"/>
          </p:cNvSpPr>
          <p:nvPr>
            <p:ph type="sldNum" sz="quarter" idx="12"/>
          </p:nvPr>
        </p:nvSpPr>
        <p:spPr/>
        <p:txBody>
          <a:bodyPr/>
          <a:lstStyle/>
          <a:p>
            <a:pPr rtl="0"/>
            <a:fld id="{3A98EE3D-8CD1-4C3F-BD1C-C98C9596463C}" type="slidenum">
              <a:rPr lang="en-US" smtClean="0"/>
              <a:t>15</a:t>
            </a:fld>
            <a:endParaRPr lang="en-US" dirty="0"/>
          </a:p>
        </p:txBody>
      </p:sp>
      <p:graphicFrame>
        <p:nvGraphicFramePr>
          <p:cNvPr id="5" name="グラフ 4">
            <a:extLst>
              <a:ext uri="{FF2B5EF4-FFF2-40B4-BE49-F238E27FC236}">
                <a16:creationId xmlns:a16="http://schemas.microsoft.com/office/drawing/2014/main" id="{5F8DBB92-BEE2-020D-8FE0-1344FAD05613}"/>
              </a:ext>
            </a:extLst>
          </p:cNvPr>
          <p:cNvGraphicFramePr>
            <a:graphicFrameLocks/>
          </p:cNvGraphicFramePr>
          <p:nvPr>
            <p:extLst>
              <p:ext uri="{D42A27DB-BD31-4B8C-83A1-F6EECF244321}">
                <p14:modId xmlns:p14="http://schemas.microsoft.com/office/powerpoint/2010/main" val="567850794"/>
              </p:ext>
            </p:extLst>
          </p:nvPr>
        </p:nvGraphicFramePr>
        <p:xfrm>
          <a:off x="0" y="2267711"/>
          <a:ext cx="10489997" cy="52919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40068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297538" y="555402"/>
            <a:ext cx="9672456" cy="534771"/>
          </a:xfrm>
        </p:spPr>
        <p:txBody>
          <a:bodyPr>
            <a:normAutofit/>
          </a:bodyPr>
          <a:lstStyle/>
          <a:p>
            <a:r>
              <a:rPr kumimoji="1" lang="ja-JP" altLang="en-US" dirty="0"/>
              <a:t>４．</a:t>
            </a:r>
            <a:r>
              <a:rPr lang="ja-JP" altLang="en-US" dirty="0"/>
              <a:t>未来社会のために重要だと思う社会課題　</a:t>
            </a:r>
            <a:r>
              <a:rPr lang="ja-JP" altLang="en-US" sz="1579" dirty="0">
                <a:solidFill>
                  <a:prstClr val="black">
                    <a:lumMod val="75000"/>
                    <a:lumOff val="25000"/>
                  </a:prstClr>
                </a:solidFill>
              </a:rPr>
              <a:t>その４　＜年齢別、国内課題＞</a:t>
            </a:r>
            <a:endParaRPr kumimoji="1" lang="ja-JP" altLang="en-US" dirty="0"/>
          </a:p>
        </p:txBody>
      </p:sp>
      <p:sp>
        <p:nvSpPr>
          <p:cNvPr id="3" name="コンテンツ プレースホルダー 2">
            <a:extLst>
              <a:ext uri="{FF2B5EF4-FFF2-40B4-BE49-F238E27FC236}">
                <a16:creationId xmlns:a16="http://schemas.microsoft.com/office/drawing/2014/main" id="{31C1D840-54AA-AF5C-AE32-8641ECE2F6B6}"/>
              </a:ext>
            </a:extLst>
          </p:cNvPr>
          <p:cNvSpPr>
            <a:spLocks noGrp="1"/>
          </p:cNvSpPr>
          <p:nvPr>
            <p:ph idx="1"/>
          </p:nvPr>
        </p:nvSpPr>
        <p:spPr>
          <a:xfrm>
            <a:off x="208242" y="1090173"/>
            <a:ext cx="10325058" cy="1180329"/>
          </a:xfrm>
          <a:ln>
            <a:solidFill>
              <a:schemeClr val="tx1"/>
            </a:solidFill>
          </a:ln>
        </p:spPr>
        <p:txBody>
          <a:bodyPr>
            <a:noAutofit/>
          </a:bodyPr>
          <a:lstStyle/>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〇国内課題についても、グローバル課題ほど顕著ではないが、</a:t>
            </a:r>
            <a:r>
              <a:rPr lang="en-US" altLang="ja-JP" sz="1400" dirty="0">
                <a:latin typeface="ＭＳ ゴシック" panose="020B0609070205080204" pitchFamily="49" charset="-128"/>
                <a:ea typeface="ＭＳ ゴシック" panose="020B0609070205080204" pitchFamily="49" charset="-128"/>
              </a:rPr>
              <a:t>20</a:t>
            </a:r>
            <a:r>
              <a:rPr lang="ja-JP" altLang="en-US" sz="1400" dirty="0">
                <a:latin typeface="ＭＳ ゴシック" panose="020B0609070205080204" pitchFamily="49" charset="-128"/>
                <a:ea typeface="ＭＳ ゴシック" panose="020B0609070205080204" pitchFamily="49" charset="-128"/>
              </a:rPr>
              <a:t>歳未満と</a:t>
            </a:r>
            <a:r>
              <a:rPr lang="en-US" altLang="ja-JP" sz="1400" dirty="0">
                <a:latin typeface="ＭＳ ゴシック" panose="020B0609070205080204" pitchFamily="49" charset="-128"/>
                <a:ea typeface="ＭＳ ゴシック" panose="020B0609070205080204" pitchFamily="49" charset="-128"/>
              </a:rPr>
              <a:t>60</a:t>
            </a:r>
            <a:r>
              <a:rPr lang="ja-JP" altLang="en-US" sz="1400" dirty="0">
                <a:latin typeface="ＭＳ ゴシック" panose="020B0609070205080204" pitchFamily="49" charset="-128"/>
                <a:ea typeface="ＭＳ ゴシック" panose="020B0609070205080204" pitchFamily="49" charset="-128"/>
              </a:rPr>
              <a:t>歳以上で、その中間の年齢層よりも重要だと回答する傾向がみられる。</a:t>
            </a:r>
            <a:endParaRPr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凶悪犯罪や特殊犯罪をなくす」「老後の生活不安を解消する」などは総じて高年層ほど重要だと回答する傾向が強い一方で、比較的新しい社会課題である「多様な働き方を認め、快適な職場環境を実現する」「デジタル化を進め、手続きや意思決定を効率化する」「男女間の不平等、固定的役割分担をなくす」などは総じて若年層ほど重要だと回答する傾向がみられる。</a:t>
            </a:r>
            <a:endParaRPr lang="en-US" altLang="ja-JP" sz="1400" dirty="0">
              <a:latin typeface="ＭＳ ゴシック" panose="020B0609070205080204" pitchFamily="49" charset="-128"/>
              <a:ea typeface="ＭＳ ゴシック" panose="020B0609070205080204" pitchFamily="49" charset="-128"/>
            </a:endParaRPr>
          </a:p>
        </p:txBody>
      </p:sp>
      <p:sp>
        <p:nvSpPr>
          <p:cNvPr id="8" name="スライド番号プレースホルダー 7">
            <a:extLst>
              <a:ext uri="{FF2B5EF4-FFF2-40B4-BE49-F238E27FC236}">
                <a16:creationId xmlns:a16="http://schemas.microsoft.com/office/drawing/2014/main" id="{E0EE468B-8808-F76E-24C4-0293AB3D9210}"/>
              </a:ext>
            </a:extLst>
          </p:cNvPr>
          <p:cNvSpPr>
            <a:spLocks noGrp="1"/>
          </p:cNvSpPr>
          <p:nvPr>
            <p:ph type="sldNum" sz="quarter" idx="12"/>
          </p:nvPr>
        </p:nvSpPr>
        <p:spPr/>
        <p:txBody>
          <a:bodyPr/>
          <a:lstStyle/>
          <a:p>
            <a:pPr rtl="0"/>
            <a:fld id="{3A98EE3D-8CD1-4C3F-BD1C-C98C9596463C}" type="slidenum">
              <a:rPr lang="en-US" smtClean="0"/>
              <a:t>16</a:t>
            </a:fld>
            <a:endParaRPr lang="en-US" dirty="0"/>
          </a:p>
        </p:txBody>
      </p:sp>
      <p:graphicFrame>
        <p:nvGraphicFramePr>
          <p:cNvPr id="4" name="グラフ 3">
            <a:extLst>
              <a:ext uri="{FF2B5EF4-FFF2-40B4-BE49-F238E27FC236}">
                <a16:creationId xmlns:a16="http://schemas.microsoft.com/office/drawing/2014/main" id="{5E8768A8-9648-1D08-0EC5-D1E6B9FB5B5B}"/>
              </a:ext>
            </a:extLst>
          </p:cNvPr>
          <p:cNvGraphicFramePr>
            <a:graphicFrameLocks/>
          </p:cNvGraphicFramePr>
          <p:nvPr>
            <p:extLst>
              <p:ext uri="{D42A27DB-BD31-4B8C-83A1-F6EECF244321}">
                <p14:modId xmlns:p14="http://schemas.microsoft.com/office/powerpoint/2010/main" val="2616012586"/>
              </p:ext>
            </p:extLst>
          </p:nvPr>
        </p:nvGraphicFramePr>
        <p:xfrm>
          <a:off x="297538" y="2440983"/>
          <a:ext cx="10186033" cy="51186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79876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356059" y="386413"/>
            <a:ext cx="9672456" cy="630608"/>
          </a:xfrm>
        </p:spPr>
        <p:txBody>
          <a:bodyPr>
            <a:normAutofit/>
          </a:bodyPr>
          <a:lstStyle/>
          <a:p>
            <a:r>
              <a:rPr kumimoji="1" lang="ja-JP" altLang="en-US" dirty="0"/>
              <a:t>４．</a:t>
            </a:r>
            <a:r>
              <a:rPr lang="ja-JP" altLang="en-US" dirty="0"/>
              <a:t>未来社会のために重要だと思う社会課題　</a:t>
            </a:r>
            <a:r>
              <a:rPr lang="ja-JP" altLang="en-US" sz="1579" dirty="0">
                <a:solidFill>
                  <a:prstClr val="black">
                    <a:lumMod val="75000"/>
                    <a:lumOff val="25000"/>
                  </a:prstClr>
                </a:solidFill>
              </a:rPr>
              <a:t>その５</a:t>
            </a:r>
            <a:endParaRPr lang="ja-JP" altLang="en-US" sz="1579" dirty="0"/>
          </a:p>
        </p:txBody>
      </p:sp>
      <p:sp>
        <p:nvSpPr>
          <p:cNvPr id="6" name="スライド番号プレースホルダー 5">
            <a:extLst>
              <a:ext uri="{FF2B5EF4-FFF2-40B4-BE49-F238E27FC236}">
                <a16:creationId xmlns:a16="http://schemas.microsoft.com/office/drawing/2014/main" id="{3DBE9436-8EE9-C925-3A33-3E04621C7702}"/>
              </a:ext>
            </a:extLst>
          </p:cNvPr>
          <p:cNvSpPr>
            <a:spLocks noGrp="1"/>
          </p:cNvSpPr>
          <p:nvPr>
            <p:ph type="sldNum" sz="quarter" idx="12"/>
          </p:nvPr>
        </p:nvSpPr>
        <p:spPr/>
        <p:txBody>
          <a:bodyPr/>
          <a:lstStyle/>
          <a:p>
            <a:pPr rtl="0"/>
            <a:fld id="{3A98EE3D-8CD1-4C3F-BD1C-C98C9596463C}" type="slidenum">
              <a:rPr lang="en-US" smtClean="0"/>
              <a:t>17</a:t>
            </a:fld>
            <a:endParaRPr lang="en-US" dirty="0"/>
          </a:p>
        </p:txBody>
      </p:sp>
      <p:sp>
        <p:nvSpPr>
          <p:cNvPr id="10" name="コンテンツ プレースホルダー 2">
            <a:extLst>
              <a:ext uri="{FF2B5EF4-FFF2-40B4-BE49-F238E27FC236}">
                <a16:creationId xmlns:a16="http://schemas.microsoft.com/office/drawing/2014/main" id="{8A77802B-DE77-F186-9750-29D8312EDC35}"/>
              </a:ext>
            </a:extLst>
          </p:cNvPr>
          <p:cNvSpPr>
            <a:spLocks noGrp="1"/>
          </p:cNvSpPr>
          <p:nvPr>
            <p:ph idx="1"/>
          </p:nvPr>
        </p:nvSpPr>
        <p:spPr>
          <a:xfrm>
            <a:off x="5408069" y="1543506"/>
            <a:ext cx="5097257" cy="5940154"/>
          </a:xfrm>
          <a:ln>
            <a:solidFill>
              <a:schemeClr val="tx1"/>
            </a:solidFill>
            <a:prstDash val="dash"/>
          </a:ln>
        </p:spPr>
        <p:txBody>
          <a:bodyPr>
            <a:noAutofit/>
          </a:bodyPr>
          <a:lstStyle/>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＜環境、省資源に関連する課題＞</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・ゴミの埋立地不足の課題について</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・太陽光パネルの撤去</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・プラスチックゴミ問題</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・フードロスを無くすこと</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・大気汚染</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・街の美化</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・害虫や寄生虫の駆除</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＜人口、少子高齢社会に関連する課題＞</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・輸送業界や建設業界の人材の確保／宅配業界、介護業界の人手不足の解消</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・空き家問題／お墓問題</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＜技術革新に期待する課題＞</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・無人運転の交通機関を増やす／高齢者の自動車事故が後を絶たないので、車の自動運転化の早期実現</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・月の資源をもっと活用できるようにするべき</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・不老長寿を実現する</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・コンピュータと会話する方法が現在では、インタラクティブインターフェイスしか存在しないが、コミュニケ</a:t>
            </a:r>
            <a:r>
              <a:rPr kumimoji="0" lang="en-US" altLang="ja-JP" sz="1400" dirty="0">
                <a:solidFill>
                  <a:prstClr val="black"/>
                </a:solidFill>
                <a:latin typeface="ＭＳ ゴシック" panose="020B0609070205080204" pitchFamily="49" charset="-128"/>
                <a:ea typeface="ＭＳ ゴシック" panose="020B0609070205080204" pitchFamily="49" charset="-128"/>
              </a:rPr>
              <a:t>―</a:t>
            </a:r>
            <a:r>
              <a:rPr kumimoji="0" lang="ja-JP" altLang="en-US" sz="1400" dirty="0">
                <a:solidFill>
                  <a:prstClr val="black"/>
                </a:solidFill>
                <a:latin typeface="ＭＳ ゴシック" panose="020B0609070205080204" pitchFamily="49" charset="-128"/>
                <a:ea typeface="ＭＳ ゴシック" panose="020B0609070205080204" pitchFamily="49" charset="-128"/>
              </a:rPr>
              <a:t>ティブインターフェイスを早い段階で、実装するべきである</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＜ネット社会、</a:t>
            </a:r>
            <a:r>
              <a:rPr kumimoji="0" lang="en-US" altLang="ja-JP" sz="1400" dirty="0">
                <a:solidFill>
                  <a:prstClr val="black"/>
                </a:solidFill>
                <a:latin typeface="ＭＳ ゴシック" panose="020B0609070205080204" pitchFamily="49" charset="-128"/>
                <a:ea typeface="ＭＳ ゴシック" panose="020B0609070205080204" pitchFamily="49" charset="-128"/>
              </a:rPr>
              <a:t>AI</a:t>
            </a:r>
            <a:r>
              <a:rPr kumimoji="0" lang="ja-JP" altLang="en-US" sz="1400" dirty="0">
                <a:solidFill>
                  <a:prstClr val="black"/>
                </a:solidFill>
                <a:latin typeface="ＭＳ ゴシック" panose="020B0609070205080204" pitchFamily="49" charset="-128"/>
                <a:ea typeface="ＭＳ ゴシック" panose="020B0609070205080204" pitchFamily="49" charset="-128"/>
              </a:rPr>
              <a:t>に関連する課題＞</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・インターネット上での誹謗中傷</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・情報格差をなくす</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a:t>
            </a:r>
            <a:r>
              <a:rPr kumimoji="0" lang="en-US" altLang="ja-JP" sz="1400" dirty="0">
                <a:solidFill>
                  <a:prstClr val="black"/>
                </a:solidFill>
                <a:latin typeface="ＭＳ ゴシック" panose="020B0609070205080204" pitchFamily="49" charset="-128"/>
                <a:ea typeface="ＭＳ ゴシック" panose="020B0609070205080204" pitchFamily="49" charset="-128"/>
              </a:rPr>
              <a:t>AI</a:t>
            </a:r>
            <a:r>
              <a:rPr kumimoji="0" lang="ja-JP" altLang="en-US" sz="1400" dirty="0">
                <a:solidFill>
                  <a:prstClr val="black"/>
                </a:solidFill>
                <a:latin typeface="ＭＳ ゴシック" panose="020B0609070205080204" pitchFamily="49" charset="-128"/>
                <a:ea typeface="ＭＳ ゴシック" panose="020B0609070205080204" pitchFamily="49" charset="-128"/>
              </a:rPr>
              <a:t>による支配の抑制</a:t>
            </a:r>
          </a:p>
        </p:txBody>
      </p:sp>
      <p:sp>
        <p:nvSpPr>
          <p:cNvPr id="11" name="コンテンツ プレースホルダー 2">
            <a:extLst>
              <a:ext uri="{FF2B5EF4-FFF2-40B4-BE49-F238E27FC236}">
                <a16:creationId xmlns:a16="http://schemas.microsoft.com/office/drawing/2014/main" id="{8C5C0D3E-C968-DF10-8D5F-B3B2DA7D0CCE}"/>
              </a:ext>
            </a:extLst>
          </p:cNvPr>
          <p:cNvSpPr txBox="1">
            <a:spLocks/>
          </p:cNvSpPr>
          <p:nvPr/>
        </p:nvSpPr>
        <p:spPr>
          <a:xfrm>
            <a:off x="186488" y="1543505"/>
            <a:ext cx="4999990" cy="5940154"/>
          </a:xfrm>
          <a:prstGeom prst="rect">
            <a:avLst/>
          </a:prstGeom>
          <a:ln>
            <a:solidFill>
              <a:schemeClr val="tx1"/>
            </a:solidFill>
            <a:prstDash val="dash"/>
          </a:ln>
        </p:spPr>
        <p:txBody>
          <a:bodyPr vert="horz" lIns="80189" tIns="40094" rIns="80189" bIns="40094"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＜国力、経済力、国の基本方針等に関連する課題＞</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・富国強兵／日本の経済的、軍事的な自立を促す／戦争になったときに国を守れるようにはしといてほしい</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・日本の経済的競争力の強化</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・日本の技術力や芸術文化の流出を監視し、それに見合った対価を得られるようにする</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・日本の優秀な人材が海外に流出することを防ぐ</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・日本の農業をもっと良くする</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・外国人を受け入れる</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＜具体的制度に関する課題＞</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・年金問題</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・ベーシックインカム</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・首都の移転</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・安楽死の導入を考えてほしい</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・延命治療の見直し</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・まずはスパイ防止法の早急な制定</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・犯罪被害者へのサポートの充実</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＜食料・資源・エネルギー等に関連する課題＞</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・自給自足の確立</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・自前のエネルギー開発</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・エネルギーの循環化は必要だと思います</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・原子力発電所をなくし、平和な電力の供給等を実現する</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・水資源の管理</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・地産地消の促進</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400" dirty="0">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C9375A0C-C09C-4EEB-E068-CDEE6511159D}"/>
              </a:ext>
            </a:extLst>
          </p:cNvPr>
          <p:cNvSpPr txBox="1"/>
          <p:nvPr/>
        </p:nvSpPr>
        <p:spPr>
          <a:xfrm>
            <a:off x="186488" y="1044504"/>
            <a:ext cx="7874863" cy="369332"/>
          </a:xfrm>
          <a:prstGeom prst="rect">
            <a:avLst/>
          </a:prstGeom>
          <a:noFill/>
        </p:spPr>
        <p:txBody>
          <a:bodyPr wrap="square">
            <a:spAutoFit/>
          </a:bodyPr>
          <a:lstStyle/>
          <a:p>
            <a:r>
              <a:rPr kumimoji="1" lang="ja-JP" altLang="en-US" b="1" dirty="0">
                <a:solidFill>
                  <a:prstClr val="black"/>
                </a:solidFill>
                <a:latin typeface="ＭＳ ゴシック" panose="020B0609070205080204" pitchFamily="49" charset="-128"/>
                <a:ea typeface="ＭＳ ゴシック" panose="020B0609070205080204" pitchFamily="49" charset="-128"/>
              </a:rPr>
              <a:t>＜提示した項目以外に重要と</a:t>
            </a:r>
            <a:r>
              <a:rPr kumimoji="1" lang="ja-JP" altLang="en-US"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考える社会課題（主なもの）＞</a:t>
            </a:r>
            <a:endParaRPr lang="ja-JP" altLang="en-US" dirty="0"/>
          </a:p>
        </p:txBody>
      </p:sp>
    </p:spTree>
    <p:extLst>
      <p:ext uri="{BB962C8B-B14F-4D97-AF65-F5344CB8AC3E}">
        <p14:creationId xmlns:p14="http://schemas.microsoft.com/office/powerpoint/2010/main" val="3340340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317693" y="457462"/>
            <a:ext cx="9672456" cy="630608"/>
          </a:xfrm>
        </p:spPr>
        <p:txBody>
          <a:bodyPr>
            <a:normAutofit/>
          </a:bodyPr>
          <a:lstStyle/>
          <a:p>
            <a:r>
              <a:rPr kumimoji="1" lang="ja-JP" altLang="en-US" dirty="0"/>
              <a:t>４．</a:t>
            </a:r>
            <a:r>
              <a:rPr lang="ja-JP" altLang="en-US" dirty="0"/>
              <a:t>未来社会のために重要だと思う社会課題　</a:t>
            </a:r>
            <a:r>
              <a:rPr lang="ja-JP" altLang="en-US" sz="1579" dirty="0">
                <a:solidFill>
                  <a:prstClr val="black">
                    <a:lumMod val="75000"/>
                    <a:lumOff val="25000"/>
                  </a:prstClr>
                </a:solidFill>
              </a:rPr>
              <a:t>その５</a:t>
            </a:r>
            <a:endParaRPr lang="ja-JP" altLang="en-US" sz="1579" dirty="0"/>
          </a:p>
        </p:txBody>
      </p:sp>
      <p:sp>
        <p:nvSpPr>
          <p:cNvPr id="6" name="スライド番号プレースホルダー 5">
            <a:extLst>
              <a:ext uri="{FF2B5EF4-FFF2-40B4-BE49-F238E27FC236}">
                <a16:creationId xmlns:a16="http://schemas.microsoft.com/office/drawing/2014/main" id="{3DBE9436-8EE9-C925-3A33-3E04621C7702}"/>
              </a:ext>
            </a:extLst>
          </p:cNvPr>
          <p:cNvSpPr>
            <a:spLocks noGrp="1"/>
          </p:cNvSpPr>
          <p:nvPr>
            <p:ph type="sldNum" sz="quarter" idx="12"/>
          </p:nvPr>
        </p:nvSpPr>
        <p:spPr/>
        <p:txBody>
          <a:bodyPr/>
          <a:lstStyle/>
          <a:p>
            <a:pPr rtl="0"/>
            <a:fld id="{3A98EE3D-8CD1-4C3F-BD1C-C98C9596463C}" type="slidenum">
              <a:rPr lang="en-US" smtClean="0"/>
              <a:t>18</a:t>
            </a:fld>
            <a:endParaRPr lang="en-US" dirty="0"/>
          </a:p>
        </p:txBody>
      </p:sp>
      <p:sp>
        <p:nvSpPr>
          <p:cNvPr id="10" name="コンテンツ プレースホルダー 2">
            <a:extLst>
              <a:ext uri="{FF2B5EF4-FFF2-40B4-BE49-F238E27FC236}">
                <a16:creationId xmlns:a16="http://schemas.microsoft.com/office/drawing/2014/main" id="{8A77802B-DE77-F186-9750-29D8312EDC35}"/>
              </a:ext>
            </a:extLst>
          </p:cNvPr>
          <p:cNvSpPr>
            <a:spLocks noGrp="1"/>
          </p:cNvSpPr>
          <p:nvPr>
            <p:ph idx="1"/>
          </p:nvPr>
        </p:nvSpPr>
        <p:spPr>
          <a:xfrm>
            <a:off x="5408069" y="1228952"/>
            <a:ext cx="5107877" cy="6254707"/>
          </a:xfrm>
          <a:ln>
            <a:solidFill>
              <a:schemeClr val="tx1"/>
            </a:solidFill>
            <a:prstDash val="dash"/>
          </a:ln>
        </p:spPr>
        <p:txBody>
          <a:bodyPr>
            <a:noAutofit/>
          </a:bodyPr>
          <a:lstStyle/>
          <a:p>
            <a:pPr marL="0" indent="0" defTabSz="801934">
              <a:lnSpc>
                <a:spcPct val="100000"/>
              </a:lnSpc>
              <a:spcBef>
                <a:spcPts val="0"/>
              </a:spcBef>
              <a:spcAft>
                <a:spcPts val="0"/>
              </a:spcAft>
              <a:buClrTx/>
              <a:buSzTx/>
              <a:buNone/>
              <a:defRPr/>
            </a:pP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＜災害に関連する課題＞</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・大規模災害の予防</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・南海トラフ対策</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＜政治のあり方に関連する課題＞</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・国会議員の数を減らして無駄な出費をなくす</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・まともな政治家を選ぶ</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・新しい政治のしくみ</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・選挙をなくす</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＜国際的な課題＞</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・国境のないボーダーレスな世界</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・言葉や文化の壁をなくす</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・国際連合のあり方を改革すること</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・領土問題の解決</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・国際貢献</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・生物兵器など危険なものを無くす</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・国境を越えた犯罪の抑止</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＜その他＞</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・言葉をなくすこと</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・地球の存続</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・宗教問題</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・くだらない問題ばかりを提起するマスコミやメディアをなんとかするべきだと思う</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p:txBody>
      </p:sp>
      <p:sp>
        <p:nvSpPr>
          <p:cNvPr id="11" name="コンテンツ プレースホルダー 2">
            <a:extLst>
              <a:ext uri="{FF2B5EF4-FFF2-40B4-BE49-F238E27FC236}">
                <a16:creationId xmlns:a16="http://schemas.microsoft.com/office/drawing/2014/main" id="{8C5C0D3E-C968-DF10-8D5F-B3B2DA7D0CCE}"/>
              </a:ext>
            </a:extLst>
          </p:cNvPr>
          <p:cNvSpPr txBox="1">
            <a:spLocks/>
          </p:cNvSpPr>
          <p:nvPr/>
        </p:nvSpPr>
        <p:spPr>
          <a:xfrm>
            <a:off x="186488" y="1228953"/>
            <a:ext cx="5036566" cy="6254707"/>
          </a:xfrm>
          <a:prstGeom prst="rect">
            <a:avLst/>
          </a:prstGeom>
          <a:ln>
            <a:solidFill>
              <a:schemeClr val="tx1"/>
            </a:solidFill>
            <a:prstDash val="dash"/>
          </a:ln>
        </p:spPr>
        <p:txBody>
          <a:bodyPr vert="horz" lIns="80189" tIns="40094" rIns="80189" bIns="40094" rtlCol="0" anchor="ctr">
            <a:normAutofit lnSpcReduction="10000"/>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＜暮らし、雇用に関連する課題＞</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・貧困をなくす</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・若い人の正社員を増やす</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・給料を増やす</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・減税。物価を下げる／インフレの抑制</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＜差別、ハラスメントに関連する課題＞</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・女性差別だけをなくすことだけが男女平等ではなく、男性差別もなくすことがそれだという意識を持つこと</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・差別やハラスメントが今の日本は目立つので、昔の考えを変えなければならない</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a:t>
            </a:r>
            <a:r>
              <a:rPr lang="en-US" altLang="ja-JP" sz="1400" dirty="0">
                <a:latin typeface="ＭＳ ゴシック" panose="020B0609070205080204" pitchFamily="49" charset="-128"/>
                <a:ea typeface="ＭＳ ゴシック" panose="020B0609070205080204" pitchFamily="49" charset="-128"/>
              </a:rPr>
              <a:t>LGBT</a:t>
            </a:r>
            <a:r>
              <a:rPr lang="ja-JP" altLang="en-US" sz="1400" dirty="0">
                <a:latin typeface="ＭＳ ゴシック" panose="020B0609070205080204" pitchFamily="49" charset="-128"/>
                <a:ea typeface="ＭＳ ゴシック" panose="020B0609070205080204" pitchFamily="49" charset="-128"/>
              </a:rPr>
              <a:t>の撤廃</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＜子ども、教育に関連する課題＞</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・大学までの平等な教育／教育費の完全無償化</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・地域の学力格差</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・幼児期から外国語と触れ合えるような教育</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・教員のスキルの高度化</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・子どもがもっと外で自由に生きられる社会を作る</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・産むことを奨励するのではなく、その後の育て方を重視すべきと思う。人数が増えればいいってものでもない。当然、衣食住、学びは確保して、マナーや常識など欠けないような教育システムがあればいい</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・最近は異常者による犯罪が多すぎる。きちんとした人格形成を国の最大の政策としてほしい</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＜交通・移動に関連する課題＞</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・地域の公共交通機関の再整備</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400" dirty="0">
                <a:latin typeface="ＭＳ ゴシック" panose="020B0609070205080204" pitchFamily="49" charset="-128"/>
                <a:ea typeface="ＭＳ ゴシック" panose="020B0609070205080204" pitchFamily="49" charset="-128"/>
              </a:rPr>
              <a:t>・移動手段の多様化。タクシーや電車など料金の大幅値下げ。公共交通機関にかかるお金は全て国が負担するべき</a:t>
            </a: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endParaRPr lang="en-US" altLang="ja-JP" sz="1228"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636221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282907" y="536459"/>
            <a:ext cx="10233340" cy="534771"/>
          </a:xfrm>
        </p:spPr>
        <p:txBody>
          <a:bodyPr>
            <a:normAutofit fontScale="90000"/>
          </a:bodyPr>
          <a:lstStyle/>
          <a:p>
            <a:r>
              <a:rPr kumimoji="1" lang="ja-JP" altLang="en-US" sz="2700" dirty="0"/>
              <a:t>５．社会課題解決や</a:t>
            </a:r>
            <a:r>
              <a:rPr lang="ja-JP" altLang="en-US" sz="2700" dirty="0"/>
              <a:t>未来社会創造のために重要と考える人・組織</a:t>
            </a:r>
            <a:r>
              <a:rPr lang="ja-JP" altLang="en-US" sz="1579" dirty="0"/>
              <a:t>　　その</a:t>
            </a:r>
            <a:r>
              <a:rPr lang="en-US" altLang="ja-JP" sz="1579" dirty="0"/>
              <a:t>1</a:t>
            </a:r>
            <a:r>
              <a:rPr lang="ja-JP" altLang="en-US" sz="1579" dirty="0"/>
              <a:t>　＜全体＞</a:t>
            </a:r>
          </a:p>
        </p:txBody>
      </p:sp>
      <p:sp>
        <p:nvSpPr>
          <p:cNvPr id="3" name="コンテンツ プレースホルダー 2">
            <a:extLst>
              <a:ext uri="{FF2B5EF4-FFF2-40B4-BE49-F238E27FC236}">
                <a16:creationId xmlns:a16="http://schemas.microsoft.com/office/drawing/2014/main" id="{31C1D840-54AA-AF5C-AE32-8641ECE2F6B6}"/>
              </a:ext>
            </a:extLst>
          </p:cNvPr>
          <p:cNvSpPr>
            <a:spLocks noGrp="1"/>
          </p:cNvSpPr>
          <p:nvPr>
            <p:ph idx="1"/>
          </p:nvPr>
        </p:nvSpPr>
        <p:spPr>
          <a:xfrm>
            <a:off x="407914" y="1116637"/>
            <a:ext cx="9846460" cy="675588"/>
          </a:xfrm>
          <a:ln>
            <a:solidFill>
              <a:schemeClr val="tx1"/>
            </a:solidFill>
          </a:ln>
        </p:spPr>
        <p:txBody>
          <a:bodyPr>
            <a:normAutofit/>
          </a:bodyPr>
          <a:lstStyle/>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〇「政治家・政党」「行政」「一般市民」が重要とする回答が多い。</a:t>
            </a:r>
            <a:endParaRPr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〇「文化人」「</a:t>
            </a:r>
            <a:r>
              <a:rPr lang="en-US" altLang="ja-JP" sz="1400" dirty="0">
                <a:latin typeface="ＭＳ ゴシック" panose="020B0609070205080204" pitchFamily="49" charset="-128"/>
                <a:ea typeface="ＭＳ ゴシック" panose="020B0609070205080204" pitchFamily="49" charset="-128"/>
              </a:rPr>
              <a:t>NPO</a:t>
            </a:r>
            <a:r>
              <a:rPr lang="ja-JP" altLang="en-US" sz="1400" dirty="0">
                <a:latin typeface="ＭＳ ゴシック" panose="020B0609070205080204" pitchFamily="49" charset="-128"/>
                <a:ea typeface="ＭＳ ゴシック" panose="020B0609070205080204" pitchFamily="49" charset="-128"/>
              </a:rPr>
              <a:t>」が重要とする回答は少ない。</a:t>
            </a:r>
            <a:endParaRPr lang="en-US" altLang="ja-JP" sz="1400" dirty="0">
              <a:latin typeface="ＭＳ ゴシック" panose="020B0609070205080204" pitchFamily="49" charset="-128"/>
              <a:ea typeface="ＭＳ ゴシック" panose="020B0609070205080204" pitchFamily="49" charset="-128"/>
            </a:endParaRPr>
          </a:p>
        </p:txBody>
      </p:sp>
      <p:sp>
        <p:nvSpPr>
          <p:cNvPr id="8" name="スライド番号プレースホルダー 7">
            <a:extLst>
              <a:ext uri="{FF2B5EF4-FFF2-40B4-BE49-F238E27FC236}">
                <a16:creationId xmlns:a16="http://schemas.microsoft.com/office/drawing/2014/main" id="{E0EE468B-8808-F76E-24C4-0293AB3D9210}"/>
              </a:ext>
            </a:extLst>
          </p:cNvPr>
          <p:cNvSpPr>
            <a:spLocks noGrp="1"/>
          </p:cNvSpPr>
          <p:nvPr>
            <p:ph type="sldNum" sz="quarter" idx="12"/>
          </p:nvPr>
        </p:nvSpPr>
        <p:spPr/>
        <p:txBody>
          <a:bodyPr/>
          <a:lstStyle/>
          <a:p>
            <a:pPr rtl="0"/>
            <a:fld id="{3A98EE3D-8CD1-4C3F-BD1C-C98C9596463C}" type="slidenum">
              <a:rPr lang="en-US" smtClean="0"/>
              <a:t>19</a:t>
            </a:fld>
            <a:endParaRPr lang="en-US" dirty="0"/>
          </a:p>
        </p:txBody>
      </p:sp>
      <p:graphicFrame>
        <p:nvGraphicFramePr>
          <p:cNvPr id="5" name="グラフ 4">
            <a:extLst>
              <a:ext uri="{FF2B5EF4-FFF2-40B4-BE49-F238E27FC236}">
                <a16:creationId xmlns:a16="http://schemas.microsoft.com/office/drawing/2014/main" id="{EFCAA25A-EB00-4C87-B708-A9E4FE72D222}"/>
              </a:ext>
            </a:extLst>
          </p:cNvPr>
          <p:cNvGraphicFramePr>
            <a:graphicFrameLocks/>
          </p:cNvGraphicFramePr>
          <p:nvPr>
            <p:extLst>
              <p:ext uri="{D42A27DB-BD31-4B8C-83A1-F6EECF244321}">
                <p14:modId xmlns:p14="http://schemas.microsoft.com/office/powerpoint/2010/main" val="2319732367"/>
              </p:ext>
            </p:extLst>
          </p:nvPr>
        </p:nvGraphicFramePr>
        <p:xfrm>
          <a:off x="1" y="2040941"/>
          <a:ext cx="10691812" cy="5518734"/>
        </p:xfrm>
        <a:graphic>
          <a:graphicData uri="http://schemas.openxmlformats.org/drawingml/2006/chart">
            <c:chart xmlns:c="http://schemas.openxmlformats.org/drawingml/2006/chart" xmlns:r="http://schemas.openxmlformats.org/officeDocument/2006/relationships" r:id="rId2"/>
          </a:graphicData>
        </a:graphic>
      </p:graphicFrame>
      <p:sp>
        <p:nvSpPr>
          <p:cNvPr id="6" name="思考の吹き出し: 雲形 5">
            <a:extLst>
              <a:ext uri="{FF2B5EF4-FFF2-40B4-BE49-F238E27FC236}">
                <a16:creationId xmlns:a16="http://schemas.microsoft.com/office/drawing/2014/main" id="{1DF4923E-4C1D-8CFE-E1B8-DD2C5D4BD56D}"/>
              </a:ext>
            </a:extLst>
          </p:cNvPr>
          <p:cNvSpPr/>
          <p:nvPr/>
        </p:nvSpPr>
        <p:spPr>
          <a:xfrm>
            <a:off x="8570402" y="3635654"/>
            <a:ext cx="1945845" cy="1251531"/>
          </a:xfrm>
          <a:prstGeom prst="cloudCallout">
            <a:avLst>
              <a:gd name="adj1" fmla="val -479"/>
              <a:gd name="adj2" fmla="val 14209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a:t>「正しい報道をするメディア」</a:t>
            </a:r>
            <a:endParaRPr kumimoji="1" lang="en-US" altLang="ja-JP" sz="1200" dirty="0"/>
          </a:p>
          <a:p>
            <a:pPr algn="ctr"/>
            <a:r>
              <a:rPr kumimoji="1" lang="ja-JP" altLang="en-US" sz="1200" dirty="0"/>
              <a:t>「誠実な人」</a:t>
            </a:r>
            <a:endParaRPr kumimoji="1" lang="en-US" altLang="ja-JP" sz="1200" dirty="0"/>
          </a:p>
          <a:p>
            <a:pPr algn="ctr"/>
            <a:r>
              <a:rPr kumimoji="1" lang="ja-JP" altLang="en-US" sz="1200" dirty="0"/>
              <a:t>障害者」など</a:t>
            </a:r>
          </a:p>
        </p:txBody>
      </p:sp>
    </p:spTree>
    <p:extLst>
      <p:ext uri="{BB962C8B-B14F-4D97-AF65-F5344CB8AC3E}">
        <p14:creationId xmlns:p14="http://schemas.microsoft.com/office/powerpoint/2010/main" val="3869201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62972-3449-42D1-8185-B4BEFD52AB44}"/>
              </a:ext>
            </a:extLst>
          </p:cNvPr>
          <p:cNvSpPr>
            <a:spLocks noGrp="1"/>
          </p:cNvSpPr>
          <p:nvPr>
            <p:ph type="title"/>
          </p:nvPr>
        </p:nvSpPr>
        <p:spPr>
          <a:xfrm>
            <a:off x="436526" y="560527"/>
            <a:ext cx="9672456" cy="453423"/>
          </a:xfrm>
        </p:spPr>
        <p:txBody>
          <a:bodyPr rtlCol="0">
            <a:normAutofit fontScale="90000"/>
          </a:bodyPr>
          <a:lstStyle/>
          <a:p>
            <a:pPr rtl="0"/>
            <a:r>
              <a:rPr lang="ja-JP" altLang="en-US" dirty="0"/>
              <a:t>サンプルの主な属性</a:t>
            </a:r>
            <a:endParaRPr lang="ja" dirty="0"/>
          </a:p>
        </p:txBody>
      </p:sp>
      <p:graphicFrame>
        <p:nvGraphicFramePr>
          <p:cNvPr id="29" name="Diagramm0">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441686142"/>
              </p:ext>
            </p:extLst>
          </p:nvPr>
        </p:nvGraphicFramePr>
        <p:xfrm>
          <a:off x="87858" y="1177747"/>
          <a:ext cx="3323782" cy="31463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0" name="Diagramm1">
            <a:extLst>
              <a:ext uri="{FF2B5EF4-FFF2-40B4-BE49-F238E27FC236}">
                <a16:creationId xmlns:a16="http://schemas.microsoft.com/office/drawing/2014/main" id="{00000000-0008-0000-0400-000003000000}"/>
              </a:ext>
            </a:extLst>
          </p:cNvPr>
          <p:cNvGraphicFramePr>
            <a:graphicFrameLocks/>
          </p:cNvGraphicFramePr>
          <p:nvPr>
            <p:extLst>
              <p:ext uri="{D42A27DB-BD31-4B8C-83A1-F6EECF244321}">
                <p14:modId xmlns:p14="http://schemas.microsoft.com/office/powerpoint/2010/main" val="3362089425"/>
              </p:ext>
            </p:extLst>
          </p:nvPr>
        </p:nvGraphicFramePr>
        <p:xfrm>
          <a:off x="1704441" y="3899002"/>
          <a:ext cx="3899002" cy="39428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iagramm3">
            <a:extLst>
              <a:ext uri="{FF2B5EF4-FFF2-40B4-BE49-F238E27FC236}">
                <a16:creationId xmlns:a16="http://schemas.microsoft.com/office/drawing/2014/main" id="{00000000-0008-0000-0400-000005000000}"/>
              </a:ext>
            </a:extLst>
          </p:cNvPr>
          <p:cNvGraphicFramePr>
            <a:graphicFrameLocks/>
          </p:cNvGraphicFramePr>
          <p:nvPr>
            <p:extLst>
              <p:ext uri="{D42A27DB-BD31-4B8C-83A1-F6EECF244321}">
                <p14:modId xmlns:p14="http://schemas.microsoft.com/office/powerpoint/2010/main" val="201873216"/>
              </p:ext>
            </p:extLst>
          </p:nvPr>
        </p:nvGraphicFramePr>
        <p:xfrm>
          <a:off x="4352544" y="1089965"/>
          <a:ext cx="3716045" cy="37170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2" name="Diagramm6">
            <a:extLst>
              <a:ext uri="{FF2B5EF4-FFF2-40B4-BE49-F238E27FC236}">
                <a16:creationId xmlns:a16="http://schemas.microsoft.com/office/drawing/2014/main" id="{00000000-0008-0000-0400-000008000000}"/>
              </a:ext>
            </a:extLst>
          </p:cNvPr>
          <p:cNvGraphicFramePr>
            <a:graphicFrameLocks/>
          </p:cNvGraphicFramePr>
          <p:nvPr>
            <p:extLst>
              <p:ext uri="{D42A27DB-BD31-4B8C-83A1-F6EECF244321}">
                <p14:modId xmlns:p14="http://schemas.microsoft.com/office/powerpoint/2010/main" val="1320599034"/>
              </p:ext>
            </p:extLst>
          </p:nvPr>
        </p:nvGraphicFramePr>
        <p:xfrm>
          <a:off x="5201107" y="3899002"/>
          <a:ext cx="5515585" cy="3660673"/>
        </p:xfrm>
        <a:graphic>
          <a:graphicData uri="http://schemas.openxmlformats.org/drawingml/2006/chart">
            <c:chart xmlns:c="http://schemas.openxmlformats.org/drawingml/2006/chart" xmlns:r="http://schemas.openxmlformats.org/officeDocument/2006/relationships" r:id="rId5"/>
          </a:graphicData>
        </a:graphic>
      </p:graphicFrame>
      <p:sp>
        <p:nvSpPr>
          <p:cNvPr id="33" name="大かっこ 32">
            <a:extLst>
              <a:ext uri="{FF2B5EF4-FFF2-40B4-BE49-F238E27FC236}">
                <a16:creationId xmlns:a16="http://schemas.microsoft.com/office/drawing/2014/main" id="{CDF3C264-427D-56A4-79F1-8BD93C56414D}"/>
              </a:ext>
            </a:extLst>
          </p:cNvPr>
          <p:cNvSpPr/>
          <p:nvPr/>
        </p:nvSpPr>
        <p:spPr>
          <a:xfrm>
            <a:off x="7813726" y="1615237"/>
            <a:ext cx="2456815" cy="1171854"/>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endParaRPr kumimoji="1" lang="en-US" altLang="ja-JP" sz="965" dirty="0"/>
          </a:p>
          <a:p>
            <a:endParaRPr kumimoji="1" lang="en-US" altLang="ja-JP" sz="1200" dirty="0"/>
          </a:p>
          <a:p>
            <a:r>
              <a:rPr kumimoji="1" lang="ja-JP" altLang="en-US" sz="1200" dirty="0"/>
              <a:t>（注）</a:t>
            </a:r>
            <a:endParaRPr kumimoji="1" lang="en-US" altLang="ja-JP" sz="1200" dirty="0"/>
          </a:p>
          <a:p>
            <a:r>
              <a:rPr kumimoji="1" lang="en-US" altLang="ja-JP" sz="1200" dirty="0"/>
              <a:t>10</a:t>
            </a:r>
            <a:r>
              <a:rPr kumimoji="1" lang="ja-JP" altLang="en-US" sz="1200" dirty="0"/>
              <a:t>歳刻みの年齢別</a:t>
            </a:r>
            <a:r>
              <a:rPr kumimoji="1" lang="en-US" altLang="ja-JP" sz="1200" dirty="0"/>
              <a:t>×</a:t>
            </a:r>
            <a:r>
              <a:rPr kumimoji="1" lang="ja-JP" altLang="en-US" sz="1200" dirty="0"/>
              <a:t>男女別で、ほぼ均等にサンプルが得られるようコントロールして割付を行っている。</a:t>
            </a:r>
            <a:endParaRPr kumimoji="1" lang="en-US" altLang="ja-JP" sz="1200" dirty="0"/>
          </a:p>
          <a:p>
            <a:endParaRPr kumimoji="1" lang="en-US" altLang="ja-JP" sz="965" dirty="0"/>
          </a:p>
          <a:p>
            <a:endParaRPr kumimoji="1" lang="ja-JP" altLang="en-US" sz="965" dirty="0"/>
          </a:p>
        </p:txBody>
      </p:sp>
      <p:sp>
        <p:nvSpPr>
          <p:cNvPr id="34" name="スライド番号プレースホルダー 33">
            <a:extLst>
              <a:ext uri="{FF2B5EF4-FFF2-40B4-BE49-F238E27FC236}">
                <a16:creationId xmlns:a16="http://schemas.microsoft.com/office/drawing/2014/main" id="{F278C7EA-9EAE-EF6F-B308-1468BA17AF07}"/>
              </a:ext>
            </a:extLst>
          </p:cNvPr>
          <p:cNvSpPr>
            <a:spLocks noGrp="1"/>
          </p:cNvSpPr>
          <p:nvPr>
            <p:ph type="sldNum" sz="quarter" idx="12"/>
          </p:nvPr>
        </p:nvSpPr>
        <p:spPr/>
        <p:txBody>
          <a:bodyPr/>
          <a:lstStyle/>
          <a:p>
            <a:pPr rtl="0"/>
            <a:fld id="{3A98EE3D-8CD1-4C3F-BD1C-C98C9596463C}" type="slidenum">
              <a:rPr lang="en-US" smtClean="0"/>
              <a:t>2</a:t>
            </a:fld>
            <a:endParaRPr lang="en-US" dirty="0"/>
          </a:p>
        </p:txBody>
      </p:sp>
    </p:spTree>
    <p:extLst>
      <p:ext uri="{BB962C8B-B14F-4D97-AF65-F5344CB8AC3E}">
        <p14:creationId xmlns:p14="http://schemas.microsoft.com/office/powerpoint/2010/main" val="263784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312168" y="386413"/>
            <a:ext cx="9672456" cy="630608"/>
          </a:xfrm>
        </p:spPr>
        <p:txBody>
          <a:bodyPr>
            <a:normAutofit/>
          </a:bodyPr>
          <a:lstStyle/>
          <a:p>
            <a:r>
              <a:rPr kumimoji="1" lang="ja-JP" altLang="en-US" dirty="0"/>
              <a:t>５．社会課題解決や</a:t>
            </a:r>
            <a:r>
              <a:rPr lang="ja-JP" altLang="en-US" dirty="0"/>
              <a:t>未来社会創造のために重要と考える人・組織</a:t>
            </a:r>
            <a:r>
              <a:rPr lang="ja-JP" altLang="en-US" sz="1579" dirty="0"/>
              <a:t>　　その２</a:t>
            </a:r>
          </a:p>
        </p:txBody>
      </p:sp>
      <p:sp>
        <p:nvSpPr>
          <p:cNvPr id="6" name="スライド番号プレースホルダー 5">
            <a:extLst>
              <a:ext uri="{FF2B5EF4-FFF2-40B4-BE49-F238E27FC236}">
                <a16:creationId xmlns:a16="http://schemas.microsoft.com/office/drawing/2014/main" id="{3DBE9436-8EE9-C925-3A33-3E04621C7702}"/>
              </a:ext>
            </a:extLst>
          </p:cNvPr>
          <p:cNvSpPr>
            <a:spLocks noGrp="1"/>
          </p:cNvSpPr>
          <p:nvPr>
            <p:ph type="sldNum" sz="quarter" idx="12"/>
          </p:nvPr>
        </p:nvSpPr>
        <p:spPr/>
        <p:txBody>
          <a:bodyPr/>
          <a:lstStyle/>
          <a:p>
            <a:pPr rtl="0"/>
            <a:fld id="{3A98EE3D-8CD1-4C3F-BD1C-C98C9596463C}" type="slidenum">
              <a:rPr lang="en-US" smtClean="0"/>
              <a:t>20</a:t>
            </a:fld>
            <a:endParaRPr lang="en-US" dirty="0"/>
          </a:p>
        </p:txBody>
      </p:sp>
      <p:sp>
        <p:nvSpPr>
          <p:cNvPr id="10" name="コンテンツ プレースホルダー 2">
            <a:extLst>
              <a:ext uri="{FF2B5EF4-FFF2-40B4-BE49-F238E27FC236}">
                <a16:creationId xmlns:a16="http://schemas.microsoft.com/office/drawing/2014/main" id="{8A77802B-DE77-F186-9750-29D8312EDC35}"/>
              </a:ext>
            </a:extLst>
          </p:cNvPr>
          <p:cNvSpPr>
            <a:spLocks noGrp="1"/>
          </p:cNvSpPr>
          <p:nvPr>
            <p:ph idx="1"/>
          </p:nvPr>
        </p:nvSpPr>
        <p:spPr>
          <a:xfrm>
            <a:off x="5451154" y="1573601"/>
            <a:ext cx="5045352" cy="5910058"/>
          </a:xfrm>
          <a:ln>
            <a:solidFill>
              <a:schemeClr val="tx1"/>
            </a:solidFill>
            <a:prstDash val="dash"/>
          </a:ln>
        </p:spPr>
        <p:txBody>
          <a:bodyPr>
            <a:noAutofit/>
          </a:bodyPr>
          <a:lstStyle/>
          <a:p>
            <a:pPr marL="0" indent="0" defTabSz="801934">
              <a:lnSpc>
                <a:spcPct val="100000"/>
              </a:lnSpc>
              <a:spcBef>
                <a:spcPts val="0"/>
              </a:spcBef>
              <a:spcAft>
                <a:spcPts val="0"/>
              </a:spcAft>
              <a:buClrTx/>
              <a:buSzTx/>
              <a:buNone/>
              <a:defRPr/>
            </a:pPr>
            <a:endParaRPr kumimoji="0" lang="en-US" altLang="ja-JP" sz="1052"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4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lang="ja-JP" altLang="en-US" sz="1200" dirty="0">
                <a:latin typeface="ＭＳ ゴシック" panose="020B0609070205080204" pitchFamily="49" charset="-128"/>
                <a:ea typeface="ＭＳ ゴシック" panose="020B0609070205080204" pitchFamily="49" charset="-128"/>
              </a:rPr>
              <a:t>＜大学・研究者＞</a:t>
            </a: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lang="ja-JP" altLang="en-US" sz="1200" dirty="0">
                <a:latin typeface="ＭＳ ゴシック" panose="020B0609070205080204" pitchFamily="49" charset="-128"/>
                <a:ea typeface="ＭＳ ゴシック" panose="020B0609070205080204" pitchFamily="49" charset="-128"/>
              </a:rPr>
              <a:t>・科学技術の発展が全ての基礎</a:t>
            </a: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lang="ja-JP" altLang="en-US" sz="1200" dirty="0">
                <a:latin typeface="ＭＳ ゴシック" panose="020B0609070205080204" pitchFamily="49" charset="-128"/>
                <a:ea typeface="ＭＳ ゴシック" panose="020B0609070205080204" pitchFamily="49" charset="-128"/>
              </a:rPr>
              <a:t>・その人たちが国の中では特に優秀だと思うから</a:t>
            </a: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lang="ja-JP" altLang="en-US" sz="1200" dirty="0">
                <a:latin typeface="ＭＳ ゴシック" panose="020B0609070205080204" pitchFamily="49" charset="-128"/>
                <a:ea typeface="ＭＳ ゴシック" panose="020B0609070205080204" pitchFamily="49" charset="-128"/>
              </a:rPr>
              <a:t>＜教育機関＞</a:t>
            </a: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200" dirty="0">
                <a:solidFill>
                  <a:prstClr val="black"/>
                </a:solidFill>
                <a:latin typeface="ＭＳ ゴシック" panose="020B0609070205080204" pitchFamily="49" charset="-128"/>
                <a:ea typeface="ＭＳ ゴシック" panose="020B0609070205080204" pitchFamily="49" charset="-128"/>
              </a:rPr>
              <a:t>・未来を担う若者たちの基盤となるから</a:t>
            </a:r>
            <a:endParaRPr kumimoji="0" lang="en-US" altLang="ja-JP" sz="12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200" dirty="0">
                <a:solidFill>
                  <a:prstClr val="black"/>
                </a:solidFill>
                <a:latin typeface="ＭＳ ゴシック" panose="020B0609070205080204" pitchFamily="49" charset="-128"/>
                <a:ea typeface="ＭＳ ゴシック" panose="020B0609070205080204" pitchFamily="49" charset="-128"/>
              </a:rPr>
              <a:t>・正しい知識と思考をつけて誰もが考えることが必要</a:t>
            </a:r>
            <a:endParaRPr kumimoji="0" lang="en-US" altLang="ja-JP" sz="12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lang="ja-JP" altLang="en-US" sz="1200" dirty="0">
                <a:latin typeface="ＭＳ ゴシック" panose="020B0609070205080204" pitchFamily="49" charset="-128"/>
                <a:ea typeface="ＭＳ ゴシック" panose="020B0609070205080204" pitchFamily="49" charset="-128"/>
              </a:rPr>
              <a:t>＜文化人＞</a:t>
            </a: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200" dirty="0">
                <a:solidFill>
                  <a:prstClr val="black"/>
                </a:solidFill>
                <a:latin typeface="ＭＳ ゴシック" panose="020B0609070205080204" pitchFamily="49" charset="-128"/>
                <a:ea typeface="ＭＳ ゴシック" panose="020B0609070205080204" pitchFamily="49" charset="-128"/>
              </a:rPr>
              <a:t>・多様な考え方が出来そうだから</a:t>
            </a:r>
            <a:endParaRPr kumimoji="0" lang="en-US" altLang="ja-JP" sz="12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2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lang="ja-JP" altLang="en-US" sz="1200" dirty="0">
                <a:latin typeface="ＭＳ ゴシック" panose="020B0609070205080204" pitchFamily="49" charset="-128"/>
                <a:ea typeface="ＭＳ ゴシック" panose="020B0609070205080204" pitchFamily="49" charset="-128"/>
              </a:rPr>
              <a:t>＜</a:t>
            </a:r>
            <a:r>
              <a:rPr lang="en-US" altLang="ja-JP" sz="1200" dirty="0">
                <a:latin typeface="ＭＳ ゴシック" panose="020B0609070205080204" pitchFamily="49" charset="-128"/>
                <a:ea typeface="ＭＳ ゴシック" panose="020B0609070205080204" pitchFamily="49" charset="-128"/>
              </a:rPr>
              <a:t>NPO</a:t>
            </a:r>
            <a:r>
              <a:rPr lang="ja-JP" altLang="en-US" sz="1200" dirty="0">
                <a:latin typeface="ＭＳ ゴシック" panose="020B0609070205080204" pitchFamily="49" charset="-128"/>
                <a:ea typeface="ＭＳ ゴシック" panose="020B0609070205080204" pitchFamily="49" charset="-128"/>
              </a:rPr>
              <a:t>＞</a:t>
            </a: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lang="ja-JP" altLang="en-US" sz="1200" dirty="0">
                <a:latin typeface="ＭＳ ゴシック" panose="020B0609070205080204" pitchFamily="49" charset="-128"/>
                <a:ea typeface="ＭＳ ゴシック" panose="020B0609070205080204" pitchFamily="49" charset="-128"/>
              </a:rPr>
              <a:t>・個人の利害に関係なく行動してくれそうだと思って</a:t>
            </a: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lang="ja-JP" altLang="en-US" sz="1200" dirty="0">
                <a:latin typeface="ＭＳ ゴシック" panose="020B0609070205080204" pitchFamily="49" charset="-128"/>
                <a:ea typeface="ＭＳ ゴシック" panose="020B0609070205080204" pitchFamily="49" charset="-128"/>
              </a:rPr>
              <a:t>＜若者＞</a:t>
            </a: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lang="ja-JP" altLang="en-US" sz="1200" dirty="0">
                <a:latin typeface="ＭＳ ゴシック" panose="020B0609070205080204" pitchFamily="49" charset="-128"/>
                <a:ea typeface="ＭＳ ゴシック" panose="020B0609070205080204" pitchFamily="49" charset="-128"/>
              </a:rPr>
              <a:t>・未来を担うのは若者だから</a:t>
            </a: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lang="ja-JP" altLang="en-US" sz="1200" dirty="0">
                <a:latin typeface="ＭＳ ゴシック" panose="020B0609070205080204" pitchFamily="49" charset="-128"/>
                <a:ea typeface="ＭＳ ゴシック" panose="020B0609070205080204" pitchFamily="49" charset="-128"/>
              </a:rPr>
              <a:t>・若い人の柔軟な発想力や個性は国を動かす力があると思うから</a:t>
            </a: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lang="ja-JP" altLang="en-US" sz="1200" dirty="0">
                <a:latin typeface="ＭＳ ゴシック" panose="020B0609070205080204" pitchFamily="49" charset="-128"/>
                <a:ea typeface="ＭＳ ゴシック" panose="020B0609070205080204" pitchFamily="49" charset="-128"/>
              </a:rPr>
              <a:t>＜一般市民＞</a:t>
            </a: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lang="ja-JP" altLang="en-US" sz="1200" dirty="0">
                <a:latin typeface="ＭＳ ゴシック" panose="020B0609070205080204" pitchFamily="49" charset="-128"/>
                <a:ea typeface="ＭＳ ゴシック" panose="020B0609070205080204" pitchFamily="49" charset="-128"/>
              </a:rPr>
              <a:t>・民主主義において、一般の人々の意思こそが源であると思うので／国民主権だから</a:t>
            </a: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200" dirty="0">
                <a:solidFill>
                  <a:prstClr val="black"/>
                </a:solidFill>
                <a:latin typeface="ＭＳ ゴシック" panose="020B0609070205080204" pitchFamily="49" charset="-128"/>
                <a:ea typeface="ＭＳ ゴシック" panose="020B0609070205080204" pitchFamily="49" charset="-128"/>
              </a:rPr>
              <a:t>・一人一人の意識がより良い社会を作っていけると思うから</a:t>
            </a:r>
            <a:endParaRPr kumimoji="0" lang="en-US" altLang="ja-JP" sz="12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200" dirty="0">
                <a:solidFill>
                  <a:prstClr val="black"/>
                </a:solidFill>
                <a:latin typeface="ＭＳ ゴシック" panose="020B0609070205080204" pitchFamily="49" charset="-128"/>
                <a:ea typeface="ＭＳ ゴシック" panose="020B0609070205080204" pitchFamily="49" charset="-128"/>
              </a:rPr>
              <a:t>・身近なことからが大事だから</a:t>
            </a:r>
            <a:endParaRPr kumimoji="0" lang="en-US" altLang="ja-JP" sz="12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200" dirty="0">
                <a:solidFill>
                  <a:prstClr val="black"/>
                </a:solidFill>
                <a:latin typeface="ＭＳ ゴシック" panose="020B0609070205080204" pitchFamily="49" charset="-128"/>
                <a:ea typeface="ＭＳ ゴシック" panose="020B0609070205080204" pitchFamily="49" charset="-128"/>
              </a:rPr>
              <a:t>・政治家や行政はアテにならない</a:t>
            </a:r>
            <a:endParaRPr kumimoji="0" lang="en-US" altLang="ja-JP" sz="12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2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lang="ja-JP" altLang="en-US" sz="1200" dirty="0">
                <a:latin typeface="ＭＳ ゴシック" panose="020B0609070205080204" pitchFamily="49" charset="-128"/>
                <a:ea typeface="ＭＳ ゴシック" panose="020B0609070205080204" pitchFamily="49" charset="-128"/>
              </a:rPr>
              <a:t>＜国際機関＞</a:t>
            </a: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200" dirty="0">
                <a:solidFill>
                  <a:prstClr val="black"/>
                </a:solidFill>
                <a:latin typeface="ＭＳ ゴシック" panose="020B0609070205080204" pitchFamily="49" charset="-128"/>
                <a:ea typeface="ＭＳ ゴシック" panose="020B0609070205080204" pitchFamily="49" charset="-128"/>
              </a:rPr>
              <a:t>・世界が一丸となっていくことが必要だから</a:t>
            </a:r>
            <a:endParaRPr kumimoji="0" lang="en-US" altLang="ja-JP" sz="12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200" dirty="0">
                <a:solidFill>
                  <a:prstClr val="black"/>
                </a:solidFill>
                <a:latin typeface="ＭＳ ゴシック" panose="020B0609070205080204" pitchFamily="49" charset="-128"/>
                <a:ea typeface="ＭＳ ゴシック" panose="020B0609070205080204" pitchFamily="49" charset="-128"/>
              </a:rPr>
              <a:t>・世界平和がまずいちばんだと思うから</a:t>
            </a:r>
            <a:endParaRPr kumimoji="0" lang="en-US" altLang="ja-JP" sz="12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2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2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ja-JP" altLang="en-US" sz="1052" dirty="0">
              <a:solidFill>
                <a:prstClr val="black"/>
              </a:solidFill>
              <a:latin typeface="ＭＳ ゴシック" panose="020B0609070205080204" pitchFamily="49" charset="-128"/>
              <a:ea typeface="ＭＳ ゴシック" panose="020B0609070205080204" pitchFamily="49" charset="-128"/>
            </a:endParaRPr>
          </a:p>
        </p:txBody>
      </p:sp>
      <p:sp>
        <p:nvSpPr>
          <p:cNvPr id="11" name="コンテンツ プレースホルダー 2">
            <a:extLst>
              <a:ext uri="{FF2B5EF4-FFF2-40B4-BE49-F238E27FC236}">
                <a16:creationId xmlns:a16="http://schemas.microsoft.com/office/drawing/2014/main" id="{8C5C0D3E-C968-DF10-8D5F-B3B2DA7D0CCE}"/>
              </a:ext>
            </a:extLst>
          </p:cNvPr>
          <p:cNvSpPr txBox="1">
            <a:spLocks/>
          </p:cNvSpPr>
          <p:nvPr/>
        </p:nvSpPr>
        <p:spPr>
          <a:xfrm>
            <a:off x="186489" y="1573601"/>
            <a:ext cx="5045352" cy="5910057"/>
          </a:xfrm>
          <a:prstGeom prst="rect">
            <a:avLst/>
          </a:prstGeom>
          <a:ln>
            <a:solidFill>
              <a:schemeClr val="tx1"/>
            </a:solidFill>
            <a:prstDash val="dash"/>
          </a:ln>
        </p:spPr>
        <p:txBody>
          <a:bodyPr vert="horz" lIns="80189" tIns="40094" rIns="80189" bIns="40094" rtlCol="0" anchor="ctr">
            <a:no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＜政治家・政党＞</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・国のシステム、税制、などの法整備が一番肝心</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・社会への影響力が強いから／変化をもたらす力があるから</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・政治家が変わらないと何も変わらないから</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・個人ではどうにもならない</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・社会を変えるためには大きな力が必要だから</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・政治家の人たちが先頭をたって日本をよくすべきだから</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・今の政治がだらしないから</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＜行政＞</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・政治、政党はあてにならないから</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・その道のプロだから</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・影響力があるから／社会を動かす実働機関だから</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・行政が</a:t>
            </a:r>
            <a:r>
              <a:rPr lang="en-US" altLang="ja-JP" sz="1200" dirty="0">
                <a:latin typeface="ＭＳ ゴシック" panose="020B0609070205080204" pitchFamily="49" charset="-128"/>
                <a:ea typeface="ＭＳ ゴシック" panose="020B0609070205080204" pitchFamily="49" charset="-128"/>
              </a:rPr>
              <a:t>1</a:t>
            </a:r>
            <a:r>
              <a:rPr lang="ja-JP" altLang="en-US" sz="1200" dirty="0">
                <a:latin typeface="ＭＳ ゴシック" panose="020B0609070205080204" pitchFamily="49" charset="-128"/>
                <a:ea typeface="ＭＳ ゴシック" panose="020B0609070205080204" pitchFamily="49" charset="-128"/>
              </a:rPr>
              <a:t>番私たちの暮らしと関わりがある</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・組織だった取り組みが必要</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・頼りにならなくても所詮お金をもっているのは行政だから</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・行政が無駄なお金を使うのをやめないといけないから</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＜民間企業（スタートアップを除く）＞</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・民間企業の発展が経済の発展につながるので</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・経済界の人は、仕事を通して世の中の色々な課題を経験していると思う</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・変化に関しては民間企業が一番対応が早いと思うから</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lang="ja-JP" altLang="en-US" sz="1200" dirty="0">
                <a:latin typeface="ＭＳ ゴシック" panose="020B0609070205080204" pitchFamily="49" charset="-128"/>
                <a:ea typeface="ＭＳ ゴシック" panose="020B0609070205080204" pitchFamily="49" charset="-128"/>
              </a:rPr>
              <a:t>＜スタートアップ企業＞</a:t>
            </a: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200" dirty="0">
                <a:solidFill>
                  <a:prstClr val="black"/>
                </a:solidFill>
                <a:latin typeface="ＭＳ ゴシック" panose="020B0609070205080204" pitchFamily="49" charset="-128"/>
                <a:ea typeface="ＭＳ ゴシック" panose="020B0609070205080204" pitchFamily="49" charset="-128"/>
              </a:rPr>
              <a:t>・イノベーションを起こしていく必要あり</a:t>
            </a:r>
            <a:endParaRPr kumimoji="0" lang="en-US" altLang="ja-JP" sz="12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200" dirty="0">
                <a:solidFill>
                  <a:prstClr val="black"/>
                </a:solidFill>
                <a:latin typeface="ＭＳ ゴシック" panose="020B0609070205080204" pitchFamily="49" charset="-128"/>
                <a:ea typeface="ＭＳ ゴシック" panose="020B0609070205080204" pitchFamily="49" charset="-128"/>
              </a:rPr>
              <a:t>・起業家が世の中を変えるから</a:t>
            </a:r>
            <a:endParaRPr kumimoji="0" lang="en-US" altLang="ja-JP" sz="12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200" dirty="0">
                <a:solidFill>
                  <a:prstClr val="black"/>
                </a:solidFill>
                <a:latin typeface="ＭＳ ゴシック" panose="020B0609070205080204" pitchFamily="49" charset="-128"/>
                <a:ea typeface="ＭＳ ゴシック" panose="020B0609070205080204" pitchFamily="49" charset="-128"/>
              </a:rPr>
              <a:t>・新しい価値観や観察力が必要だと思われるから</a:t>
            </a:r>
            <a:endParaRPr lang="en-US" altLang="ja-JP" sz="1200" dirty="0">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7EEDDF17-16B0-8A67-5314-E4F8172C2996}"/>
              </a:ext>
            </a:extLst>
          </p:cNvPr>
          <p:cNvSpPr txBox="1"/>
          <p:nvPr/>
        </p:nvSpPr>
        <p:spPr>
          <a:xfrm>
            <a:off x="186489" y="1177746"/>
            <a:ext cx="9195207" cy="235129"/>
          </a:xfrm>
          <a:prstGeom prst="rect">
            <a:avLst/>
          </a:prstGeom>
          <a:noFill/>
        </p:spPr>
        <p:txBody>
          <a:bodyPr wrap="square">
            <a:spAutoFit/>
          </a:bodyPr>
          <a:lstStyle/>
          <a:p>
            <a:pPr marL="0" indent="0">
              <a:lnSpc>
                <a:spcPct val="50000"/>
              </a:lnSpc>
              <a:spcBef>
                <a:spcPts val="526"/>
              </a:spcBef>
              <a:buNone/>
            </a:pPr>
            <a:r>
              <a:rPr lang="ja-JP" altLang="en-US" sz="1800" dirty="0">
                <a:latin typeface="ＭＳ ゴシック" panose="020B0609070205080204" pitchFamily="49" charset="-128"/>
                <a:ea typeface="ＭＳ ゴシック" panose="020B0609070205080204" pitchFamily="49" charset="-128"/>
              </a:rPr>
              <a:t>＜選択した人・組織が重要だと考える理由（主なもの）＞</a:t>
            </a:r>
            <a:endParaRPr lang="en-US" altLang="ja-JP" sz="18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354548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297628" y="457462"/>
            <a:ext cx="9672456" cy="630608"/>
          </a:xfrm>
        </p:spPr>
        <p:txBody>
          <a:bodyPr>
            <a:normAutofit/>
          </a:bodyPr>
          <a:lstStyle/>
          <a:p>
            <a:r>
              <a:rPr kumimoji="1" lang="ja-JP" altLang="en-US" dirty="0"/>
              <a:t>６．その他の自由意見</a:t>
            </a:r>
            <a:endParaRPr lang="ja-JP" altLang="en-US" sz="1579" dirty="0"/>
          </a:p>
        </p:txBody>
      </p:sp>
      <p:sp>
        <p:nvSpPr>
          <p:cNvPr id="6" name="スライド番号プレースホルダー 5">
            <a:extLst>
              <a:ext uri="{FF2B5EF4-FFF2-40B4-BE49-F238E27FC236}">
                <a16:creationId xmlns:a16="http://schemas.microsoft.com/office/drawing/2014/main" id="{3DBE9436-8EE9-C925-3A33-3E04621C7702}"/>
              </a:ext>
            </a:extLst>
          </p:cNvPr>
          <p:cNvSpPr>
            <a:spLocks noGrp="1"/>
          </p:cNvSpPr>
          <p:nvPr>
            <p:ph type="sldNum" sz="quarter" idx="12"/>
          </p:nvPr>
        </p:nvSpPr>
        <p:spPr/>
        <p:txBody>
          <a:bodyPr/>
          <a:lstStyle/>
          <a:p>
            <a:pPr rtl="0"/>
            <a:fld id="{3A98EE3D-8CD1-4C3F-BD1C-C98C9596463C}" type="slidenum">
              <a:rPr lang="en-US" smtClean="0"/>
              <a:t>21</a:t>
            </a:fld>
            <a:endParaRPr lang="en-US" dirty="0"/>
          </a:p>
        </p:txBody>
      </p:sp>
      <p:sp>
        <p:nvSpPr>
          <p:cNvPr id="10" name="コンテンツ プレースホルダー 2">
            <a:extLst>
              <a:ext uri="{FF2B5EF4-FFF2-40B4-BE49-F238E27FC236}">
                <a16:creationId xmlns:a16="http://schemas.microsoft.com/office/drawing/2014/main" id="{8A77802B-DE77-F186-9750-29D8312EDC35}"/>
              </a:ext>
            </a:extLst>
          </p:cNvPr>
          <p:cNvSpPr>
            <a:spLocks noGrp="1"/>
          </p:cNvSpPr>
          <p:nvPr>
            <p:ph idx="1"/>
          </p:nvPr>
        </p:nvSpPr>
        <p:spPr>
          <a:xfrm>
            <a:off x="5408069" y="1088070"/>
            <a:ext cx="5097257" cy="6395589"/>
          </a:xfrm>
          <a:ln>
            <a:solidFill>
              <a:schemeClr val="tx1"/>
            </a:solidFill>
            <a:prstDash val="dash"/>
          </a:ln>
        </p:spPr>
        <p:txBody>
          <a:bodyPr>
            <a:noAutofit/>
          </a:bodyPr>
          <a:lstStyle/>
          <a:p>
            <a:pPr marL="0" indent="0" defTabSz="914400">
              <a:lnSpc>
                <a:spcPct val="100000"/>
              </a:lnSpc>
              <a:spcBef>
                <a:spcPts val="0"/>
              </a:spcBef>
              <a:spcAft>
                <a:spcPts val="0"/>
              </a:spcAft>
              <a:buClrTx/>
              <a:buSzTx/>
              <a:buNone/>
              <a:defRPr/>
            </a:pPr>
            <a:r>
              <a:rPr lang="ja-JP" altLang="en-US" sz="1200" dirty="0">
                <a:latin typeface="ＭＳ ゴシック" panose="020B0609070205080204" pitchFamily="49" charset="-128"/>
                <a:ea typeface="ＭＳ ゴシック" panose="020B0609070205080204" pitchFamily="49" charset="-128"/>
              </a:rPr>
              <a:t>・資源食い潰し、税金の無駄遣いばかりの人間による管理をやめて、政治や食料問題ほかもろもろを</a:t>
            </a:r>
            <a:r>
              <a:rPr lang="en-US" altLang="ja-JP" sz="1200" dirty="0">
                <a:latin typeface="ＭＳ ゴシック" panose="020B0609070205080204" pitchFamily="49" charset="-128"/>
                <a:ea typeface="ＭＳ ゴシック" panose="020B0609070205080204" pitchFamily="49" charset="-128"/>
              </a:rPr>
              <a:t>AI</a:t>
            </a:r>
            <a:r>
              <a:rPr lang="ja-JP" altLang="en-US" sz="1200" dirty="0">
                <a:latin typeface="ＭＳ ゴシック" panose="020B0609070205080204" pitchFamily="49" charset="-128"/>
                <a:ea typeface="ＭＳ ゴシック" panose="020B0609070205080204" pitchFamily="49" charset="-128"/>
              </a:rPr>
              <a:t>に管理されたい</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＜意思決定のプロセスに関連する意見＞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・いろんな討論をして、たくさんの意見交換出来る体制を作り、理想を追い求める／全員で全ての解を求める社会にして欲しい。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・未来を担う若者世代の投票などの政治参加がまずは重要だと感じる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・誰もが自由に発言出来て、なおかつ妬みや嫉妬のない世界。人はやはり一人では生きていけない。共存共栄していきながらも個人の能力が発揮できる未来であってほしい。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・少なくともグローバルだの多様化だの脱炭素だの移民だのを優先してサイレントマジョリティを無視した社会は勘弁してほしい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・国民全体がもう少し将来のことについて考える時間が増えると問題ある解決できると思う</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＜他国を例示する意見＞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・スウェーデンのような社会</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・ブータンのような国</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＜悲観的な意見＞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・万人が望む理想とする未来社会は難しいと思う</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・寄り良い社会と言って過ごしやすいようにだけ改革を進めても、どこかで誰かが苦しむことになることは避けられない</a:t>
            </a:r>
          </a:p>
          <a:p>
            <a:pPr marL="0" indent="0" defTabSz="801934">
              <a:lnSpc>
                <a:spcPct val="100000"/>
              </a:lnSpc>
              <a:spcBef>
                <a:spcPts val="0"/>
              </a:spcBef>
              <a:spcAft>
                <a:spcPts val="0"/>
              </a:spcAft>
              <a:buClrTx/>
              <a:buSzTx/>
              <a:buNone/>
              <a:defRPr/>
            </a:pPr>
            <a:endParaRPr kumimoji="0" lang="en-US" altLang="ja-JP" sz="12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200" dirty="0">
                <a:solidFill>
                  <a:prstClr val="black"/>
                </a:solidFill>
                <a:latin typeface="ＭＳ ゴシック" panose="020B0609070205080204" pitchFamily="49" charset="-128"/>
                <a:ea typeface="ＭＳ ゴシック" panose="020B0609070205080204" pitchFamily="49" charset="-128"/>
              </a:rPr>
              <a:t>＜その他＞</a:t>
            </a:r>
          </a:p>
          <a:p>
            <a:pPr marL="0" indent="0" defTabSz="801934">
              <a:lnSpc>
                <a:spcPct val="100000"/>
              </a:lnSpc>
              <a:spcBef>
                <a:spcPts val="0"/>
              </a:spcBef>
              <a:spcAft>
                <a:spcPts val="0"/>
              </a:spcAft>
              <a:buClrTx/>
              <a:buSzTx/>
              <a:buNone/>
              <a:defRPr/>
            </a:pPr>
            <a:r>
              <a:rPr kumimoji="0" lang="ja-JP" altLang="en-US" sz="1200" dirty="0">
                <a:solidFill>
                  <a:prstClr val="black"/>
                </a:solidFill>
                <a:latin typeface="ＭＳ ゴシック" panose="020B0609070205080204" pitchFamily="49" charset="-128"/>
                <a:ea typeface="ＭＳ ゴシック" panose="020B0609070205080204" pitchFamily="49" charset="-128"/>
              </a:rPr>
              <a:t>・私が理想とする未来社会は働き方を週</a:t>
            </a:r>
            <a:r>
              <a:rPr kumimoji="0" lang="en-US" altLang="ja-JP" sz="1200" dirty="0">
                <a:solidFill>
                  <a:prstClr val="black"/>
                </a:solidFill>
                <a:latin typeface="ＭＳ ゴシック" panose="020B0609070205080204" pitchFamily="49" charset="-128"/>
                <a:ea typeface="ＭＳ ゴシック" panose="020B0609070205080204" pitchFamily="49" charset="-128"/>
              </a:rPr>
              <a:t>5</a:t>
            </a:r>
            <a:r>
              <a:rPr kumimoji="0" lang="ja-JP" altLang="en-US" sz="1200" dirty="0">
                <a:solidFill>
                  <a:prstClr val="black"/>
                </a:solidFill>
                <a:latin typeface="ＭＳ ゴシック" panose="020B0609070205080204" pitchFamily="49" charset="-128"/>
                <a:ea typeface="ＭＳ ゴシック" panose="020B0609070205080204" pitchFamily="49" charset="-128"/>
              </a:rPr>
              <a:t>ではなく週</a:t>
            </a:r>
            <a:r>
              <a:rPr kumimoji="0" lang="en-US" altLang="ja-JP" sz="1200" dirty="0">
                <a:solidFill>
                  <a:prstClr val="black"/>
                </a:solidFill>
                <a:latin typeface="ＭＳ ゴシック" panose="020B0609070205080204" pitchFamily="49" charset="-128"/>
                <a:ea typeface="ＭＳ ゴシック" panose="020B0609070205080204" pitchFamily="49" charset="-128"/>
              </a:rPr>
              <a:t>4</a:t>
            </a:r>
            <a:r>
              <a:rPr kumimoji="0" lang="ja-JP" altLang="en-US" sz="1200" dirty="0">
                <a:solidFill>
                  <a:prstClr val="black"/>
                </a:solidFill>
                <a:latin typeface="ＭＳ ゴシック" panose="020B0609070205080204" pitchFamily="49" charset="-128"/>
                <a:ea typeface="ＭＳ ゴシック" panose="020B0609070205080204" pitchFamily="49" charset="-128"/>
              </a:rPr>
              <a:t>など、今よりもゆとりのある働き方ができるような社会である。理由として、今働くことに夢中になり生活を疎かにしている人も少なくは無い。そのため</a:t>
            </a:r>
            <a:r>
              <a:rPr kumimoji="0" lang="en-US" altLang="ja-JP" sz="1200" dirty="0">
                <a:solidFill>
                  <a:prstClr val="black"/>
                </a:solidFill>
                <a:latin typeface="ＭＳ ゴシック" panose="020B0609070205080204" pitchFamily="49" charset="-128"/>
                <a:ea typeface="ＭＳ ゴシック" panose="020B0609070205080204" pitchFamily="49" charset="-128"/>
              </a:rPr>
              <a:t>1</a:t>
            </a:r>
            <a:r>
              <a:rPr kumimoji="0" lang="ja-JP" altLang="en-US" sz="1200" dirty="0">
                <a:solidFill>
                  <a:prstClr val="black"/>
                </a:solidFill>
                <a:latin typeface="ＭＳ ゴシック" panose="020B0609070205080204" pitchFamily="49" charset="-128"/>
                <a:ea typeface="ＭＳ ゴシック" panose="020B0609070205080204" pitchFamily="49" charset="-128"/>
              </a:rPr>
              <a:t>度きりの人生、私生活も仕事も適度に行うことが大切であると感じた。</a:t>
            </a:r>
          </a:p>
          <a:p>
            <a:pPr marL="0" indent="0" defTabSz="801934">
              <a:lnSpc>
                <a:spcPct val="100000"/>
              </a:lnSpc>
              <a:spcBef>
                <a:spcPts val="0"/>
              </a:spcBef>
              <a:spcAft>
                <a:spcPts val="0"/>
              </a:spcAft>
              <a:buClrTx/>
              <a:buSzTx/>
              <a:buNone/>
              <a:defRPr/>
            </a:pPr>
            <a:r>
              <a:rPr kumimoji="0" lang="ja-JP" altLang="en-US" sz="1200" dirty="0">
                <a:solidFill>
                  <a:prstClr val="black"/>
                </a:solidFill>
                <a:latin typeface="ＭＳ ゴシック" panose="020B0609070205080204" pitchFamily="49" charset="-128"/>
                <a:ea typeface="ＭＳ ゴシック" panose="020B0609070205080204" pitchFamily="49" charset="-128"/>
              </a:rPr>
              <a:t>・誰もが取り残されない社会は大事ではあるが、遊んでいて役目や義務を果たしていない人を助ける必要が無いと感じる。</a:t>
            </a:r>
            <a:endParaRPr kumimoji="0" lang="en-US" altLang="ja-JP" sz="12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2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ja-JP" altLang="en-US" sz="12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ja-JP" altLang="en-US" sz="965" dirty="0">
              <a:solidFill>
                <a:prstClr val="black"/>
              </a:solidFill>
              <a:latin typeface="Franklin Gothic Book" panose="020B0502020104020203"/>
              <a:ea typeface="HGｺﾞｼｯｸE" panose="020B0909000000000000" pitchFamily="49" charset="-128"/>
            </a:endParaRPr>
          </a:p>
        </p:txBody>
      </p:sp>
      <p:sp>
        <p:nvSpPr>
          <p:cNvPr id="11" name="コンテンツ プレースホルダー 2">
            <a:extLst>
              <a:ext uri="{FF2B5EF4-FFF2-40B4-BE49-F238E27FC236}">
                <a16:creationId xmlns:a16="http://schemas.microsoft.com/office/drawing/2014/main" id="{8C5C0D3E-C968-DF10-8D5F-B3B2DA7D0CCE}"/>
              </a:ext>
            </a:extLst>
          </p:cNvPr>
          <p:cNvSpPr txBox="1">
            <a:spLocks/>
          </p:cNvSpPr>
          <p:nvPr/>
        </p:nvSpPr>
        <p:spPr>
          <a:xfrm>
            <a:off x="204723" y="1088070"/>
            <a:ext cx="4929133" cy="6395589"/>
          </a:xfrm>
          <a:prstGeom prst="rect">
            <a:avLst/>
          </a:prstGeom>
          <a:ln>
            <a:solidFill>
              <a:schemeClr val="tx1"/>
            </a:solidFill>
            <a:prstDash val="dash"/>
          </a:ln>
        </p:spPr>
        <p:txBody>
          <a:bodyPr vert="horz" lIns="80189" tIns="40094" rIns="80189" bIns="40094"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ct val="50000"/>
              </a:lnSpc>
              <a:spcBef>
                <a:spcPts val="526"/>
              </a:spcBef>
              <a:buNone/>
            </a:pPr>
            <a:endParaRPr lang="en-US" altLang="ja-JP" sz="1228" dirty="0">
              <a:latin typeface="ＭＳ ゴシック" panose="020B0609070205080204" pitchFamily="49" charset="-128"/>
              <a:ea typeface="ＭＳ ゴシック" panose="020B0609070205080204" pitchFamily="49" charset="-128"/>
            </a:endParaRPr>
          </a:p>
        </p:txBody>
      </p:sp>
      <p:sp>
        <p:nvSpPr>
          <p:cNvPr id="15" name="テキスト ボックス 14">
            <a:extLst>
              <a:ext uri="{FF2B5EF4-FFF2-40B4-BE49-F238E27FC236}">
                <a16:creationId xmlns:a16="http://schemas.microsoft.com/office/drawing/2014/main" id="{AFFDAB81-ACB0-F0FC-197F-9DF0F3F17E1E}"/>
              </a:ext>
            </a:extLst>
          </p:cNvPr>
          <p:cNvSpPr txBox="1"/>
          <p:nvPr/>
        </p:nvSpPr>
        <p:spPr>
          <a:xfrm>
            <a:off x="204723" y="1088070"/>
            <a:ext cx="4880157" cy="6555641"/>
          </a:xfrm>
          <a:prstGeom prst="rect">
            <a:avLst/>
          </a:prstGeom>
          <a:noFill/>
        </p:spPr>
        <p:txBody>
          <a:bodyPr wrap="square">
            <a:spAutoFit/>
          </a:bodyPr>
          <a:lstStyle/>
          <a:p>
            <a:r>
              <a:rPr lang="ja-JP" altLang="en-US" sz="1200" dirty="0">
                <a:latin typeface="ＭＳ ゴシック" panose="020B0609070205080204" pitchFamily="49" charset="-128"/>
                <a:ea typeface="ＭＳ ゴシック" panose="020B0609070205080204" pitchFamily="49" charset="-128"/>
              </a:rPr>
              <a:t>＜世界全体を念頭においた意見＞</a:t>
            </a:r>
          </a:p>
          <a:p>
            <a:r>
              <a:rPr lang="ja-JP" altLang="en-US" sz="1200" dirty="0">
                <a:latin typeface="ＭＳ ゴシック" panose="020B0609070205080204" pitchFamily="49" charset="-128"/>
                <a:ea typeface="ＭＳ ゴシック" panose="020B0609070205080204" pitchFamily="49" charset="-128"/>
              </a:rPr>
              <a:t>・国家の概念から解放された世界が究極的理想だと思う</a:t>
            </a:r>
          </a:p>
          <a:p>
            <a:r>
              <a:rPr lang="ja-JP" altLang="en-US" sz="1200" dirty="0">
                <a:latin typeface="ＭＳ ゴシック" panose="020B0609070205080204" pitchFamily="49" charset="-128"/>
                <a:ea typeface="ＭＳ ゴシック" panose="020B0609070205080204" pitchFamily="49" charset="-128"/>
              </a:rPr>
              <a:t>・モノや土地の取り合いなどで戦争をする訳だから、みんながみんな分け合って平和な星になって欲しい</a:t>
            </a:r>
          </a:p>
          <a:p>
            <a:endParaRPr lang="ja-JP" altLang="en-US" sz="1200"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＜価値観、思想に関する意見＞</a:t>
            </a:r>
          </a:p>
          <a:p>
            <a:r>
              <a:rPr lang="ja-JP" altLang="en-US" sz="1200" dirty="0">
                <a:latin typeface="ＭＳ ゴシック" panose="020B0609070205080204" pitchFamily="49" charset="-128"/>
                <a:ea typeface="ＭＳ ゴシック" panose="020B0609070205080204" pitchFamily="49" charset="-128"/>
              </a:rPr>
              <a:t>・金銭が一番という価値観がなくなる社会、心の豊かさを醸熟させていくことに価値観を見出す社会</a:t>
            </a:r>
          </a:p>
          <a:p>
            <a:r>
              <a:rPr lang="ja-JP" altLang="en-US" sz="1200" dirty="0">
                <a:latin typeface="ＭＳ ゴシック" panose="020B0609070205080204" pitchFamily="49" charset="-128"/>
                <a:ea typeface="ＭＳ ゴシック" panose="020B0609070205080204" pitchFamily="49" charset="-128"/>
              </a:rPr>
              <a:t>・労働を美徳とする日本特有の歪な考えのない社会になれば良いと思います</a:t>
            </a:r>
          </a:p>
          <a:p>
            <a:endParaRPr lang="ja-JP" altLang="en-US" sz="1200"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＜抽象的な理想としての意見＞</a:t>
            </a:r>
          </a:p>
          <a:p>
            <a:r>
              <a:rPr lang="ja-JP" altLang="en-US" sz="1200" dirty="0">
                <a:latin typeface="ＭＳ ゴシック" panose="020B0609070205080204" pitchFamily="49" charset="-128"/>
                <a:ea typeface="ＭＳ ゴシック" panose="020B0609070205080204" pitchFamily="49" charset="-128"/>
              </a:rPr>
              <a:t>・頑張らなくても生きていける社会</a:t>
            </a:r>
          </a:p>
          <a:p>
            <a:r>
              <a:rPr lang="ja-JP" altLang="en-US" sz="1200" dirty="0">
                <a:latin typeface="ＭＳ ゴシック" panose="020B0609070205080204" pitchFamily="49" charset="-128"/>
                <a:ea typeface="ＭＳ ゴシック" panose="020B0609070205080204" pitchFamily="49" charset="-128"/>
              </a:rPr>
              <a:t>・持続可能な社会。エネルギー問題や食料問題は喫緊の課題であるが、孫世代やひ孫世代、それ以降の世代にも住みやすい社会が続いていくことが重要</a:t>
            </a:r>
            <a:endParaRPr lang="en-US" altLang="ja-JP" sz="1200" dirty="0">
              <a:latin typeface="ＭＳ ゴシック" panose="020B0609070205080204" pitchFamily="49" charset="-128"/>
              <a:ea typeface="ＭＳ ゴシック" panose="020B0609070205080204" pitchFamily="49" charset="-128"/>
            </a:endParaRPr>
          </a:p>
          <a:p>
            <a:endParaRPr lang="ja-JP" altLang="en-US" sz="1200"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＜ロボット、</a:t>
            </a:r>
            <a:r>
              <a:rPr lang="en-US" altLang="ja-JP" sz="1200" dirty="0">
                <a:latin typeface="ＭＳ ゴシック" panose="020B0609070205080204" pitchFamily="49" charset="-128"/>
                <a:ea typeface="ＭＳ ゴシック" panose="020B0609070205080204" pitchFamily="49" charset="-128"/>
              </a:rPr>
              <a:t>AI</a:t>
            </a:r>
            <a:r>
              <a:rPr lang="ja-JP" altLang="en-US" sz="1200" dirty="0">
                <a:latin typeface="ＭＳ ゴシック" panose="020B0609070205080204" pitchFamily="49" charset="-128"/>
                <a:ea typeface="ＭＳ ゴシック" panose="020B0609070205080204" pitchFamily="49" charset="-128"/>
              </a:rPr>
              <a:t>の発達に関連する意見＞</a:t>
            </a:r>
          </a:p>
          <a:p>
            <a:r>
              <a:rPr lang="ja-JP" altLang="en-US" sz="1200" dirty="0">
                <a:latin typeface="ＭＳ ゴシック" panose="020B0609070205080204" pitchFamily="49" charset="-128"/>
                <a:ea typeface="ＭＳ ゴシック" panose="020B0609070205080204" pitchFamily="49" charset="-128"/>
              </a:rPr>
              <a:t>・実現は不可能だと思いますが、</a:t>
            </a:r>
            <a:r>
              <a:rPr lang="en-US" altLang="ja-JP" sz="1200" dirty="0">
                <a:latin typeface="ＭＳ ゴシック" panose="020B0609070205080204" pitchFamily="49" charset="-128"/>
                <a:ea typeface="ＭＳ ゴシック" panose="020B0609070205080204" pitchFamily="49" charset="-128"/>
              </a:rPr>
              <a:t>AI</a:t>
            </a:r>
            <a:r>
              <a:rPr lang="ja-JP" altLang="en-US" sz="1200" dirty="0">
                <a:latin typeface="ＭＳ ゴシック" panose="020B0609070205080204" pitchFamily="49" charset="-128"/>
                <a:ea typeface="ＭＳ ゴシック" panose="020B0609070205080204" pitchFamily="49" charset="-128"/>
              </a:rPr>
              <a:t>や機械ロボット等の活躍によって世界中の人々が労働による金銭取得から解放されて貧困から脱却し、食料やエネルギー問題も解消されて、国同士が争う理由が根本的に無くなる社会です</a:t>
            </a:r>
          </a:p>
          <a:p>
            <a:r>
              <a:rPr lang="ja-JP" altLang="en-US" sz="1200" dirty="0">
                <a:latin typeface="ＭＳ ゴシック" panose="020B0609070205080204" pitchFamily="49" charset="-128"/>
                <a:ea typeface="ＭＳ ゴシック" panose="020B0609070205080204" pitchFamily="49" charset="-128"/>
              </a:rPr>
              <a:t>・人口は過度に増やさないかわりに、すべての人に質の高い教育をする。人口は少ないが、すべての人が不自由ない生活を送れる。労働のほとんどを自動化、無人化する。人がする仕事は、新しいことを考えること、新しいものを作ること。新しいことを始めることで、単純なことはすべてロボットが行う。</a:t>
            </a:r>
          </a:p>
          <a:p>
            <a:r>
              <a:rPr lang="ja-JP" altLang="en-US" sz="1200" dirty="0">
                <a:latin typeface="ＭＳ ゴシック" panose="020B0609070205080204" pitchFamily="49" charset="-128"/>
                <a:ea typeface="ＭＳ ゴシック" panose="020B0609070205080204" pitchFamily="49" charset="-128"/>
              </a:rPr>
              <a:t>・</a:t>
            </a:r>
            <a:r>
              <a:rPr lang="en-US" altLang="ja-JP" sz="1200" dirty="0">
                <a:latin typeface="ＭＳ ゴシック" panose="020B0609070205080204" pitchFamily="49" charset="-128"/>
                <a:ea typeface="ＭＳ ゴシック" panose="020B0609070205080204" pitchFamily="49" charset="-128"/>
              </a:rPr>
              <a:t>AI</a:t>
            </a:r>
            <a:r>
              <a:rPr lang="ja-JP" altLang="en-US" sz="1200" dirty="0">
                <a:latin typeface="ＭＳ ゴシック" panose="020B0609070205080204" pitchFamily="49" charset="-128"/>
                <a:ea typeface="ＭＳ ゴシック" panose="020B0609070205080204" pitchFamily="49" charset="-128"/>
              </a:rPr>
              <a:t>産業の発達による仕事の減少で人類が有意義な時間を持てる社会になればいい</a:t>
            </a:r>
          </a:p>
          <a:p>
            <a:r>
              <a:rPr lang="ja-JP" altLang="en-US" sz="1200" dirty="0">
                <a:latin typeface="ＭＳ ゴシック" panose="020B0609070205080204" pitchFamily="49" charset="-128"/>
                <a:ea typeface="ＭＳ ゴシック" panose="020B0609070205080204" pitchFamily="49" charset="-128"/>
              </a:rPr>
              <a:t>・</a:t>
            </a:r>
            <a:r>
              <a:rPr lang="en-US" altLang="ja-JP" sz="1200" dirty="0">
                <a:latin typeface="ＭＳ ゴシック" panose="020B0609070205080204" pitchFamily="49" charset="-128"/>
                <a:ea typeface="ＭＳ ゴシック" panose="020B0609070205080204" pitchFamily="49" charset="-128"/>
              </a:rPr>
              <a:t>IT</a:t>
            </a:r>
            <a:r>
              <a:rPr lang="ja-JP" altLang="en-US" sz="1200" dirty="0">
                <a:latin typeface="ＭＳ ゴシック" panose="020B0609070205080204" pitchFamily="49" charset="-128"/>
                <a:ea typeface="ＭＳ ゴシック" panose="020B0609070205080204" pitchFamily="49" charset="-128"/>
              </a:rPr>
              <a:t>技術がさらに発展し、効率的に生活を送ることができる社会を理想としている。</a:t>
            </a:r>
            <a:r>
              <a:rPr lang="en-US" altLang="ja-JP" sz="1200" dirty="0">
                <a:latin typeface="ＭＳ ゴシック" panose="020B0609070205080204" pitchFamily="49" charset="-128"/>
                <a:ea typeface="ＭＳ ゴシック" panose="020B0609070205080204" pitchFamily="49" charset="-128"/>
              </a:rPr>
              <a:t>IT</a:t>
            </a:r>
            <a:r>
              <a:rPr lang="ja-JP" altLang="en-US" sz="1200" dirty="0">
                <a:latin typeface="ＭＳ ゴシック" panose="020B0609070205080204" pitchFamily="49" charset="-128"/>
                <a:ea typeface="ＭＳ ゴシック" panose="020B0609070205080204" pitchFamily="49" charset="-128"/>
              </a:rPr>
              <a:t>技術が発展することで、現在人間が行なっている作業もロボットに代わる未来が予想されるが、人間にしかできない作業も多くあると思う。その点で、人間と</a:t>
            </a:r>
            <a:r>
              <a:rPr lang="en-US" altLang="ja-JP" sz="1200" dirty="0">
                <a:latin typeface="ＭＳ ゴシック" panose="020B0609070205080204" pitchFamily="49" charset="-128"/>
                <a:ea typeface="ＭＳ ゴシック" panose="020B0609070205080204" pitchFamily="49" charset="-128"/>
              </a:rPr>
              <a:t>AI</a:t>
            </a:r>
            <a:r>
              <a:rPr lang="ja-JP" altLang="en-US" sz="1200" dirty="0">
                <a:latin typeface="ＭＳ ゴシック" panose="020B0609070205080204" pitchFamily="49" charset="-128"/>
                <a:ea typeface="ＭＳ ゴシック" panose="020B0609070205080204" pitchFamily="49" charset="-128"/>
              </a:rPr>
              <a:t>が共存することが今後重要になると考えている。</a:t>
            </a:r>
          </a:p>
        </p:txBody>
      </p:sp>
    </p:spTree>
    <p:extLst>
      <p:ext uri="{BB962C8B-B14F-4D97-AF65-F5344CB8AC3E}">
        <p14:creationId xmlns:p14="http://schemas.microsoft.com/office/powerpoint/2010/main" val="1613749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348011" y="427216"/>
            <a:ext cx="9672456" cy="630608"/>
          </a:xfrm>
        </p:spPr>
        <p:txBody>
          <a:bodyPr>
            <a:normAutofit/>
          </a:bodyPr>
          <a:lstStyle/>
          <a:p>
            <a:r>
              <a:rPr lang="ja-JP" altLang="en-US" dirty="0"/>
              <a:t>７</a:t>
            </a:r>
            <a:r>
              <a:rPr kumimoji="1" lang="ja-JP" altLang="en-US" dirty="0"/>
              <a:t>．特定のグループ</a:t>
            </a:r>
            <a:r>
              <a:rPr lang="ja-JP" altLang="en-US" sz="1579" dirty="0"/>
              <a:t>（障害者、</a:t>
            </a:r>
            <a:r>
              <a:rPr lang="en-US" altLang="ja-JP" sz="1579" dirty="0"/>
              <a:t>LGBTQ,</a:t>
            </a:r>
            <a:r>
              <a:rPr lang="ja-JP" altLang="en-US" sz="1579" dirty="0"/>
              <a:t>外国人の多い市町村居住者）</a:t>
            </a:r>
            <a:r>
              <a:rPr kumimoji="1" lang="ja-JP" altLang="en-US" dirty="0"/>
              <a:t>の回答傾向　</a:t>
            </a:r>
            <a:r>
              <a:rPr lang="ja-JP" altLang="en-US" sz="1579" dirty="0"/>
              <a:t>その１</a:t>
            </a:r>
          </a:p>
        </p:txBody>
      </p:sp>
      <p:sp>
        <p:nvSpPr>
          <p:cNvPr id="6" name="スライド番号プレースホルダー 5">
            <a:extLst>
              <a:ext uri="{FF2B5EF4-FFF2-40B4-BE49-F238E27FC236}">
                <a16:creationId xmlns:a16="http://schemas.microsoft.com/office/drawing/2014/main" id="{3DBE9436-8EE9-C925-3A33-3E04621C7702}"/>
              </a:ext>
            </a:extLst>
          </p:cNvPr>
          <p:cNvSpPr>
            <a:spLocks noGrp="1"/>
          </p:cNvSpPr>
          <p:nvPr>
            <p:ph type="sldNum" sz="quarter" idx="12"/>
          </p:nvPr>
        </p:nvSpPr>
        <p:spPr/>
        <p:txBody>
          <a:bodyPr/>
          <a:lstStyle/>
          <a:p>
            <a:pPr rtl="0"/>
            <a:fld id="{3A98EE3D-8CD1-4C3F-BD1C-C98C9596463C}" type="slidenum">
              <a:rPr lang="en-US" smtClean="0"/>
              <a:t>22</a:t>
            </a:fld>
            <a:endParaRPr lang="en-US" dirty="0"/>
          </a:p>
        </p:txBody>
      </p:sp>
      <p:sp>
        <p:nvSpPr>
          <p:cNvPr id="10" name="コンテンツ プレースホルダー 2">
            <a:extLst>
              <a:ext uri="{FF2B5EF4-FFF2-40B4-BE49-F238E27FC236}">
                <a16:creationId xmlns:a16="http://schemas.microsoft.com/office/drawing/2014/main" id="{8A77802B-DE77-F186-9750-29D8312EDC35}"/>
              </a:ext>
            </a:extLst>
          </p:cNvPr>
          <p:cNvSpPr>
            <a:spLocks noGrp="1"/>
          </p:cNvSpPr>
          <p:nvPr>
            <p:ph idx="1"/>
          </p:nvPr>
        </p:nvSpPr>
        <p:spPr>
          <a:xfrm>
            <a:off x="5288890" y="1159133"/>
            <a:ext cx="5141892" cy="1613327"/>
          </a:xfrm>
          <a:ln>
            <a:solidFill>
              <a:schemeClr val="tx1"/>
            </a:solidFill>
            <a:prstDash val="dash"/>
          </a:ln>
        </p:spPr>
        <p:txBody>
          <a:bodyPr>
            <a:noAutofit/>
          </a:bodyPr>
          <a:lstStyle/>
          <a:p>
            <a:pPr marL="0" indent="0" defTabSz="801934">
              <a:lnSpc>
                <a:spcPct val="100000"/>
              </a:lnSpc>
              <a:spcBef>
                <a:spcPts val="0"/>
              </a:spcBef>
              <a:spcAft>
                <a:spcPts val="0"/>
              </a:spcAft>
              <a:buClrTx/>
              <a:buSzTx/>
              <a:buNone/>
              <a:defRPr/>
            </a:pPr>
            <a:r>
              <a:rPr kumimoji="0" lang="ja-JP" altLang="en-US" sz="1400" dirty="0">
                <a:solidFill>
                  <a:prstClr val="black"/>
                </a:solidFill>
                <a:latin typeface="ＭＳ ゴシック" panose="020B0609070205080204" pitchFamily="49" charset="-128"/>
                <a:ea typeface="ＭＳ ゴシック" panose="020B0609070205080204" pitchFamily="49" charset="-128"/>
              </a:rPr>
              <a:t>３）外国人の多い市町村居住者</a:t>
            </a:r>
            <a:endParaRPr kumimoji="0" lang="en-US" altLang="ja-JP" sz="14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2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200" dirty="0">
                <a:solidFill>
                  <a:prstClr val="black"/>
                </a:solidFill>
                <a:latin typeface="ＭＳ ゴシック" panose="020B0609070205080204" pitchFamily="49" charset="-128"/>
                <a:ea typeface="ＭＳ ゴシック" panose="020B0609070205080204" pitchFamily="49" charset="-128"/>
              </a:rPr>
              <a:t>　全国の市町村別に、在留外国人の人数（法務省「在留外国人統計」、</a:t>
            </a:r>
            <a:r>
              <a:rPr kumimoji="0" lang="en-US" altLang="ja-JP" sz="1200" dirty="0">
                <a:solidFill>
                  <a:prstClr val="black"/>
                </a:solidFill>
                <a:latin typeface="ＭＳ ゴシック" panose="020B0609070205080204" pitchFamily="49" charset="-128"/>
                <a:ea typeface="ＭＳ ゴシック" panose="020B0609070205080204" pitchFamily="49" charset="-128"/>
              </a:rPr>
              <a:t>2022</a:t>
            </a:r>
            <a:r>
              <a:rPr kumimoji="0" lang="ja-JP" altLang="en-US" sz="1200" dirty="0">
                <a:solidFill>
                  <a:prstClr val="black"/>
                </a:solidFill>
                <a:latin typeface="ＭＳ ゴシック" panose="020B0609070205080204" pitchFamily="49" charset="-128"/>
                <a:ea typeface="ＭＳ ゴシック" panose="020B0609070205080204" pitchFamily="49" charset="-128"/>
              </a:rPr>
              <a:t>年</a:t>
            </a:r>
            <a:r>
              <a:rPr kumimoji="0" lang="en-US" altLang="ja-JP" sz="1200" dirty="0">
                <a:solidFill>
                  <a:prstClr val="black"/>
                </a:solidFill>
                <a:latin typeface="ＭＳ ゴシック" panose="020B0609070205080204" pitchFamily="49" charset="-128"/>
                <a:ea typeface="ＭＳ ゴシック" panose="020B0609070205080204" pitchFamily="49" charset="-128"/>
              </a:rPr>
              <a:t>6</a:t>
            </a:r>
            <a:r>
              <a:rPr kumimoji="0" lang="ja-JP" altLang="en-US" sz="1200" dirty="0">
                <a:solidFill>
                  <a:prstClr val="black"/>
                </a:solidFill>
                <a:latin typeface="ＭＳ ゴシック" panose="020B0609070205080204" pitchFamily="49" charset="-128"/>
                <a:ea typeface="ＭＳ ゴシック" panose="020B0609070205080204" pitchFamily="49" charset="-128"/>
              </a:rPr>
              <a:t>月）を住民基本台帳人口（総務省「住民基本台帳」、</a:t>
            </a:r>
            <a:r>
              <a:rPr kumimoji="0" lang="en-US" altLang="ja-JP" sz="1200" dirty="0">
                <a:solidFill>
                  <a:prstClr val="black"/>
                </a:solidFill>
                <a:latin typeface="ＭＳ ゴシック" panose="020B0609070205080204" pitchFamily="49" charset="-128"/>
                <a:ea typeface="ＭＳ ゴシック" panose="020B0609070205080204" pitchFamily="49" charset="-128"/>
              </a:rPr>
              <a:t>2023</a:t>
            </a:r>
            <a:r>
              <a:rPr kumimoji="0" lang="ja-JP" altLang="en-US" sz="1200" dirty="0">
                <a:solidFill>
                  <a:prstClr val="black"/>
                </a:solidFill>
                <a:latin typeface="ＭＳ ゴシック" panose="020B0609070205080204" pitchFamily="49" charset="-128"/>
                <a:ea typeface="ＭＳ ゴシック" panose="020B0609070205080204" pitchFamily="49" charset="-128"/>
              </a:rPr>
              <a:t>年</a:t>
            </a:r>
            <a:r>
              <a:rPr kumimoji="0" lang="en-US" altLang="ja-JP" sz="1200" dirty="0">
                <a:solidFill>
                  <a:prstClr val="black"/>
                </a:solidFill>
                <a:latin typeface="ＭＳ ゴシック" panose="020B0609070205080204" pitchFamily="49" charset="-128"/>
                <a:ea typeface="ＭＳ ゴシック" panose="020B0609070205080204" pitchFamily="49" charset="-128"/>
              </a:rPr>
              <a:t>1</a:t>
            </a:r>
            <a:r>
              <a:rPr kumimoji="0" lang="ja-JP" altLang="en-US" sz="1200" dirty="0">
                <a:solidFill>
                  <a:prstClr val="black"/>
                </a:solidFill>
                <a:latin typeface="ＭＳ ゴシック" panose="020B0609070205080204" pitchFamily="49" charset="-128"/>
                <a:ea typeface="ＭＳ ゴシック" panose="020B0609070205080204" pitchFamily="49" charset="-128"/>
              </a:rPr>
              <a:t>月）で除し、外国人比率を算出。</a:t>
            </a:r>
            <a:endParaRPr kumimoji="0" lang="en-US" altLang="ja-JP" sz="12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200" dirty="0">
                <a:solidFill>
                  <a:prstClr val="black"/>
                </a:solidFill>
                <a:latin typeface="ＭＳ ゴシック" panose="020B0609070205080204" pitchFamily="49" charset="-128"/>
                <a:ea typeface="ＭＳ ゴシック" panose="020B0609070205080204" pitchFamily="49" charset="-128"/>
              </a:rPr>
              <a:t>　同比率が</a:t>
            </a:r>
            <a:r>
              <a:rPr kumimoji="0" lang="en-US" altLang="ja-JP" sz="1200" dirty="0">
                <a:solidFill>
                  <a:prstClr val="black"/>
                </a:solidFill>
                <a:latin typeface="ＭＳ ゴシック" panose="020B0609070205080204" pitchFamily="49" charset="-128"/>
                <a:ea typeface="ＭＳ ゴシック" panose="020B0609070205080204" pitchFamily="49" charset="-128"/>
              </a:rPr>
              <a:t>8</a:t>
            </a:r>
            <a:r>
              <a:rPr kumimoji="0" lang="ja-JP" altLang="en-US" sz="1200" dirty="0">
                <a:solidFill>
                  <a:prstClr val="black"/>
                </a:solidFill>
                <a:latin typeface="ＭＳ ゴシック" panose="020B0609070205080204" pitchFamily="49" charset="-128"/>
                <a:ea typeface="ＭＳ ゴシック" panose="020B0609070205080204" pitchFamily="49" charset="-128"/>
              </a:rPr>
              <a:t>％以上の市町村を「外国人の多い市町村」とし、登録されている回答者（マクロミル社のモニター）の居住地情報と照合して特定。（→</a:t>
            </a:r>
            <a:r>
              <a:rPr kumimoji="0" lang="en-US" altLang="ja-JP" sz="1200" dirty="0">
                <a:solidFill>
                  <a:prstClr val="black"/>
                </a:solidFill>
                <a:latin typeface="ＭＳ ゴシック" panose="020B0609070205080204" pitchFamily="49" charset="-128"/>
                <a:ea typeface="ＭＳ ゴシック" panose="020B0609070205080204" pitchFamily="49" charset="-128"/>
              </a:rPr>
              <a:t>n=87</a:t>
            </a:r>
            <a:r>
              <a:rPr kumimoji="0" lang="ja-JP" altLang="en-US" sz="1200" dirty="0">
                <a:solidFill>
                  <a:prstClr val="black"/>
                </a:solidFill>
                <a:latin typeface="ＭＳ ゴシック" panose="020B0609070205080204" pitchFamily="49" charset="-128"/>
                <a:ea typeface="ＭＳ ゴシック" panose="020B0609070205080204" pitchFamily="49" charset="-128"/>
              </a:rPr>
              <a:t>）</a:t>
            </a:r>
            <a:endParaRPr kumimoji="0" lang="en-US" altLang="ja-JP" sz="1200" dirty="0">
              <a:solidFill>
                <a:prstClr val="black"/>
              </a:solidFill>
              <a:latin typeface="ＭＳ ゴシック" panose="020B0609070205080204" pitchFamily="49" charset="-128"/>
              <a:ea typeface="ＭＳ ゴシック" panose="020B0609070205080204" pitchFamily="49" charset="-128"/>
            </a:endParaRPr>
          </a:p>
        </p:txBody>
      </p:sp>
      <p:sp>
        <p:nvSpPr>
          <p:cNvPr id="11" name="コンテンツ プレースホルダー 2">
            <a:extLst>
              <a:ext uri="{FF2B5EF4-FFF2-40B4-BE49-F238E27FC236}">
                <a16:creationId xmlns:a16="http://schemas.microsoft.com/office/drawing/2014/main" id="{8C5C0D3E-C968-DF10-8D5F-B3B2DA7D0CCE}"/>
              </a:ext>
            </a:extLst>
          </p:cNvPr>
          <p:cNvSpPr txBox="1">
            <a:spLocks/>
          </p:cNvSpPr>
          <p:nvPr/>
        </p:nvSpPr>
        <p:spPr>
          <a:xfrm>
            <a:off x="261031" y="1148486"/>
            <a:ext cx="4837663" cy="6335174"/>
          </a:xfrm>
          <a:prstGeom prst="rect">
            <a:avLst/>
          </a:prstGeom>
          <a:ln>
            <a:solidFill>
              <a:schemeClr val="tx1"/>
            </a:solidFill>
            <a:prstDash val="dash"/>
          </a:ln>
        </p:spPr>
        <p:txBody>
          <a:bodyPr vert="horz" lIns="80189" tIns="40094" rIns="80189" bIns="40094"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ct val="50000"/>
              </a:lnSpc>
              <a:spcBef>
                <a:spcPts val="526"/>
              </a:spcBef>
              <a:buNone/>
            </a:pPr>
            <a:r>
              <a:rPr lang="ja-JP" altLang="en-US" sz="1400" dirty="0">
                <a:latin typeface="ＭＳ ゴシック" panose="020B0609070205080204" pitchFamily="49" charset="-128"/>
                <a:ea typeface="ＭＳ ゴシック" panose="020B0609070205080204" pitchFamily="49" charset="-128"/>
              </a:rPr>
              <a:t>３つのグループを次のようにして特定した。</a:t>
            </a: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endParaRPr lang="en-US" altLang="ja-JP" sz="1400" dirty="0">
              <a:latin typeface="ＭＳ ゴシック" panose="020B0609070205080204" pitchFamily="49" charset="-128"/>
              <a:ea typeface="ＭＳ ゴシック" panose="020B0609070205080204" pitchFamily="49" charset="-128"/>
            </a:endParaRPr>
          </a:p>
          <a:p>
            <a:pPr marL="0" indent="0">
              <a:lnSpc>
                <a:spcPct val="50000"/>
              </a:lnSpc>
              <a:spcBef>
                <a:spcPts val="526"/>
              </a:spcBef>
              <a:buNone/>
            </a:pPr>
            <a:r>
              <a:rPr lang="ja-JP" altLang="en-US" sz="1400" dirty="0">
                <a:latin typeface="ＭＳ ゴシック" panose="020B0609070205080204" pitchFamily="49" charset="-128"/>
                <a:ea typeface="ＭＳ ゴシック" panose="020B0609070205080204" pitchFamily="49" charset="-128"/>
              </a:rPr>
              <a:t>１）障害者</a:t>
            </a: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526"/>
              </a:spcBef>
              <a:buNone/>
            </a:pPr>
            <a:r>
              <a:rPr lang="ja-JP" altLang="en-US" sz="1200" dirty="0">
                <a:latin typeface="ＭＳ ゴシック" panose="020B0609070205080204" pitchFamily="49" charset="-128"/>
                <a:ea typeface="ＭＳ ゴシック" panose="020B0609070205080204" pitchFamily="49" charset="-128"/>
              </a:rPr>
              <a:t>　本調査に先立つスクリーニング調査で、身体障害者手帳、療育手帳、精神障害者保健福祉手帳のいずれかを所有している者を特定。（→</a:t>
            </a:r>
            <a:r>
              <a:rPr lang="en-US" altLang="ja-JP" sz="1200" dirty="0">
                <a:latin typeface="ＭＳ ゴシック" panose="020B0609070205080204" pitchFamily="49" charset="-128"/>
                <a:ea typeface="ＭＳ ゴシック" panose="020B0609070205080204" pitchFamily="49" charset="-128"/>
              </a:rPr>
              <a:t>n=249</a:t>
            </a:r>
            <a:r>
              <a:rPr lang="ja-JP" altLang="en-US" sz="1200" dirty="0">
                <a:latin typeface="ＭＳ ゴシック" panose="020B0609070205080204" pitchFamily="49" charset="-128"/>
                <a:ea typeface="ＭＳ ゴシック" panose="020B0609070205080204" pitchFamily="49" charset="-128"/>
              </a:rPr>
              <a:t>）</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526"/>
              </a:spcBef>
              <a:buNone/>
            </a:pPr>
            <a:endParaRPr lang="en-US" altLang="ja-JP" sz="1400" dirty="0">
              <a:latin typeface="ＭＳ ゴシック" panose="020B0609070205080204" pitchFamily="49" charset="-128"/>
              <a:ea typeface="ＭＳ ゴシック" panose="020B0609070205080204" pitchFamily="49" charset="-128"/>
            </a:endParaRPr>
          </a:p>
          <a:p>
            <a:pPr marL="0" indent="0">
              <a:lnSpc>
                <a:spcPct val="100000"/>
              </a:lnSpc>
              <a:spcBef>
                <a:spcPts val="526"/>
              </a:spcBef>
              <a:buNone/>
            </a:pPr>
            <a:r>
              <a:rPr lang="ja-JP" altLang="en-US" sz="1400" dirty="0">
                <a:latin typeface="ＭＳ ゴシック" panose="020B0609070205080204" pitchFamily="49" charset="-128"/>
                <a:ea typeface="ＭＳ ゴシック" panose="020B0609070205080204" pitchFamily="49" charset="-128"/>
              </a:rPr>
              <a:t>２）</a:t>
            </a:r>
            <a:r>
              <a:rPr lang="en-US" altLang="ja-JP" sz="1400" dirty="0">
                <a:latin typeface="ＭＳ ゴシック" panose="020B0609070205080204" pitchFamily="49" charset="-128"/>
                <a:ea typeface="ＭＳ ゴシック" panose="020B0609070205080204" pitchFamily="49" charset="-128"/>
              </a:rPr>
              <a:t>LGBTQ</a:t>
            </a:r>
          </a:p>
          <a:p>
            <a:pPr marL="0" indent="0">
              <a:lnSpc>
                <a:spcPct val="100000"/>
              </a:lnSpc>
              <a:spcBef>
                <a:spcPts val="526"/>
              </a:spcBef>
              <a:buNone/>
            </a:pPr>
            <a:r>
              <a:rPr lang="ja-JP" altLang="en-US" sz="1200" dirty="0">
                <a:latin typeface="ＭＳ ゴシック" panose="020B0609070205080204" pitchFamily="49" charset="-128"/>
                <a:ea typeface="ＭＳ ゴシック" panose="020B0609070205080204" pitchFamily="49" charset="-128"/>
              </a:rPr>
              <a:t>　本調査に先立つスクリーニング調査で、次のいずれかまたは双方に該当する者を特定。（→</a:t>
            </a:r>
            <a:r>
              <a:rPr lang="en-US" altLang="ja-JP" sz="1200" dirty="0">
                <a:latin typeface="ＭＳ ゴシック" panose="020B0609070205080204" pitchFamily="49" charset="-128"/>
                <a:ea typeface="ＭＳ ゴシック" panose="020B0609070205080204" pitchFamily="49" charset="-128"/>
              </a:rPr>
              <a:t>n=314</a:t>
            </a:r>
            <a:r>
              <a:rPr lang="ja-JP" altLang="en-US" sz="1200" dirty="0">
                <a:latin typeface="ＭＳ ゴシック" panose="020B0609070205080204" pitchFamily="49" charset="-128"/>
                <a:ea typeface="ＭＳ ゴシック" panose="020B0609070205080204" pitchFamily="49" charset="-128"/>
              </a:rPr>
              <a:t>）</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526"/>
              </a:spcBef>
              <a:buNone/>
            </a:pPr>
            <a:r>
              <a:rPr lang="ja-JP" altLang="en-US" sz="1200" dirty="0">
                <a:latin typeface="ＭＳ ゴシック" panose="020B0609070205080204" pitchFamily="49" charset="-128"/>
                <a:ea typeface="ＭＳ ゴシック" panose="020B0609070205080204" pitchFamily="49" charset="-128"/>
              </a:rPr>
              <a:t>１）「出生時に指定された性別（戸籍上の性別）」が「男性」と回答し、かつ「どの性別で生活したいですか。（もしくは生活していますか。」との質問に、「女性」「中性（男性、女性の間）」「両性（男性、女性の両方）」「無性（男性、女性、中性、両性ではなく性がない）」「不特定（時により変化する）」のいずれかに回答した者</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526"/>
              </a:spcBef>
              <a:buNone/>
            </a:pPr>
            <a:r>
              <a:rPr lang="ja-JP" altLang="en-US" sz="1200" dirty="0">
                <a:latin typeface="ＭＳ ゴシック" panose="020B0609070205080204" pitchFamily="49" charset="-128"/>
                <a:ea typeface="ＭＳ ゴシック" panose="020B0609070205080204" pitchFamily="49" charset="-128"/>
              </a:rPr>
              <a:t>２）「出生時に指定された性別（戸籍上の性別）」が「女性」と回答し、かつ「どの性別で生活したいですか。（もしくは生活していますか。」との質問に、「男性」「中性（男性、女性の間）」「両性（男性、女性の両方）」「無性（男性、女性、中性、両性ではなく性がない）」「不特定（時により変化する）」のいずれかに回答した者</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526"/>
              </a:spcBef>
              <a:buNone/>
            </a:pPr>
            <a:r>
              <a:rPr lang="ja-JP" altLang="en-US" sz="1200" dirty="0">
                <a:latin typeface="ＭＳ ゴシック" panose="020B0609070205080204" pitchFamily="49" charset="-128"/>
                <a:ea typeface="ＭＳ ゴシック" panose="020B0609070205080204" pitchFamily="49" charset="-128"/>
              </a:rPr>
              <a:t>３）「あなたが望む恋愛の対象・性的指向」として、「同性が好き」または「両性（男性・女性ともに好き）」と回答した者</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526"/>
              </a:spcBef>
              <a:buNone/>
            </a:pPr>
            <a:endParaRPr lang="en-US" altLang="ja-JP" sz="1200" dirty="0">
              <a:latin typeface="ＭＳ ゴシック" panose="020B0609070205080204" pitchFamily="49" charset="-128"/>
              <a:ea typeface="ＭＳ ゴシック" panose="020B0609070205080204" pitchFamily="49" charset="-128"/>
            </a:endParaRPr>
          </a:p>
        </p:txBody>
      </p:sp>
      <p:sp>
        <p:nvSpPr>
          <p:cNvPr id="9" name="テキスト ボックス 8">
            <a:extLst>
              <a:ext uri="{FF2B5EF4-FFF2-40B4-BE49-F238E27FC236}">
                <a16:creationId xmlns:a16="http://schemas.microsoft.com/office/drawing/2014/main" id="{218A7098-1843-DD07-187D-B1B855756E7F}"/>
              </a:ext>
            </a:extLst>
          </p:cNvPr>
          <p:cNvSpPr txBox="1"/>
          <p:nvPr/>
        </p:nvSpPr>
        <p:spPr>
          <a:xfrm>
            <a:off x="5184239" y="3202373"/>
            <a:ext cx="3978348" cy="276999"/>
          </a:xfrm>
          <a:prstGeom prst="rect">
            <a:avLst/>
          </a:prstGeom>
          <a:noFill/>
        </p:spPr>
        <p:txBody>
          <a:bodyPr wrap="square">
            <a:spAutoFit/>
          </a:bodyPr>
          <a:lstStyle/>
          <a:p>
            <a:pPr defTabSz="801934">
              <a:defRPr/>
            </a:pPr>
            <a:r>
              <a:rPr lang="ja-JP" altLang="en-US" sz="1052" dirty="0">
                <a:solidFill>
                  <a:prstClr val="black"/>
                </a:solidFill>
                <a:latin typeface="ＭＳ ゴシック" panose="020B0609070205080204" pitchFamily="49" charset="-128"/>
                <a:ea typeface="ＭＳ ゴシック" panose="020B0609070205080204" pitchFamily="49" charset="-128"/>
              </a:rPr>
              <a:t>（</a:t>
            </a:r>
            <a:r>
              <a:rPr lang="en-US" altLang="ja-JP" sz="1200" dirty="0">
                <a:solidFill>
                  <a:prstClr val="black"/>
                </a:solidFill>
                <a:latin typeface="ＭＳ ゴシック" panose="020B0609070205080204" pitchFamily="49" charset="-128"/>
                <a:ea typeface="ＭＳ ゴシック" panose="020B0609070205080204" pitchFamily="49" charset="-128"/>
              </a:rPr>
              <a:t>※</a:t>
            </a:r>
            <a:r>
              <a:rPr lang="ja-JP" altLang="en-US" sz="1200" dirty="0">
                <a:solidFill>
                  <a:prstClr val="black"/>
                </a:solidFill>
                <a:latin typeface="ＭＳ ゴシック" panose="020B0609070205080204" pitchFamily="49" charset="-128"/>
                <a:ea typeface="ＭＳ ゴシック" panose="020B0609070205080204" pitchFamily="49" charset="-128"/>
              </a:rPr>
              <a:t>）外国人比率が８％以上の市町村は次の</a:t>
            </a:r>
            <a:r>
              <a:rPr lang="en-US" altLang="ja-JP" sz="1200" dirty="0">
                <a:solidFill>
                  <a:prstClr val="black"/>
                </a:solidFill>
                <a:latin typeface="ＭＳ ゴシック" panose="020B0609070205080204" pitchFamily="49" charset="-128"/>
                <a:ea typeface="ＭＳ ゴシック" panose="020B0609070205080204" pitchFamily="49" charset="-128"/>
              </a:rPr>
              <a:t>24</a:t>
            </a:r>
            <a:r>
              <a:rPr lang="ja-JP" altLang="en-US" sz="1200" dirty="0">
                <a:solidFill>
                  <a:prstClr val="black"/>
                </a:solidFill>
                <a:latin typeface="ＭＳ ゴシック" panose="020B0609070205080204" pitchFamily="49" charset="-128"/>
                <a:ea typeface="ＭＳ ゴシック" panose="020B0609070205080204" pitchFamily="49" charset="-128"/>
              </a:rPr>
              <a:t>市町村</a:t>
            </a:r>
            <a:endParaRPr lang="en-US" altLang="ja-JP" sz="1200" dirty="0">
              <a:solidFill>
                <a:prstClr val="black"/>
              </a:solidFill>
              <a:latin typeface="ＭＳ ゴシック" panose="020B0609070205080204" pitchFamily="49" charset="-128"/>
              <a:ea typeface="ＭＳ ゴシック" panose="020B0609070205080204" pitchFamily="49" charset="-128"/>
            </a:endParaRPr>
          </a:p>
        </p:txBody>
      </p:sp>
      <p:graphicFrame>
        <p:nvGraphicFramePr>
          <p:cNvPr id="18" name="表 17">
            <a:extLst>
              <a:ext uri="{FF2B5EF4-FFF2-40B4-BE49-F238E27FC236}">
                <a16:creationId xmlns:a16="http://schemas.microsoft.com/office/drawing/2014/main" id="{EB1680AA-61E7-778A-859C-379D3976F0A3}"/>
              </a:ext>
            </a:extLst>
          </p:cNvPr>
          <p:cNvGraphicFramePr>
            <a:graphicFrameLocks noGrp="1"/>
          </p:cNvGraphicFramePr>
          <p:nvPr>
            <p:extLst>
              <p:ext uri="{D42A27DB-BD31-4B8C-83A1-F6EECF244321}">
                <p14:modId xmlns:p14="http://schemas.microsoft.com/office/powerpoint/2010/main" val="1038981250"/>
              </p:ext>
            </p:extLst>
          </p:nvPr>
        </p:nvGraphicFramePr>
        <p:xfrm>
          <a:off x="8105242" y="3831543"/>
          <a:ext cx="2165299" cy="2620464"/>
        </p:xfrm>
        <a:graphic>
          <a:graphicData uri="http://schemas.openxmlformats.org/drawingml/2006/table">
            <a:tbl>
              <a:tblPr/>
              <a:tblGrid>
                <a:gridCol w="657121">
                  <a:extLst>
                    <a:ext uri="{9D8B030D-6E8A-4147-A177-3AD203B41FA5}">
                      <a16:colId xmlns:a16="http://schemas.microsoft.com/office/drawing/2014/main" val="2642930909"/>
                    </a:ext>
                  </a:extLst>
                </a:gridCol>
                <a:gridCol w="1009941">
                  <a:extLst>
                    <a:ext uri="{9D8B030D-6E8A-4147-A177-3AD203B41FA5}">
                      <a16:colId xmlns:a16="http://schemas.microsoft.com/office/drawing/2014/main" val="3048066854"/>
                    </a:ext>
                  </a:extLst>
                </a:gridCol>
                <a:gridCol w="498237">
                  <a:extLst>
                    <a:ext uri="{9D8B030D-6E8A-4147-A177-3AD203B41FA5}">
                      <a16:colId xmlns:a16="http://schemas.microsoft.com/office/drawing/2014/main" val="1883989784"/>
                    </a:ext>
                  </a:extLst>
                </a:gridCol>
              </a:tblGrid>
              <a:tr h="218372">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茨城県</a:t>
                      </a:r>
                    </a:p>
                  </a:txBody>
                  <a:tcPr marL="5569" marR="5569" marT="5569" marB="0" anchor="ctr">
                    <a:lnL>
                      <a:noFill/>
                    </a:lnL>
                    <a:lnR>
                      <a:noFill/>
                    </a:lnR>
                    <a:lnT>
                      <a:noFill/>
                    </a:lnT>
                    <a:lnB>
                      <a:noFill/>
                    </a:lnB>
                    <a:noFill/>
                  </a:tcP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常総市</a:t>
                      </a:r>
                    </a:p>
                  </a:txBody>
                  <a:tcPr marL="5569" marR="5569" marT="5569" marB="0" anchor="ctr">
                    <a:lnL>
                      <a:noFill/>
                    </a:lnL>
                    <a:lnR>
                      <a:noFill/>
                    </a:lnR>
                    <a:lnT>
                      <a:noFill/>
                    </a:lnT>
                    <a:lnB>
                      <a:noFill/>
                    </a:lnB>
                    <a:noFill/>
                  </a:tcPr>
                </a:tc>
                <a:tc>
                  <a:txBody>
                    <a:bodyPr/>
                    <a:lstStyle/>
                    <a:p>
                      <a:pPr algn="r" fontAlgn="ctr"/>
                      <a:r>
                        <a:rPr lang="en-US" altLang="ja-JP" sz="1100" b="0" i="0" u="none" strike="noStrike">
                          <a:effectLst/>
                          <a:latin typeface="ＭＳ Ｐゴシック" panose="020B0600070205080204" pitchFamily="50" charset="-128"/>
                          <a:ea typeface="ＭＳ Ｐゴシック" panose="020B0600070205080204" pitchFamily="50" charset="-128"/>
                        </a:rPr>
                        <a:t>9.88</a:t>
                      </a:r>
                    </a:p>
                  </a:txBody>
                  <a:tcPr marL="5569" marR="5569" marT="5569" marB="0" anchor="ctr">
                    <a:lnL>
                      <a:noFill/>
                    </a:lnL>
                    <a:lnR>
                      <a:noFill/>
                    </a:lnR>
                    <a:lnT>
                      <a:noFill/>
                    </a:lnT>
                    <a:lnB>
                      <a:noFill/>
                    </a:lnB>
                    <a:noFill/>
                  </a:tcPr>
                </a:tc>
                <a:extLst>
                  <a:ext uri="{0D108BD9-81ED-4DB2-BD59-A6C34878D82A}">
                    <a16:rowId xmlns:a16="http://schemas.microsoft.com/office/drawing/2014/main" val="2669123994"/>
                  </a:ext>
                </a:extLst>
              </a:tr>
              <a:tr h="218372">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兵庫県</a:t>
                      </a:r>
                    </a:p>
                  </a:txBody>
                  <a:tcPr marL="5569" marR="5569" marT="5569" marB="0" anchor="ctr">
                    <a:lnL>
                      <a:noFill/>
                    </a:lnL>
                    <a:lnR>
                      <a:noFill/>
                    </a:lnR>
                    <a:lnT>
                      <a:noFill/>
                    </a:lnT>
                    <a:lnB>
                      <a:noFill/>
                    </a:lnB>
                    <a:noFill/>
                  </a:tcPr>
                </a:tc>
                <a:tc>
                  <a:txBody>
                    <a:bodyPr/>
                    <a:lstStyle/>
                    <a:p>
                      <a:pPr algn="l" fontAlgn="ctr"/>
                      <a:r>
                        <a:rPr lang="zh-CN"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神戸市中央区</a:t>
                      </a:r>
                    </a:p>
                  </a:txBody>
                  <a:tcPr marL="5569" marR="5569" marT="5569" marB="0" anchor="ctr">
                    <a:lnL>
                      <a:noFill/>
                    </a:lnL>
                    <a:lnR>
                      <a:noFill/>
                    </a:lnR>
                    <a:lnT>
                      <a:noFill/>
                    </a:lnT>
                    <a:lnB>
                      <a:noFill/>
                    </a:lnB>
                    <a:noFill/>
                  </a:tcPr>
                </a:tc>
                <a:tc>
                  <a:txBody>
                    <a:bodyPr/>
                    <a:lstStyle/>
                    <a:p>
                      <a:pPr algn="r" fontAlgn="ctr"/>
                      <a:r>
                        <a:rPr lang="en-US" altLang="ja-JP" sz="1100" b="0" i="0" u="none" strike="noStrike">
                          <a:effectLst/>
                          <a:latin typeface="ＭＳ Ｐゴシック" panose="020B0600070205080204" pitchFamily="50" charset="-128"/>
                          <a:ea typeface="ＭＳ Ｐゴシック" panose="020B0600070205080204" pitchFamily="50" charset="-128"/>
                        </a:rPr>
                        <a:t>9.64</a:t>
                      </a:r>
                    </a:p>
                  </a:txBody>
                  <a:tcPr marL="5569" marR="5569" marT="5569" marB="0" anchor="ctr">
                    <a:lnL>
                      <a:noFill/>
                    </a:lnL>
                    <a:lnR>
                      <a:noFill/>
                    </a:lnR>
                    <a:lnT>
                      <a:noFill/>
                    </a:lnT>
                    <a:lnB>
                      <a:noFill/>
                    </a:lnB>
                    <a:noFill/>
                  </a:tcPr>
                </a:tc>
                <a:extLst>
                  <a:ext uri="{0D108BD9-81ED-4DB2-BD59-A6C34878D82A}">
                    <a16:rowId xmlns:a16="http://schemas.microsoft.com/office/drawing/2014/main" val="2863166766"/>
                  </a:ext>
                </a:extLst>
              </a:tr>
              <a:tr h="218372">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東京都</a:t>
                      </a:r>
                    </a:p>
                  </a:txBody>
                  <a:tcPr marL="5569" marR="5569" marT="5569" marB="0" anchor="ctr">
                    <a:lnL>
                      <a:noFill/>
                    </a:lnL>
                    <a:lnR>
                      <a:noFill/>
                    </a:lnR>
                    <a:lnT>
                      <a:noFill/>
                    </a:lnT>
                    <a:lnB>
                      <a:noFill/>
                    </a:lnB>
                    <a:noFill/>
                  </a:tcP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豊島区</a:t>
                      </a:r>
                    </a:p>
                  </a:txBody>
                  <a:tcPr marL="5569" marR="5569" marT="5569" marB="0" anchor="ctr">
                    <a:lnL>
                      <a:noFill/>
                    </a:lnL>
                    <a:lnR>
                      <a:noFill/>
                    </a:lnR>
                    <a:lnT>
                      <a:noFill/>
                    </a:lnT>
                    <a:lnB>
                      <a:noFill/>
                    </a:lnB>
                    <a:noFill/>
                  </a:tcPr>
                </a:tc>
                <a:tc>
                  <a:txBody>
                    <a:bodyPr/>
                    <a:lstStyle/>
                    <a:p>
                      <a:pPr algn="r" fontAlgn="ctr"/>
                      <a:r>
                        <a:rPr lang="en-US" altLang="ja-JP" sz="1100" b="0" i="0" u="none" strike="noStrike">
                          <a:effectLst/>
                          <a:latin typeface="ＭＳ Ｐゴシック" panose="020B0600070205080204" pitchFamily="50" charset="-128"/>
                          <a:ea typeface="ＭＳ Ｐゴシック" panose="020B0600070205080204" pitchFamily="50" charset="-128"/>
                        </a:rPr>
                        <a:t>9.52</a:t>
                      </a:r>
                    </a:p>
                  </a:txBody>
                  <a:tcPr marL="5569" marR="5569" marT="5569" marB="0" anchor="ctr">
                    <a:lnL>
                      <a:noFill/>
                    </a:lnL>
                    <a:lnR>
                      <a:noFill/>
                    </a:lnR>
                    <a:lnT>
                      <a:noFill/>
                    </a:lnT>
                    <a:lnB>
                      <a:noFill/>
                    </a:lnB>
                    <a:noFill/>
                  </a:tcPr>
                </a:tc>
                <a:extLst>
                  <a:ext uri="{0D108BD9-81ED-4DB2-BD59-A6C34878D82A}">
                    <a16:rowId xmlns:a16="http://schemas.microsoft.com/office/drawing/2014/main" val="3061564166"/>
                  </a:ext>
                </a:extLst>
              </a:tr>
              <a:tr h="218372">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三重県</a:t>
                      </a:r>
                    </a:p>
                  </a:txBody>
                  <a:tcPr marL="5569" marR="5569" marT="5569" marB="0" anchor="ctr">
                    <a:lnL>
                      <a:noFill/>
                    </a:lnL>
                    <a:lnR>
                      <a:noFill/>
                    </a:lnR>
                    <a:lnT>
                      <a:noFill/>
                    </a:lnT>
                    <a:lnB>
                      <a:noFill/>
                    </a:lnB>
                    <a:noFill/>
                  </a:tcP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桑名郡木曽岬町</a:t>
                      </a:r>
                    </a:p>
                  </a:txBody>
                  <a:tcPr marL="5569" marR="5569" marT="5569" marB="0" anchor="ctr">
                    <a:lnL>
                      <a:noFill/>
                    </a:lnL>
                    <a:lnR>
                      <a:noFill/>
                    </a:lnR>
                    <a:lnT>
                      <a:noFill/>
                    </a:lnT>
                    <a:lnB>
                      <a:noFill/>
                    </a:lnB>
                    <a:noFill/>
                  </a:tcPr>
                </a:tc>
                <a:tc>
                  <a:txBody>
                    <a:bodyPr/>
                    <a:lstStyle/>
                    <a:p>
                      <a:pPr algn="r" fontAlgn="ctr"/>
                      <a:r>
                        <a:rPr lang="en-US" altLang="ja-JP" sz="1100" b="0" i="0" u="none" strike="noStrike">
                          <a:effectLst/>
                          <a:latin typeface="ＭＳ Ｐゴシック" panose="020B0600070205080204" pitchFamily="50" charset="-128"/>
                          <a:ea typeface="ＭＳ Ｐゴシック" panose="020B0600070205080204" pitchFamily="50" charset="-128"/>
                        </a:rPr>
                        <a:t>9.09</a:t>
                      </a:r>
                    </a:p>
                  </a:txBody>
                  <a:tcPr marL="5569" marR="5569" marT="5569" marB="0" anchor="ctr">
                    <a:lnL>
                      <a:noFill/>
                    </a:lnL>
                    <a:lnR>
                      <a:noFill/>
                    </a:lnR>
                    <a:lnT>
                      <a:noFill/>
                    </a:lnT>
                    <a:lnB>
                      <a:noFill/>
                    </a:lnB>
                    <a:noFill/>
                  </a:tcPr>
                </a:tc>
                <a:extLst>
                  <a:ext uri="{0D108BD9-81ED-4DB2-BD59-A6C34878D82A}">
                    <a16:rowId xmlns:a16="http://schemas.microsoft.com/office/drawing/2014/main" val="2877721920"/>
                  </a:ext>
                </a:extLst>
              </a:tr>
              <a:tr h="218372">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大阪府</a:t>
                      </a:r>
                    </a:p>
                  </a:txBody>
                  <a:tcPr marL="5569" marR="5569" marT="5569" marB="0" anchor="ctr">
                    <a:lnL>
                      <a:noFill/>
                    </a:lnL>
                    <a:lnR>
                      <a:noFill/>
                    </a:lnR>
                    <a:lnT>
                      <a:noFill/>
                    </a:lnT>
                    <a:lnB>
                      <a:noFill/>
                    </a:lnB>
                    <a:noFill/>
                  </a:tcP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大阪市東成区</a:t>
                      </a:r>
                    </a:p>
                  </a:txBody>
                  <a:tcPr marL="5569" marR="5569" marT="5569" marB="0" anchor="ctr">
                    <a:lnL>
                      <a:noFill/>
                    </a:lnL>
                    <a:lnR>
                      <a:noFill/>
                    </a:lnR>
                    <a:lnT>
                      <a:noFill/>
                    </a:lnT>
                    <a:lnB>
                      <a:noFill/>
                    </a:lnB>
                    <a:noFill/>
                  </a:tcPr>
                </a:tc>
                <a:tc>
                  <a:txBody>
                    <a:bodyPr/>
                    <a:lstStyle/>
                    <a:p>
                      <a:pPr algn="r" fontAlgn="ctr"/>
                      <a:r>
                        <a:rPr lang="en-US" altLang="ja-JP" sz="1100" b="0" i="0" u="none" strike="noStrike">
                          <a:effectLst/>
                          <a:latin typeface="ＭＳ Ｐゴシック" panose="020B0600070205080204" pitchFamily="50" charset="-128"/>
                          <a:ea typeface="ＭＳ Ｐゴシック" panose="020B0600070205080204" pitchFamily="50" charset="-128"/>
                        </a:rPr>
                        <a:t>8.89</a:t>
                      </a:r>
                    </a:p>
                  </a:txBody>
                  <a:tcPr marL="5569" marR="5569" marT="5569" marB="0" anchor="ctr">
                    <a:lnL>
                      <a:noFill/>
                    </a:lnL>
                    <a:lnR>
                      <a:noFill/>
                    </a:lnR>
                    <a:lnT>
                      <a:noFill/>
                    </a:lnT>
                    <a:lnB>
                      <a:noFill/>
                    </a:lnB>
                    <a:noFill/>
                  </a:tcPr>
                </a:tc>
                <a:extLst>
                  <a:ext uri="{0D108BD9-81ED-4DB2-BD59-A6C34878D82A}">
                    <a16:rowId xmlns:a16="http://schemas.microsoft.com/office/drawing/2014/main" val="335190330"/>
                  </a:ext>
                </a:extLst>
              </a:tr>
              <a:tr h="218372">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東京都</a:t>
                      </a:r>
                    </a:p>
                  </a:txBody>
                  <a:tcPr marL="5569" marR="5569" marT="5569" marB="0" anchor="ctr">
                    <a:lnL>
                      <a:noFill/>
                    </a:lnL>
                    <a:lnR>
                      <a:noFill/>
                    </a:lnR>
                    <a:lnT>
                      <a:noFill/>
                    </a:lnT>
                    <a:lnB>
                      <a:noFill/>
                    </a:lnB>
                    <a:noFill/>
                  </a:tcP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荒川区</a:t>
                      </a:r>
                    </a:p>
                  </a:txBody>
                  <a:tcPr marL="5569" marR="5569" marT="5569" marB="0" anchor="ctr">
                    <a:lnL>
                      <a:noFill/>
                    </a:lnL>
                    <a:lnR>
                      <a:noFill/>
                    </a:lnR>
                    <a:lnT>
                      <a:noFill/>
                    </a:lnT>
                    <a:lnB>
                      <a:noFill/>
                    </a:lnB>
                    <a:noFill/>
                  </a:tcPr>
                </a:tc>
                <a:tc>
                  <a:txBody>
                    <a:bodyPr/>
                    <a:lstStyle/>
                    <a:p>
                      <a:pPr algn="r" fontAlgn="ctr"/>
                      <a:r>
                        <a:rPr lang="en-US" altLang="ja-JP" sz="1100" b="0" i="0" u="none" strike="noStrike">
                          <a:effectLst/>
                          <a:latin typeface="ＭＳ Ｐゴシック" panose="020B0600070205080204" pitchFamily="50" charset="-128"/>
                          <a:ea typeface="ＭＳ Ｐゴシック" panose="020B0600070205080204" pitchFamily="50" charset="-128"/>
                        </a:rPr>
                        <a:t>8.67</a:t>
                      </a:r>
                    </a:p>
                  </a:txBody>
                  <a:tcPr marL="5569" marR="5569" marT="5569" marB="0" anchor="ctr">
                    <a:lnL>
                      <a:noFill/>
                    </a:lnL>
                    <a:lnR>
                      <a:noFill/>
                    </a:lnR>
                    <a:lnT>
                      <a:noFill/>
                    </a:lnT>
                    <a:lnB>
                      <a:noFill/>
                    </a:lnB>
                    <a:noFill/>
                  </a:tcPr>
                </a:tc>
                <a:extLst>
                  <a:ext uri="{0D108BD9-81ED-4DB2-BD59-A6C34878D82A}">
                    <a16:rowId xmlns:a16="http://schemas.microsoft.com/office/drawing/2014/main" val="438760642"/>
                  </a:ext>
                </a:extLst>
              </a:tr>
              <a:tr h="218372">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愛知県</a:t>
                      </a:r>
                    </a:p>
                  </a:txBody>
                  <a:tcPr marL="5569" marR="5569" marT="5569" marB="0" anchor="ctr">
                    <a:lnL>
                      <a:noFill/>
                    </a:lnL>
                    <a:lnR>
                      <a:noFill/>
                    </a:lnR>
                    <a:lnT>
                      <a:noFill/>
                    </a:lnT>
                    <a:lnB>
                      <a:noFill/>
                    </a:lnB>
                    <a:noFill/>
                  </a:tcP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高浜市</a:t>
                      </a:r>
                    </a:p>
                  </a:txBody>
                  <a:tcPr marL="5569" marR="5569" marT="5569" marB="0" anchor="ctr">
                    <a:lnL>
                      <a:noFill/>
                    </a:lnL>
                    <a:lnR>
                      <a:noFill/>
                    </a:lnR>
                    <a:lnT>
                      <a:noFill/>
                    </a:lnT>
                    <a:lnB>
                      <a:noFill/>
                    </a:lnB>
                    <a:noFill/>
                  </a:tcPr>
                </a:tc>
                <a:tc>
                  <a:txBody>
                    <a:bodyPr/>
                    <a:lstStyle/>
                    <a:p>
                      <a:pPr algn="r" fontAlgn="ctr"/>
                      <a:r>
                        <a:rPr lang="en-US" altLang="ja-JP" sz="1100" b="0" i="0" u="none" strike="noStrike">
                          <a:effectLst/>
                          <a:latin typeface="ＭＳ Ｐゴシック" panose="020B0600070205080204" pitchFamily="50" charset="-128"/>
                          <a:ea typeface="ＭＳ Ｐゴシック" panose="020B0600070205080204" pitchFamily="50" charset="-128"/>
                        </a:rPr>
                        <a:t>8.64</a:t>
                      </a:r>
                    </a:p>
                  </a:txBody>
                  <a:tcPr marL="5569" marR="5569" marT="5569" marB="0" anchor="ctr">
                    <a:lnL>
                      <a:noFill/>
                    </a:lnL>
                    <a:lnR>
                      <a:noFill/>
                    </a:lnR>
                    <a:lnT>
                      <a:noFill/>
                    </a:lnT>
                    <a:lnB>
                      <a:noFill/>
                    </a:lnB>
                    <a:noFill/>
                  </a:tcPr>
                </a:tc>
                <a:extLst>
                  <a:ext uri="{0D108BD9-81ED-4DB2-BD59-A6C34878D82A}">
                    <a16:rowId xmlns:a16="http://schemas.microsoft.com/office/drawing/2014/main" val="2055803506"/>
                  </a:ext>
                </a:extLst>
              </a:tr>
              <a:tr h="218372">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沖縄県</a:t>
                      </a:r>
                    </a:p>
                  </a:txBody>
                  <a:tcPr marL="5569" marR="5569" marT="5569" marB="0" anchor="ctr">
                    <a:lnL>
                      <a:noFill/>
                    </a:lnL>
                    <a:lnR>
                      <a:noFill/>
                    </a:lnR>
                    <a:lnT>
                      <a:noFill/>
                    </a:lnT>
                    <a:lnB>
                      <a:noFill/>
                    </a:lnB>
                    <a:noFill/>
                  </a:tcPr>
                </a:tc>
                <a:tc>
                  <a:txBody>
                    <a:bodyPr/>
                    <a:lstStyle/>
                    <a:p>
                      <a:pPr algn="l" fontAlgn="ctr"/>
                      <a:r>
                        <a:rPr lang="zh-TW"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国頭郡恩納村</a:t>
                      </a:r>
                    </a:p>
                  </a:txBody>
                  <a:tcPr marL="5569" marR="5569" marT="5569" marB="0" anchor="ctr">
                    <a:lnL>
                      <a:noFill/>
                    </a:lnL>
                    <a:lnR>
                      <a:noFill/>
                    </a:lnR>
                    <a:lnT>
                      <a:noFill/>
                    </a:lnT>
                    <a:lnB>
                      <a:noFill/>
                    </a:lnB>
                    <a:noFill/>
                  </a:tcPr>
                </a:tc>
                <a:tc>
                  <a:txBody>
                    <a:bodyPr/>
                    <a:lstStyle/>
                    <a:p>
                      <a:pPr algn="r" fontAlgn="ctr"/>
                      <a:r>
                        <a:rPr lang="en-US" altLang="ja-JP" sz="1100" b="0" i="0" u="none" strike="noStrike" dirty="0">
                          <a:effectLst/>
                          <a:latin typeface="ＭＳ Ｐゴシック" panose="020B0600070205080204" pitchFamily="50" charset="-128"/>
                          <a:ea typeface="ＭＳ Ｐゴシック" panose="020B0600070205080204" pitchFamily="50" charset="-128"/>
                        </a:rPr>
                        <a:t>8.43</a:t>
                      </a:r>
                    </a:p>
                  </a:txBody>
                  <a:tcPr marL="5569" marR="5569" marT="5569" marB="0" anchor="ctr">
                    <a:lnL>
                      <a:noFill/>
                    </a:lnL>
                    <a:lnR>
                      <a:noFill/>
                    </a:lnR>
                    <a:lnT>
                      <a:noFill/>
                    </a:lnT>
                    <a:lnB>
                      <a:noFill/>
                    </a:lnB>
                    <a:noFill/>
                  </a:tcPr>
                </a:tc>
                <a:extLst>
                  <a:ext uri="{0D108BD9-81ED-4DB2-BD59-A6C34878D82A}">
                    <a16:rowId xmlns:a16="http://schemas.microsoft.com/office/drawing/2014/main" val="1346367020"/>
                  </a:ext>
                </a:extLst>
              </a:tr>
              <a:tr h="218372">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岐阜県</a:t>
                      </a:r>
                    </a:p>
                  </a:txBody>
                  <a:tcPr marL="5569" marR="5569" marT="5569" marB="0" anchor="ctr">
                    <a:lnL>
                      <a:noFill/>
                    </a:lnL>
                    <a:lnR>
                      <a:noFill/>
                    </a:lnR>
                    <a:lnT>
                      <a:noFill/>
                    </a:lnT>
                    <a:lnB>
                      <a:noFill/>
                    </a:lnB>
                    <a:noFill/>
                  </a:tcP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可児市</a:t>
                      </a:r>
                    </a:p>
                  </a:txBody>
                  <a:tcPr marL="5569" marR="5569" marT="5569" marB="0" anchor="ctr">
                    <a:lnL>
                      <a:noFill/>
                    </a:lnL>
                    <a:lnR>
                      <a:noFill/>
                    </a:lnR>
                    <a:lnT>
                      <a:noFill/>
                    </a:lnT>
                    <a:lnB>
                      <a:noFill/>
                    </a:lnB>
                    <a:noFill/>
                  </a:tcPr>
                </a:tc>
                <a:tc>
                  <a:txBody>
                    <a:bodyPr/>
                    <a:lstStyle/>
                    <a:p>
                      <a:pPr algn="r" fontAlgn="ctr"/>
                      <a:r>
                        <a:rPr lang="en-US" altLang="ja-JP" sz="1100" b="0" i="0" u="none" strike="noStrike">
                          <a:effectLst/>
                          <a:latin typeface="ＭＳ Ｐゴシック" panose="020B0600070205080204" pitchFamily="50" charset="-128"/>
                          <a:ea typeface="ＭＳ Ｐゴシック" panose="020B0600070205080204" pitchFamily="50" charset="-128"/>
                        </a:rPr>
                        <a:t>8.40</a:t>
                      </a:r>
                    </a:p>
                  </a:txBody>
                  <a:tcPr marL="5569" marR="5569" marT="5569" marB="0" anchor="ctr">
                    <a:lnL>
                      <a:noFill/>
                    </a:lnL>
                    <a:lnR>
                      <a:noFill/>
                    </a:lnR>
                    <a:lnT>
                      <a:noFill/>
                    </a:lnT>
                    <a:lnB>
                      <a:noFill/>
                    </a:lnB>
                    <a:noFill/>
                  </a:tcPr>
                </a:tc>
                <a:extLst>
                  <a:ext uri="{0D108BD9-81ED-4DB2-BD59-A6C34878D82A}">
                    <a16:rowId xmlns:a16="http://schemas.microsoft.com/office/drawing/2014/main" val="366728855"/>
                  </a:ext>
                </a:extLst>
              </a:tr>
              <a:tr h="218372">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愛知県</a:t>
                      </a:r>
                    </a:p>
                  </a:txBody>
                  <a:tcPr marL="5569" marR="5569" marT="5569" marB="0" anchor="ctr">
                    <a:lnL>
                      <a:noFill/>
                    </a:lnL>
                    <a:lnR>
                      <a:noFill/>
                    </a:lnR>
                    <a:lnT>
                      <a:noFill/>
                    </a:lnT>
                    <a:lnB>
                      <a:noFill/>
                    </a:lnB>
                    <a:noFill/>
                  </a:tcP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碧南市</a:t>
                      </a:r>
                    </a:p>
                  </a:txBody>
                  <a:tcPr marL="5569" marR="5569" marT="5569" marB="0" anchor="ctr">
                    <a:lnL>
                      <a:noFill/>
                    </a:lnL>
                    <a:lnR>
                      <a:noFill/>
                    </a:lnR>
                    <a:lnT>
                      <a:noFill/>
                    </a:lnT>
                    <a:lnB>
                      <a:noFill/>
                    </a:lnB>
                    <a:noFill/>
                  </a:tcPr>
                </a:tc>
                <a:tc>
                  <a:txBody>
                    <a:bodyPr/>
                    <a:lstStyle/>
                    <a:p>
                      <a:pPr algn="r" fontAlgn="ctr"/>
                      <a:r>
                        <a:rPr lang="en-US" altLang="ja-JP" sz="1100" b="0" i="0" u="none" strike="noStrike">
                          <a:effectLst/>
                          <a:latin typeface="ＭＳ Ｐゴシック" panose="020B0600070205080204" pitchFamily="50" charset="-128"/>
                          <a:ea typeface="ＭＳ Ｐゴシック" panose="020B0600070205080204" pitchFamily="50" charset="-128"/>
                        </a:rPr>
                        <a:t>8.34</a:t>
                      </a:r>
                    </a:p>
                  </a:txBody>
                  <a:tcPr marL="5569" marR="5569" marT="5569" marB="0" anchor="ctr">
                    <a:lnL>
                      <a:noFill/>
                    </a:lnL>
                    <a:lnR>
                      <a:noFill/>
                    </a:lnR>
                    <a:lnT>
                      <a:noFill/>
                    </a:lnT>
                    <a:lnB>
                      <a:noFill/>
                    </a:lnB>
                    <a:noFill/>
                  </a:tcPr>
                </a:tc>
                <a:extLst>
                  <a:ext uri="{0D108BD9-81ED-4DB2-BD59-A6C34878D82A}">
                    <a16:rowId xmlns:a16="http://schemas.microsoft.com/office/drawing/2014/main" val="3873701846"/>
                  </a:ext>
                </a:extLst>
              </a:tr>
              <a:tr h="218372">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大阪府</a:t>
                      </a:r>
                    </a:p>
                  </a:txBody>
                  <a:tcPr marL="5569" marR="5569" marT="5569" marB="0" anchor="ctr">
                    <a:lnL>
                      <a:noFill/>
                    </a:lnL>
                    <a:lnR>
                      <a:noFill/>
                    </a:lnR>
                    <a:lnT>
                      <a:noFill/>
                    </a:lnT>
                    <a:lnB>
                      <a:noFill/>
                    </a:lnB>
                    <a:noFill/>
                  </a:tcPr>
                </a:tc>
                <a:tc>
                  <a:txBody>
                    <a:bodyPr/>
                    <a:lstStyle/>
                    <a:p>
                      <a:pPr algn="l" fontAlgn="ctr"/>
                      <a:r>
                        <a:rPr lang="zh-CN"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大阪市中央区</a:t>
                      </a:r>
                    </a:p>
                  </a:txBody>
                  <a:tcPr marL="5569" marR="5569" marT="5569" marB="0" anchor="ctr">
                    <a:lnL>
                      <a:noFill/>
                    </a:lnL>
                    <a:lnR>
                      <a:noFill/>
                    </a:lnR>
                    <a:lnT>
                      <a:noFill/>
                    </a:lnT>
                    <a:lnB>
                      <a:noFill/>
                    </a:lnB>
                    <a:noFill/>
                  </a:tcPr>
                </a:tc>
                <a:tc>
                  <a:txBody>
                    <a:bodyPr/>
                    <a:lstStyle/>
                    <a:p>
                      <a:pPr algn="r" fontAlgn="ctr"/>
                      <a:r>
                        <a:rPr lang="en-US" altLang="ja-JP" sz="1100" b="0" i="0" u="none" strike="noStrike">
                          <a:effectLst/>
                          <a:latin typeface="ＭＳ Ｐゴシック" panose="020B0600070205080204" pitchFamily="50" charset="-128"/>
                          <a:ea typeface="ＭＳ Ｐゴシック" panose="020B0600070205080204" pitchFamily="50" charset="-128"/>
                        </a:rPr>
                        <a:t>8.27</a:t>
                      </a:r>
                    </a:p>
                  </a:txBody>
                  <a:tcPr marL="5569" marR="5569" marT="5569" marB="0" anchor="ctr">
                    <a:lnL>
                      <a:noFill/>
                    </a:lnL>
                    <a:lnR>
                      <a:noFill/>
                    </a:lnR>
                    <a:lnT>
                      <a:noFill/>
                    </a:lnT>
                    <a:lnB>
                      <a:noFill/>
                    </a:lnB>
                    <a:noFill/>
                  </a:tcPr>
                </a:tc>
                <a:extLst>
                  <a:ext uri="{0D108BD9-81ED-4DB2-BD59-A6C34878D82A}">
                    <a16:rowId xmlns:a16="http://schemas.microsoft.com/office/drawing/2014/main" val="4019493943"/>
                  </a:ext>
                </a:extLst>
              </a:tr>
              <a:tr h="218372">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神奈川県</a:t>
                      </a:r>
                    </a:p>
                  </a:txBody>
                  <a:tcPr marL="5569" marR="5569" marT="5569" marB="0" anchor="ctr">
                    <a:lnL>
                      <a:noFill/>
                    </a:lnL>
                    <a:lnR>
                      <a:noFill/>
                    </a:lnR>
                    <a:lnT>
                      <a:noFill/>
                    </a:lnT>
                    <a:lnB>
                      <a:noFill/>
                    </a:lnB>
                    <a:noFill/>
                  </a:tcPr>
                </a:tc>
                <a:tc>
                  <a:txBody>
                    <a:bodyPr/>
                    <a:lstStyle/>
                    <a:p>
                      <a:pPr algn="l" fontAlgn="ctr"/>
                      <a:r>
                        <a:rPr lang="zh-TW"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愛甲郡愛川町</a:t>
                      </a:r>
                    </a:p>
                  </a:txBody>
                  <a:tcPr marL="5569" marR="5569" marT="5569" marB="0" anchor="ctr">
                    <a:lnL>
                      <a:noFill/>
                    </a:lnL>
                    <a:lnR>
                      <a:noFill/>
                    </a:lnR>
                    <a:lnT>
                      <a:noFill/>
                    </a:lnT>
                    <a:lnB>
                      <a:noFill/>
                    </a:lnB>
                    <a:noFill/>
                  </a:tcPr>
                </a:tc>
                <a:tc>
                  <a:txBody>
                    <a:bodyPr/>
                    <a:lstStyle/>
                    <a:p>
                      <a:pPr algn="r" fontAlgn="ctr"/>
                      <a:r>
                        <a:rPr lang="en-US" altLang="ja-JP" sz="1100" b="0" i="0" u="none" strike="noStrike" dirty="0">
                          <a:effectLst/>
                          <a:latin typeface="ＭＳ Ｐゴシック" panose="020B0600070205080204" pitchFamily="50" charset="-128"/>
                          <a:ea typeface="ＭＳ Ｐゴシック" panose="020B0600070205080204" pitchFamily="50" charset="-128"/>
                        </a:rPr>
                        <a:t>8.02</a:t>
                      </a:r>
                    </a:p>
                  </a:txBody>
                  <a:tcPr marL="5569" marR="5569" marT="5569" marB="0" anchor="ctr">
                    <a:lnL>
                      <a:noFill/>
                    </a:lnL>
                    <a:lnR>
                      <a:noFill/>
                    </a:lnR>
                    <a:lnT>
                      <a:noFill/>
                    </a:lnT>
                    <a:lnB>
                      <a:noFill/>
                    </a:lnB>
                    <a:noFill/>
                  </a:tcPr>
                </a:tc>
                <a:extLst>
                  <a:ext uri="{0D108BD9-81ED-4DB2-BD59-A6C34878D82A}">
                    <a16:rowId xmlns:a16="http://schemas.microsoft.com/office/drawing/2014/main" val="1720819615"/>
                  </a:ext>
                </a:extLst>
              </a:tr>
            </a:tbl>
          </a:graphicData>
        </a:graphic>
      </p:graphicFrame>
      <p:graphicFrame>
        <p:nvGraphicFramePr>
          <p:cNvPr id="19" name="表 18">
            <a:extLst>
              <a:ext uri="{FF2B5EF4-FFF2-40B4-BE49-F238E27FC236}">
                <a16:creationId xmlns:a16="http://schemas.microsoft.com/office/drawing/2014/main" id="{33D5C6D2-F912-FFB2-2AE6-74701AE170CD}"/>
              </a:ext>
            </a:extLst>
          </p:cNvPr>
          <p:cNvGraphicFramePr>
            <a:graphicFrameLocks noGrp="1"/>
          </p:cNvGraphicFramePr>
          <p:nvPr>
            <p:extLst>
              <p:ext uri="{D42A27DB-BD31-4B8C-83A1-F6EECF244321}">
                <p14:modId xmlns:p14="http://schemas.microsoft.com/office/powerpoint/2010/main" val="1890281205"/>
              </p:ext>
            </p:extLst>
          </p:nvPr>
        </p:nvGraphicFramePr>
        <p:xfrm>
          <a:off x="5435194" y="3612926"/>
          <a:ext cx="2217690" cy="2839083"/>
        </p:xfrm>
        <a:graphic>
          <a:graphicData uri="http://schemas.openxmlformats.org/drawingml/2006/table">
            <a:tbl>
              <a:tblPr/>
              <a:tblGrid>
                <a:gridCol w="684472">
                  <a:extLst>
                    <a:ext uri="{9D8B030D-6E8A-4147-A177-3AD203B41FA5}">
                      <a16:colId xmlns:a16="http://schemas.microsoft.com/office/drawing/2014/main" val="2245134986"/>
                    </a:ext>
                  </a:extLst>
                </a:gridCol>
                <a:gridCol w="1026709">
                  <a:extLst>
                    <a:ext uri="{9D8B030D-6E8A-4147-A177-3AD203B41FA5}">
                      <a16:colId xmlns:a16="http://schemas.microsoft.com/office/drawing/2014/main" val="1603620534"/>
                    </a:ext>
                  </a:extLst>
                </a:gridCol>
                <a:gridCol w="506509">
                  <a:extLst>
                    <a:ext uri="{9D8B030D-6E8A-4147-A177-3AD203B41FA5}">
                      <a16:colId xmlns:a16="http://schemas.microsoft.com/office/drawing/2014/main" val="3880514445"/>
                    </a:ext>
                  </a:extLst>
                </a:gridCol>
              </a:tblGrid>
              <a:tr h="218391">
                <a:tc>
                  <a:txBody>
                    <a:bodyPr/>
                    <a:lstStyle/>
                    <a:p>
                      <a:pPr algn="l" fontAlgn="b"/>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5569" marR="5569" marT="5569" marB="0" anchor="b">
                    <a:lnL>
                      <a:noFill/>
                    </a:lnL>
                    <a:lnR>
                      <a:noFill/>
                    </a:lnR>
                    <a:lnT>
                      <a:noFill/>
                    </a:lnT>
                    <a:lnB>
                      <a:noFill/>
                    </a:lnB>
                    <a:noFill/>
                  </a:tcPr>
                </a:tc>
                <a:tc>
                  <a:txBody>
                    <a:bodyPr/>
                    <a:lstStyle/>
                    <a:p>
                      <a:pPr algn="l" fontAlgn="b"/>
                      <a:endParaRPr lang="ja-JP" altLang="en-US" sz="1100" b="0" i="0" u="none" strike="noStrike" dirty="0">
                        <a:effectLst/>
                        <a:latin typeface="ＭＳ Ｐゴシック" panose="020B0600070205080204" pitchFamily="50" charset="-128"/>
                        <a:ea typeface="ＭＳ Ｐゴシック" panose="020B0600070205080204" pitchFamily="50" charset="-128"/>
                      </a:endParaRPr>
                    </a:p>
                  </a:txBody>
                  <a:tcPr marL="5569" marR="5569" marT="5569" marB="0" anchor="b">
                    <a:lnL>
                      <a:noFill/>
                    </a:lnL>
                    <a:lnR>
                      <a:noFill/>
                    </a:lnR>
                    <a:lnT>
                      <a:noFill/>
                    </a:lnT>
                    <a:lnB>
                      <a:noFill/>
                    </a:lnB>
                    <a:noFill/>
                  </a:tcPr>
                </a:tc>
                <a:tc>
                  <a:txBody>
                    <a:bodyPr/>
                    <a:lstStyle/>
                    <a:p>
                      <a:pPr algn="r" fontAlgn="ctr"/>
                      <a:r>
                        <a:rPr lang="ja-JP" altLang="en-US" sz="1100" b="0" i="0" u="none" strike="noStrike" dirty="0">
                          <a:effectLst/>
                          <a:latin typeface="ＭＳ Ｐゴシック" panose="020B0600070205080204" pitchFamily="50" charset="-128"/>
                          <a:ea typeface="ＭＳ Ｐゴシック" panose="020B0600070205080204" pitchFamily="50" charset="-128"/>
                        </a:rPr>
                        <a:t>（％）</a:t>
                      </a:r>
                    </a:p>
                  </a:txBody>
                  <a:tcPr marL="5569" marR="5569" marT="5569" marB="0" anchor="ctr">
                    <a:lnL>
                      <a:noFill/>
                    </a:lnL>
                    <a:lnR>
                      <a:noFill/>
                    </a:lnR>
                    <a:lnT>
                      <a:noFill/>
                    </a:lnT>
                    <a:lnB>
                      <a:noFill/>
                    </a:lnB>
                    <a:noFill/>
                  </a:tcPr>
                </a:tc>
                <a:extLst>
                  <a:ext uri="{0D108BD9-81ED-4DB2-BD59-A6C34878D82A}">
                    <a16:rowId xmlns:a16="http://schemas.microsoft.com/office/drawing/2014/main" val="2360986249"/>
                  </a:ext>
                </a:extLst>
              </a:tr>
              <a:tr h="218391">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長野県</a:t>
                      </a:r>
                    </a:p>
                  </a:txBody>
                  <a:tcPr marL="5569" marR="5569" marT="5569" marB="0" anchor="ctr">
                    <a:lnL>
                      <a:noFill/>
                    </a:lnL>
                    <a:lnR>
                      <a:noFill/>
                    </a:lnR>
                    <a:lnT>
                      <a:noFill/>
                    </a:lnT>
                    <a:lnB>
                      <a:noFill/>
                    </a:lnB>
                    <a:noFill/>
                  </a:tcP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南佐久郡川上村</a:t>
                      </a:r>
                    </a:p>
                  </a:txBody>
                  <a:tcPr marL="5569" marR="5569" marT="5569" marB="0" anchor="ctr">
                    <a:lnL>
                      <a:noFill/>
                    </a:lnL>
                    <a:lnR>
                      <a:noFill/>
                    </a:lnR>
                    <a:lnT>
                      <a:noFill/>
                    </a:lnT>
                    <a:lnB>
                      <a:noFill/>
                    </a:lnB>
                    <a:noFill/>
                  </a:tcPr>
                </a:tc>
                <a:tc>
                  <a:txBody>
                    <a:bodyPr/>
                    <a:lstStyle/>
                    <a:p>
                      <a:pPr algn="r" fontAlgn="ctr"/>
                      <a:r>
                        <a:rPr lang="en-US" altLang="ja-JP" sz="1100" b="0" i="0" u="none" strike="noStrike" dirty="0">
                          <a:effectLst/>
                          <a:latin typeface="ＭＳ Ｐゴシック" panose="020B0600070205080204" pitchFamily="50" charset="-128"/>
                          <a:ea typeface="ＭＳ Ｐゴシック" panose="020B0600070205080204" pitchFamily="50" charset="-128"/>
                        </a:rPr>
                        <a:t>25.62</a:t>
                      </a:r>
                    </a:p>
                  </a:txBody>
                  <a:tcPr marL="5569" marR="5569" marT="5569" marB="0" anchor="ctr">
                    <a:lnL>
                      <a:noFill/>
                    </a:lnL>
                    <a:lnR>
                      <a:noFill/>
                    </a:lnR>
                    <a:lnT>
                      <a:noFill/>
                    </a:lnT>
                    <a:lnB>
                      <a:noFill/>
                    </a:lnB>
                    <a:noFill/>
                  </a:tcPr>
                </a:tc>
                <a:extLst>
                  <a:ext uri="{0D108BD9-81ED-4DB2-BD59-A6C34878D82A}">
                    <a16:rowId xmlns:a16="http://schemas.microsoft.com/office/drawing/2014/main" val="832548062"/>
                  </a:ext>
                </a:extLst>
              </a:tr>
              <a:tr h="218391">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大阪府</a:t>
                      </a:r>
                    </a:p>
                  </a:txBody>
                  <a:tcPr marL="5569" marR="5569" marT="5569" marB="0" anchor="ctr">
                    <a:lnL>
                      <a:noFill/>
                    </a:lnL>
                    <a:lnR>
                      <a:noFill/>
                    </a:lnR>
                    <a:lnT>
                      <a:noFill/>
                    </a:lnT>
                    <a:lnB>
                      <a:noFill/>
                    </a:lnB>
                    <a:noFill/>
                  </a:tcPr>
                </a:tc>
                <a:tc>
                  <a:txBody>
                    <a:bodyPr/>
                    <a:lstStyle/>
                    <a:p>
                      <a:pPr algn="l" fontAlgn="ctr"/>
                      <a:r>
                        <a:rPr lang="zh-CN"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大阪市生野区</a:t>
                      </a:r>
                    </a:p>
                  </a:txBody>
                  <a:tcPr marL="5569" marR="5569" marT="5569" marB="0" anchor="ctr">
                    <a:lnL>
                      <a:noFill/>
                    </a:lnL>
                    <a:lnR>
                      <a:noFill/>
                    </a:lnR>
                    <a:lnT>
                      <a:noFill/>
                    </a:lnT>
                    <a:lnB>
                      <a:noFill/>
                    </a:lnB>
                    <a:noFill/>
                  </a:tcPr>
                </a:tc>
                <a:tc>
                  <a:txBody>
                    <a:bodyPr/>
                    <a:lstStyle/>
                    <a:p>
                      <a:pPr algn="r" fontAlgn="ctr"/>
                      <a:r>
                        <a:rPr lang="en-US" altLang="ja-JP" sz="1100" b="0" i="0" u="none" strike="noStrike" dirty="0">
                          <a:effectLst/>
                          <a:latin typeface="ＭＳ Ｐゴシック" panose="020B0600070205080204" pitchFamily="50" charset="-128"/>
                          <a:ea typeface="ＭＳ Ｐゴシック" panose="020B0600070205080204" pitchFamily="50" charset="-128"/>
                        </a:rPr>
                        <a:t>21.82</a:t>
                      </a:r>
                    </a:p>
                  </a:txBody>
                  <a:tcPr marL="5569" marR="5569" marT="5569" marB="0" anchor="ctr">
                    <a:lnL>
                      <a:noFill/>
                    </a:lnL>
                    <a:lnR>
                      <a:noFill/>
                    </a:lnR>
                    <a:lnT>
                      <a:noFill/>
                    </a:lnT>
                    <a:lnB>
                      <a:noFill/>
                    </a:lnB>
                    <a:noFill/>
                  </a:tcPr>
                </a:tc>
                <a:extLst>
                  <a:ext uri="{0D108BD9-81ED-4DB2-BD59-A6C34878D82A}">
                    <a16:rowId xmlns:a16="http://schemas.microsoft.com/office/drawing/2014/main" val="1534851223"/>
                  </a:ext>
                </a:extLst>
              </a:tr>
              <a:tr h="218391">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群馬県</a:t>
                      </a:r>
                    </a:p>
                  </a:txBody>
                  <a:tcPr marL="5569" marR="5569" marT="5569" marB="0" anchor="ctr">
                    <a:lnL>
                      <a:noFill/>
                    </a:lnL>
                    <a:lnR>
                      <a:noFill/>
                    </a:lnR>
                    <a:lnT>
                      <a:noFill/>
                    </a:lnT>
                    <a:lnB>
                      <a:noFill/>
                    </a:lnB>
                    <a:noFill/>
                  </a:tcPr>
                </a:tc>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邑楽郡大泉町</a:t>
                      </a:r>
                    </a:p>
                  </a:txBody>
                  <a:tcPr marL="5569" marR="5569" marT="5569" marB="0" anchor="ctr">
                    <a:lnL>
                      <a:noFill/>
                    </a:lnL>
                    <a:lnR>
                      <a:noFill/>
                    </a:lnR>
                    <a:lnT>
                      <a:noFill/>
                    </a:lnT>
                    <a:lnB>
                      <a:noFill/>
                    </a:lnB>
                    <a:noFill/>
                  </a:tcPr>
                </a:tc>
                <a:tc>
                  <a:txBody>
                    <a:bodyPr/>
                    <a:lstStyle/>
                    <a:p>
                      <a:pPr algn="r" fontAlgn="ctr"/>
                      <a:r>
                        <a:rPr lang="en-US" altLang="ja-JP" sz="1100" b="0" i="0" u="none" strike="noStrike" dirty="0">
                          <a:effectLst/>
                          <a:latin typeface="ＭＳ Ｐゴシック" panose="020B0600070205080204" pitchFamily="50" charset="-128"/>
                          <a:ea typeface="ＭＳ Ｐゴシック" panose="020B0600070205080204" pitchFamily="50" charset="-128"/>
                        </a:rPr>
                        <a:t>19.79</a:t>
                      </a:r>
                    </a:p>
                  </a:txBody>
                  <a:tcPr marL="5569" marR="5569" marT="5569" marB="0" anchor="ctr">
                    <a:lnL>
                      <a:noFill/>
                    </a:lnL>
                    <a:lnR>
                      <a:noFill/>
                    </a:lnR>
                    <a:lnT>
                      <a:noFill/>
                    </a:lnT>
                    <a:lnB>
                      <a:noFill/>
                    </a:lnB>
                    <a:noFill/>
                  </a:tcPr>
                </a:tc>
                <a:extLst>
                  <a:ext uri="{0D108BD9-81ED-4DB2-BD59-A6C34878D82A}">
                    <a16:rowId xmlns:a16="http://schemas.microsoft.com/office/drawing/2014/main" val="4008697879"/>
                  </a:ext>
                </a:extLst>
              </a:tr>
              <a:tr h="218391">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長野県</a:t>
                      </a:r>
                    </a:p>
                  </a:txBody>
                  <a:tcPr marL="5569" marR="5569" marT="5569" marB="0" anchor="ctr">
                    <a:lnL>
                      <a:noFill/>
                    </a:lnL>
                    <a:lnR>
                      <a:noFill/>
                    </a:lnR>
                    <a:lnT>
                      <a:noFill/>
                    </a:lnT>
                    <a:lnB>
                      <a:noFill/>
                    </a:lnB>
                    <a:noFill/>
                  </a:tcP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南佐久郡南牧村</a:t>
                      </a:r>
                    </a:p>
                  </a:txBody>
                  <a:tcPr marL="5569" marR="5569" marT="5569" marB="0" anchor="ctr">
                    <a:lnL>
                      <a:noFill/>
                    </a:lnL>
                    <a:lnR>
                      <a:noFill/>
                    </a:lnR>
                    <a:lnT>
                      <a:noFill/>
                    </a:lnT>
                    <a:lnB>
                      <a:noFill/>
                    </a:lnB>
                    <a:noFill/>
                  </a:tcPr>
                </a:tc>
                <a:tc>
                  <a:txBody>
                    <a:bodyPr/>
                    <a:lstStyle/>
                    <a:p>
                      <a:pPr algn="r" fontAlgn="ctr"/>
                      <a:r>
                        <a:rPr lang="en-US" altLang="ja-JP" sz="1100" b="0" i="0" u="none" strike="noStrike" dirty="0">
                          <a:effectLst/>
                          <a:latin typeface="ＭＳ Ｐゴシック" panose="020B0600070205080204" pitchFamily="50" charset="-128"/>
                          <a:ea typeface="ＭＳ Ｐゴシック" panose="020B0600070205080204" pitchFamily="50" charset="-128"/>
                        </a:rPr>
                        <a:t>19.31</a:t>
                      </a:r>
                    </a:p>
                  </a:txBody>
                  <a:tcPr marL="5569" marR="5569" marT="5569" marB="0" anchor="ctr">
                    <a:lnL>
                      <a:noFill/>
                    </a:lnL>
                    <a:lnR>
                      <a:noFill/>
                    </a:lnR>
                    <a:lnT>
                      <a:noFill/>
                    </a:lnT>
                    <a:lnB>
                      <a:noFill/>
                    </a:lnB>
                    <a:noFill/>
                  </a:tcPr>
                </a:tc>
                <a:extLst>
                  <a:ext uri="{0D108BD9-81ED-4DB2-BD59-A6C34878D82A}">
                    <a16:rowId xmlns:a16="http://schemas.microsoft.com/office/drawing/2014/main" val="2917934385"/>
                  </a:ext>
                </a:extLst>
              </a:tr>
              <a:tr h="218391">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大阪府</a:t>
                      </a:r>
                    </a:p>
                  </a:txBody>
                  <a:tcPr marL="5569" marR="5569" marT="5569" marB="0" anchor="ctr">
                    <a:lnL>
                      <a:noFill/>
                    </a:lnL>
                    <a:lnR>
                      <a:noFill/>
                    </a:lnR>
                    <a:lnT>
                      <a:noFill/>
                    </a:lnT>
                    <a:lnB>
                      <a:noFill/>
                    </a:lnB>
                    <a:noFill/>
                  </a:tcPr>
                </a:tc>
                <a:tc>
                  <a:txBody>
                    <a:bodyPr/>
                    <a:lstStyle/>
                    <a:p>
                      <a:pPr algn="l" fontAlgn="ctr"/>
                      <a:r>
                        <a:rPr lang="zh-CN"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大阪市浪速区</a:t>
                      </a:r>
                    </a:p>
                  </a:txBody>
                  <a:tcPr marL="5569" marR="5569" marT="5569" marB="0" anchor="ctr">
                    <a:lnL>
                      <a:noFill/>
                    </a:lnL>
                    <a:lnR>
                      <a:noFill/>
                    </a:lnR>
                    <a:lnT>
                      <a:noFill/>
                    </a:lnT>
                    <a:lnB>
                      <a:noFill/>
                    </a:lnB>
                    <a:noFill/>
                  </a:tcPr>
                </a:tc>
                <a:tc>
                  <a:txBody>
                    <a:bodyPr/>
                    <a:lstStyle/>
                    <a:p>
                      <a:pPr algn="r" fontAlgn="ctr"/>
                      <a:r>
                        <a:rPr lang="en-US" altLang="ja-JP" sz="1100" b="0" i="0" u="none" strike="noStrike" dirty="0">
                          <a:effectLst/>
                          <a:latin typeface="ＭＳ Ｐゴシック" panose="020B0600070205080204" pitchFamily="50" charset="-128"/>
                          <a:ea typeface="ＭＳ Ｐゴシック" panose="020B0600070205080204" pitchFamily="50" charset="-128"/>
                        </a:rPr>
                        <a:t>13.17</a:t>
                      </a:r>
                    </a:p>
                  </a:txBody>
                  <a:tcPr marL="5569" marR="5569" marT="5569" marB="0" anchor="ctr">
                    <a:lnL>
                      <a:noFill/>
                    </a:lnL>
                    <a:lnR>
                      <a:noFill/>
                    </a:lnR>
                    <a:lnT>
                      <a:noFill/>
                    </a:lnT>
                    <a:lnB>
                      <a:noFill/>
                    </a:lnB>
                    <a:noFill/>
                  </a:tcPr>
                </a:tc>
                <a:extLst>
                  <a:ext uri="{0D108BD9-81ED-4DB2-BD59-A6C34878D82A}">
                    <a16:rowId xmlns:a16="http://schemas.microsoft.com/office/drawing/2014/main" val="2263736963"/>
                  </a:ext>
                </a:extLst>
              </a:tr>
              <a:tr h="218391">
                <a:tc>
                  <a:txBody>
                    <a:bodyPr/>
                    <a:lstStyle/>
                    <a:p>
                      <a:pPr algn="l" fontAlgn="ctr"/>
                      <a:r>
                        <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rPr>
                        <a:t>北海道</a:t>
                      </a:r>
                    </a:p>
                  </a:txBody>
                  <a:tcPr marL="5569" marR="5569" marT="5569" marB="0" anchor="ctr">
                    <a:lnL>
                      <a:noFill/>
                    </a:lnL>
                    <a:lnR>
                      <a:noFill/>
                    </a:lnR>
                    <a:lnT>
                      <a:noFill/>
                    </a:lnT>
                    <a:lnB>
                      <a:noFill/>
                    </a:lnB>
                    <a:noFill/>
                  </a:tcP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勇払郡占冠村</a:t>
                      </a:r>
                    </a:p>
                  </a:txBody>
                  <a:tcPr marL="5569" marR="5569" marT="5569" marB="0" anchor="ctr">
                    <a:lnL>
                      <a:noFill/>
                    </a:lnL>
                    <a:lnR>
                      <a:noFill/>
                    </a:lnR>
                    <a:lnT>
                      <a:noFill/>
                    </a:lnT>
                    <a:lnB>
                      <a:noFill/>
                    </a:lnB>
                    <a:noFill/>
                  </a:tcPr>
                </a:tc>
                <a:tc>
                  <a:txBody>
                    <a:bodyPr/>
                    <a:lstStyle/>
                    <a:p>
                      <a:pPr algn="r" fontAlgn="ctr"/>
                      <a:r>
                        <a:rPr lang="en-US" altLang="ja-JP" sz="1100" b="0" i="0" u="none" strike="noStrike" dirty="0">
                          <a:effectLst/>
                          <a:latin typeface="ＭＳ Ｐゴシック" panose="020B0600070205080204" pitchFamily="50" charset="-128"/>
                          <a:ea typeface="ＭＳ Ｐゴシック" panose="020B0600070205080204" pitchFamily="50" charset="-128"/>
                        </a:rPr>
                        <a:t>12.34</a:t>
                      </a:r>
                    </a:p>
                  </a:txBody>
                  <a:tcPr marL="5569" marR="5569" marT="5569" marB="0" anchor="ctr">
                    <a:lnL>
                      <a:noFill/>
                    </a:lnL>
                    <a:lnR>
                      <a:noFill/>
                    </a:lnR>
                    <a:lnT>
                      <a:noFill/>
                    </a:lnT>
                    <a:lnB>
                      <a:noFill/>
                    </a:lnB>
                    <a:noFill/>
                  </a:tcPr>
                </a:tc>
                <a:extLst>
                  <a:ext uri="{0D108BD9-81ED-4DB2-BD59-A6C34878D82A}">
                    <a16:rowId xmlns:a16="http://schemas.microsoft.com/office/drawing/2014/main" val="2865616244"/>
                  </a:ext>
                </a:extLst>
              </a:tr>
              <a:tr h="218391">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東京都</a:t>
                      </a:r>
                    </a:p>
                  </a:txBody>
                  <a:tcPr marL="5569" marR="5569" marT="5569" marB="0" anchor="ctr">
                    <a:lnL>
                      <a:noFill/>
                    </a:lnL>
                    <a:lnR>
                      <a:noFill/>
                    </a:lnR>
                    <a:lnT>
                      <a:noFill/>
                    </a:lnT>
                    <a:lnB>
                      <a:noFill/>
                    </a:lnB>
                    <a:noFill/>
                  </a:tcP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新宿区</a:t>
                      </a:r>
                    </a:p>
                  </a:txBody>
                  <a:tcPr marL="5569" marR="5569" marT="5569" marB="0" anchor="ctr">
                    <a:lnL>
                      <a:noFill/>
                    </a:lnL>
                    <a:lnR>
                      <a:noFill/>
                    </a:lnR>
                    <a:lnT>
                      <a:noFill/>
                    </a:lnT>
                    <a:lnB>
                      <a:noFill/>
                    </a:lnB>
                    <a:noFill/>
                  </a:tcPr>
                </a:tc>
                <a:tc>
                  <a:txBody>
                    <a:bodyPr/>
                    <a:lstStyle/>
                    <a:p>
                      <a:pPr algn="r" fontAlgn="ctr"/>
                      <a:r>
                        <a:rPr lang="en-US" altLang="ja-JP" sz="1100" b="0" i="0" u="none" strike="noStrike" dirty="0">
                          <a:effectLst/>
                          <a:latin typeface="ＭＳ Ｐゴシック" panose="020B0600070205080204" pitchFamily="50" charset="-128"/>
                          <a:ea typeface="ＭＳ Ｐゴシック" panose="020B0600070205080204" pitchFamily="50" charset="-128"/>
                        </a:rPr>
                        <a:t>11.19</a:t>
                      </a:r>
                    </a:p>
                  </a:txBody>
                  <a:tcPr marL="5569" marR="5569" marT="5569" marB="0" anchor="ctr">
                    <a:lnL>
                      <a:noFill/>
                    </a:lnL>
                    <a:lnR>
                      <a:noFill/>
                    </a:lnR>
                    <a:lnT>
                      <a:noFill/>
                    </a:lnT>
                    <a:lnB>
                      <a:noFill/>
                    </a:lnB>
                    <a:noFill/>
                  </a:tcPr>
                </a:tc>
                <a:extLst>
                  <a:ext uri="{0D108BD9-81ED-4DB2-BD59-A6C34878D82A}">
                    <a16:rowId xmlns:a16="http://schemas.microsoft.com/office/drawing/2014/main" val="1565557905"/>
                  </a:ext>
                </a:extLst>
              </a:tr>
              <a:tr h="218391">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大阪府</a:t>
                      </a:r>
                    </a:p>
                  </a:txBody>
                  <a:tcPr marL="5569" marR="5569" marT="5569" marB="0" anchor="ctr">
                    <a:lnL>
                      <a:noFill/>
                    </a:lnL>
                    <a:lnR>
                      <a:noFill/>
                    </a:lnR>
                    <a:lnT>
                      <a:noFill/>
                    </a:lnT>
                    <a:lnB>
                      <a:noFill/>
                    </a:lnB>
                    <a:noFill/>
                  </a:tcPr>
                </a:tc>
                <a:tc>
                  <a:txBody>
                    <a:bodyPr/>
                    <a:lstStyle/>
                    <a:p>
                      <a:pPr algn="l" fontAlgn="ctr"/>
                      <a:r>
                        <a:rPr lang="zh-CN"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大阪市西成区</a:t>
                      </a:r>
                    </a:p>
                  </a:txBody>
                  <a:tcPr marL="5569" marR="5569" marT="5569" marB="0" anchor="ctr">
                    <a:lnL>
                      <a:noFill/>
                    </a:lnL>
                    <a:lnR>
                      <a:noFill/>
                    </a:lnR>
                    <a:lnT>
                      <a:noFill/>
                    </a:lnT>
                    <a:lnB>
                      <a:noFill/>
                    </a:lnB>
                    <a:noFill/>
                  </a:tcPr>
                </a:tc>
                <a:tc>
                  <a:txBody>
                    <a:bodyPr/>
                    <a:lstStyle/>
                    <a:p>
                      <a:pPr algn="r" fontAlgn="ctr"/>
                      <a:r>
                        <a:rPr lang="en-US" altLang="ja-JP" sz="1100" b="0" i="0" u="none" strike="noStrike" dirty="0">
                          <a:effectLst/>
                          <a:latin typeface="ＭＳ Ｐゴシック" panose="020B0600070205080204" pitchFamily="50" charset="-128"/>
                          <a:ea typeface="ＭＳ Ｐゴシック" panose="020B0600070205080204" pitchFamily="50" charset="-128"/>
                        </a:rPr>
                        <a:t>11.10</a:t>
                      </a:r>
                    </a:p>
                  </a:txBody>
                  <a:tcPr marL="5569" marR="5569" marT="5569" marB="0" anchor="ctr">
                    <a:lnL>
                      <a:noFill/>
                    </a:lnL>
                    <a:lnR>
                      <a:noFill/>
                    </a:lnR>
                    <a:lnT>
                      <a:noFill/>
                    </a:lnT>
                    <a:lnB>
                      <a:noFill/>
                    </a:lnB>
                    <a:noFill/>
                  </a:tcPr>
                </a:tc>
                <a:extLst>
                  <a:ext uri="{0D108BD9-81ED-4DB2-BD59-A6C34878D82A}">
                    <a16:rowId xmlns:a16="http://schemas.microsoft.com/office/drawing/2014/main" val="4018597495"/>
                  </a:ext>
                </a:extLst>
              </a:tr>
              <a:tr h="218391">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神奈川県</a:t>
                      </a:r>
                    </a:p>
                  </a:txBody>
                  <a:tcPr marL="5569" marR="5569" marT="5569" marB="0" anchor="ctr">
                    <a:lnL>
                      <a:noFill/>
                    </a:lnL>
                    <a:lnR>
                      <a:noFill/>
                    </a:lnR>
                    <a:lnT>
                      <a:noFill/>
                    </a:lnT>
                    <a:lnB>
                      <a:noFill/>
                    </a:lnB>
                    <a:noFill/>
                  </a:tcP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横浜市中区</a:t>
                      </a:r>
                    </a:p>
                  </a:txBody>
                  <a:tcPr marL="5569" marR="5569" marT="5569" marB="0" anchor="ctr">
                    <a:lnL>
                      <a:noFill/>
                    </a:lnL>
                    <a:lnR>
                      <a:noFill/>
                    </a:lnR>
                    <a:lnT>
                      <a:noFill/>
                    </a:lnT>
                    <a:lnB>
                      <a:noFill/>
                    </a:lnB>
                    <a:noFill/>
                  </a:tcPr>
                </a:tc>
                <a:tc>
                  <a:txBody>
                    <a:bodyPr/>
                    <a:lstStyle/>
                    <a:p>
                      <a:pPr algn="r" fontAlgn="ctr"/>
                      <a:r>
                        <a:rPr lang="en-US" altLang="ja-JP" sz="1100" b="0" i="0" u="none" strike="noStrike" dirty="0">
                          <a:effectLst/>
                          <a:latin typeface="ＭＳ Ｐゴシック" panose="020B0600070205080204" pitchFamily="50" charset="-128"/>
                          <a:ea typeface="ＭＳ Ｐゴシック" panose="020B0600070205080204" pitchFamily="50" charset="-128"/>
                        </a:rPr>
                        <a:t>10.58</a:t>
                      </a:r>
                    </a:p>
                  </a:txBody>
                  <a:tcPr marL="5569" marR="5569" marT="5569" marB="0" anchor="ctr">
                    <a:lnL>
                      <a:noFill/>
                    </a:lnL>
                    <a:lnR>
                      <a:noFill/>
                    </a:lnR>
                    <a:lnT>
                      <a:noFill/>
                    </a:lnT>
                    <a:lnB>
                      <a:noFill/>
                    </a:lnB>
                    <a:noFill/>
                  </a:tcPr>
                </a:tc>
                <a:extLst>
                  <a:ext uri="{0D108BD9-81ED-4DB2-BD59-A6C34878D82A}">
                    <a16:rowId xmlns:a16="http://schemas.microsoft.com/office/drawing/2014/main" val="3831035693"/>
                  </a:ext>
                </a:extLst>
              </a:tr>
              <a:tr h="218391">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埼玉県</a:t>
                      </a:r>
                    </a:p>
                  </a:txBody>
                  <a:tcPr marL="5569" marR="5569" marT="5569" marB="0" anchor="ctr">
                    <a:lnL>
                      <a:noFill/>
                    </a:lnL>
                    <a:lnR>
                      <a:noFill/>
                    </a:lnR>
                    <a:lnT>
                      <a:noFill/>
                    </a:lnT>
                    <a:lnB>
                      <a:noFill/>
                    </a:lnB>
                    <a:noFill/>
                  </a:tcP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蕨市</a:t>
                      </a:r>
                    </a:p>
                  </a:txBody>
                  <a:tcPr marL="5569" marR="5569" marT="5569" marB="0" anchor="ctr">
                    <a:lnL>
                      <a:noFill/>
                    </a:lnL>
                    <a:lnR>
                      <a:noFill/>
                    </a:lnR>
                    <a:lnT>
                      <a:noFill/>
                    </a:lnT>
                    <a:lnB>
                      <a:noFill/>
                    </a:lnB>
                    <a:noFill/>
                  </a:tcPr>
                </a:tc>
                <a:tc>
                  <a:txBody>
                    <a:bodyPr/>
                    <a:lstStyle/>
                    <a:p>
                      <a:pPr algn="r" fontAlgn="ctr"/>
                      <a:r>
                        <a:rPr lang="en-US" altLang="ja-JP" sz="1100" b="0" i="0" u="none" strike="noStrike" dirty="0">
                          <a:effectLst/>
                          <a:latin typeface="ＭＳ Ｐゴシック" panose="020B0600070205080204" pitchFamily="50" charset="-128"/>
                          <a:ea typeface="ＭＳ Ｐゴシック" panose="020B0600070205080204" pitchFamily="50" charset="-128"/>
                        </a:rPr>
                        <a:t>10.18</a:t>
                      </a:r>
                    </a:p>
                  </a:txBody>
                  <a:tcPr marL="5569" marR="5569" marT="5569" marB="0" anchor="ctr">
                    <a:lnL>
                      <a:noFill/>
                    </a:lnL>
                    <a:lnR>
                      <a:noFill/>
                    </a:lnR>
                    <a:lnT>
                      <a:noFill/>
                    </a:lnT>
                    <a:lnB>
                      <a:noFill/>
                    </a:lnB>
                    <a:noFill/>
                  </a:tcPr>
                </a:tc>
                <a:extLst>
                  <a:ext uri="{0D108BD9-81ED-4DB2-BD59-A6C34878D82A}">
                    <a16:rowId xmlns:a16="http://schemas.microsoft.com/office/drawing/2014/main" val="3542457215"/>
                  </a:ext>
                </a:extLst>
              </a:tr>
              <a:tr h="218391">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岐阜県</a:t>
                      </a:r>
                    </a:p>
                  </a:txBody>
                  <a:tcPr marL="5569" marR="5569" marT="5569" marB="0" anchor="ctr">
                    <a:lnL>
                      <a:noFill/>
                    </a:lnL>
                    <a:lnR>
                      <a:noFill/>
                    </a:lnR>
                    <a:lnT>
                      <a:noFill/>
                    </a:lnT>
                    <a:lnB>
                      <a:noFill/>
                    </a:lnB>
                    <a:noFill/>
                  </a:tcPr>
                </a:tc>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美濃加茂市</a:t>
                      </a:r>
                    </a:p>
                  </a:txBody>
                  <a:tcPr marL="5569" marR="5569" marT="5569" marB="0" anchor="ctr">
                    <a:lnL>
                      <a:noFill/>
                    </a:lnL>
                    <a:lnR>
                      <a:noFill/>
                    </a:lnR>
                    <a:lnT>
                      <a:noFill/>
                    </a:lnT>
                    <a:lnB>
                      <a:noFill/>
                    </a:lnB>
                    <a:noFill/>
                  </a:tcPr>
                </a:tc>
                <a:tc>
                  <a:txBody>
                    <a:bodyPr/>
                    <a:lstStyle/>
                    <a:p>
                      <a:pPr algn="r" fontAlgn="ctr"/>
                      <a:r>
                        <a:rPr lang="en-US" altLang="ja-JP" sz="1100" b="0" i="0" u="none" strike="noStrike" dirty="0">
                          <a:effectLst/>
                          <a:latin typeface="ＭＳ Ｐゴシック" panose="020B0600070205080204" pitchFamily="50" charset="-128"/>
                          <a:ea typeface="ＭＳ Ｐゴシック" panose="020B0600070205080204" pitchFamily="50" charset="-128"/>
                        </a:rPr>
                        <a:t>9.99</a:t>
                      </a:r>
                    </a:p>
                  </a:txBody>
                  <a:tcPr marL="5569" marR="5569" marT="5569" marB="0" anchor="ctr">
                    <a:lnL>
                      <a:noFill/>
                    </a:lnL>
                    <a:lnR>
                      <a:noFill/>
                    </a:lnR>
                    <a:lnT>
                      <a:noFill/>
                    </a:lnT>
                    <a:lnB>
                      <a:noFill/>
                    </a:lnB>
                    <a:noFill/>
                  </a:tcPr>
                </a:tc>
                <a:extLst>
                  <a:ext uri="{0D108BD9-81ED-4DB2-BD59-A6C34878D82A}">
                    <a16:rowId xmlns:a16="http://schemas.microsoft.com/office/drawing/2014/main" val="3922343221"/>
                  </a:ext>
                </a:extLst>
              </a:tr>
              <a:tr h="218391">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愛知県</a:t>
                      </a:r>
                    </a:p>
                  </a:txBody>
                  <a:tcPr marL="5569" marR="5569" marT="5569" marB="0" anchor="ctr">
                    <a:lnL>
                      <a:noFill/>
                    </a:lnL>
                    <a:lnR>
                      <a:noFill/>
                    </a:lnR>
                    <a:lnT>
                      <a:noFill/>
                    </a:lnT>
                    <a:lnB>
                      <a:noFill/>
                    </a:lnB>
                    <a:noFill/>
                  </a:tcPr>
                </a:tc>
                <a:tc>
                  <a:txBody>
                    <a:bodyPr/>
                    <a:lstStyle/>
                    <a:p>
                      <a:pPr algn="l" fontAlgn="ctr"/>
                      <a:r>
                        <a:rPr lang="zh-CN"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名古屋市中区</a:t>
                      </a:r>
                    </a:p>
                  </a:txBody>
                  <a:tcPr marL="5569" marR="5569" marT="5569" marB="0" anchor="ctr">
                    <a:lnL>
                      <a:noFill/>
                    </a:lnL>
                    <a:lnR>
                      <a:noFill/>
                    </a:lnR>
                    <a:lnT>
                      <a:noFill/>
                    </a:lnT>
                    <a:lnB>
                      <a:noFill/>
                    </a:lnB>
                    <a:noFill/>
                  </a:tcPr>
                </a:tc>
                <a:tc>
                  <a:txBody>
                    <a:bodyPr/>
                    <a:lstStyle/>
                    <a:p>
                      <a:pPr algn="r" fontAlgn="ctr"/>
                      <a:r>
                        <a:rPr lang="en-US" altLang="ja-JP" sz="1100" b="0" i="0" u="none" strike="noStrike" dirty="0">
                          <a:effectLst/>
                          <a:latin typeface="ＭＳ Ｐゴシック" panose="020B0600070205080204" pitchFamily="50" charset="-128"/>
                          <a:ea typeface="ＭＳ Ｐゴシック" panose="020B0600070205080204" pitchFamily="50" charset="-128"/>
                        </a:rPr>
                        <a:t>9.90</a:t>
                      </a:r>
                    </a:p>
                  </a:txBody>
                  <a:tcPr marL="5569" marR="5569" marT="5569" marB="0" anchor="ctr">
                    <a:lnL>
                      <a:noFill/>
                    </a:lnL>
                    <a:lnR>
                      <a:noFill/>
                    </a:lnR>
                    <a:lnT>
                      <a:noFill/>
                    </a:lnT>
                    <a:lnB>
                      <a:noFill/>
                    </a:lnB>
                    <a:noFill/>
                  </a:tcPr>
                </a:tc>
                <a:extLst>
                  <a:ext uri="{0D108BD9-81ED-4DB2-BD59-A6C34878D82A}">
                    <a16:rowId xmlns:a16="http://schemas.microsoft.com/office/drawing/2014/main" val="6608454"/>
                  </a:ext>
                </a:extLst>
              </a:tr>
            </a:tbl>
          </a:graphicData>
        </a:graphic>
      </p:graphicFrame>
      <p:sp>
        <p:nvSpPr>
          <p:cNvPr id="3" name="テキスト ボックス 2">
            <a:extLst>
              <a:ext uri="{FF2B5EF4-FFF2-40B4-BE49-F238E27FC236}">
                <a16:creationId xmlns:a16="http://schemas.microsoft.com/office/drawing/2014/main" id="{F1616E77-5BDC-1F75-C26E-6367DF508F95}"/>
              </a:ext>
            </a:extLst>
          </p:cNvPr>
          <p:cNvSpPr txBox="1"/>
          <p:nvPr/>
        </p:nvSpPr>
        <p:spPr>
          <a:xfrm>
            <a:off x="5293912" y="6597178"/>
            <a:ext cx="4420674" cy="461665"/>
          </a:xfrm>
          <a:prstGeom prst="rect">
            <a:avLst/>
          </a:prstGeom>
          <a:noFill/>
        </p:spPr>
        <p:txBody>
          <a:bodyPr wrap="square">
            <a:spAutoFit/>
          </a:bodyPr>
          <a:lstStyle/>
          <a:p>
            <a:pPr defTabSz="801934">
              <a:defRPr/>
            </a:pPr>
            <a:r>
              <a:rPr lang="ja-JP" altLang="en-US" sz="1052" dirty="0">
                <a:solidFill>
                  <a:prstClr val="black"/>
                </a:solidFill>
                <a:latin typeface="ＭＳ ゴシック" panose="020B0609070205080204" pitchFamily="49" charset="-128"/>
                <a:ea typeface="ＭＳ ゴシック" panose="020B0609070205080204" pitchFamily="49" charset="-128"/>
              </a:rPr>
              <a:t>（</a:t>
            </a:r>
            <a:r>
              <a:rPr lang="ja-JP" altLang="en-US" sz="1200" dirty="0">
                <a:solidFill>
                  <a:prstClr val="black"/>
                </a:solidFill>
                <a:latin typeface="ＭＳ ゴシック" panose="020B0609070205080204" pitchFamily="49" charset="-128"/>
                <a:ea typeface="ＭＳ ゴシック" panose="020B0609070205080204" pitchFamily="49" charset="-128"/>
              </a:rPr>
              <a:t>注）結果的にサンプルとなった</a:t>
            </a:r>
            <a:r>
              <a:rPr lang="en-US" altLang="ja-JP" sz="1200" dirty="0">
                <a:solidFill>
                  <a:prstClr val="black"/>
                </a:solidFill>
                <a:latin typeface="ＭＳ ゴシック" panose="020B0609070205080204" pitchFamily="49" charset="-128"/>
                <a:ea typeface="ＭＳ ゴシック" panose="020B0609070205080204" pitchFamily="49" charset="-128"/>
              </a:rPr>
              <a:t>87</a:t>
            </a:r>
            <a:r>
              <a:rPr lang="ja-JP" altLang="en-US" sz="1200" dirty="0">
                <a:solidFill>
                  <a:prstClr val="black"/>
                </a:solidFill>
                <a:latin typeface="ＭＳ ゴシック" panose="020B0609070205080204" pitchFamily="49" charset="-128"/>
                <a:ea typeface="ＭＳ ゴシック" panose="020B0609070205080204" pitchFamily="49" charset="-128"/>
              </a:rPr>
              <a:t>人のうち</a:t>
            </a:r>
            <a:r>
              <a:rPr lang="en-US" altLang="ja-JP" sz="1200" dirty="0">
                <a:solidFill>
                  <a:prstClr val="black"/>
                </a:solidFill>
                <a:latin typeface="ＭＳ ゴシック" panose="020B0609070205080204" pitchFamily="49" charset="-128"/>
                <a:ea typeface="ＭＳ ゴシック" panose="020B0609070205080204" pitchFamily="49" charset="-128"/>
              </a:rPr>
              <a:t>79</a:t>
            </a:r>
            <a:r>
              <a:rPr lang="ja-JP" altLang="en-US" sz="1200" dirty="0">
                <a:solidFill>
                  <a:prstClr val="black"/>
                </a:solidFill>
                <a:latin typeface="ＭＳ ゴシック" panose="020B0609070205080204" pitchFamily="49" charset="-128"/>
                <a:ea typeface="ＭＳ ゴシック" panose="020B0609070205080204" pitchFamily="49" charset="-128"/>
              </a:rPr>
              <a:t>人は東京</a:t>
            </a:r>
            <a:r>
              <a:rPr lang="en-US" altLang="ja-JP" sz="1200" dirty="0">
                <a:solidFill>
                  <a:prstClr val="black"/>
                </a:solidFill>
                <a:latin typeface="ＭＳ ゴシック" panose="020B0609070205080204" pitchFamily="49" charset="-128"/>
                <a:ea typeface="ＭＳ ゴシック" panose="020B0609070205080204" pitchFamily="49" charset="-128"/>
              </a:rPr>
              <a:t>23</a:t>
            </a:r>
            <a:r>
              <a:rPr lang="ja-JP" altLang="en-US" sz="1200" dirty="0">
                <a:solidFill>
                  <a:prstClr val="black"/>
                </a:solidFill>
                <a:latin typeface="ＭＳ ゴシック" panose="020B0609070205080204" pitchFamily="49" charset="-128"/>
                <a:ea typeface="ＭＳ ゴシック" panose="020B0609070205080204" pitchFamily="49" charset="-128"/>
              </a:rPr>
              <a:t>区</a:t>
            </a:r>
            <a:endParaRPr lang="en-US" altLang="ja-JP" sz="1200" dirty="0">
              <a:solidFill>
                <a:prstClr val="black"/>
              </a:solidFill>
              <a:latin typeface="ＭＳ ゴシック" panose="020B0609070205080204" pitchFamily="49" charset="-128"/>
              <a:ea typeface="ＭＳ ゴシック" panose="020B0609070205080204" pitchFamily="49" charset="-128"/>
            </a:endParaRPr>
          </a:p>
          <a:p>
            <a:pPr defTabSz="801934">
              <a:defRPr/>
            </a:pPr>
            <a:r>
              <a:rPr lang="ja-JP" altLang="en-US" sz="1200" dirty="0">
                <a:solidFill>
                  <a:prstClr val="black"/>
                </a:solidFill>
                <a:latin typeface="ＭＳ ゴシック" panose="020B0609070205080204" pitchFamily="49" charset="-128"/>
                <a:ea typeface="ＭＳ ゴシック" panose="020B0609070205080204" pitchFamily="49" charset="-128"/>
              </a:rPr>
              <a:t>　　ないし政令指定都市の区部の居住者である</a:t>
            </a:r>
            <a:endParaRPr lang="en-US" altLang="ja-JP" sz="1200" dirty="0">
              <a:solidFill>
                <a:prstClr val="black"/>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080228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182879" y="562717"/>
            <a:ext cx="10508933" cy="534771"/>
          </a:xfrm>
        </p:spPr>
        <p:txBody>
          <a:bodyPr>
            <a:normAutofit/>
          </a:bodyPr>
          <a:lstStyle/>
          <a:p>
            <a:r>
              <a:rPr lang="ja-JP" altLang="en-US" dirty="0">
                <a:solidFill>
                  <a:prstClr val="black">
                    <a:lumMod val="75000"/>
                    <a:lumOff val="25000"/>
                  </a:prstClr>
                </a:solidFill>
              </a:rPr>
              <a:t>７．特定のグループ</a:t>
            </a:r>
            <a:r>
              <a:rPr lang="ja-JP" altLang="en-US" sz="1579" dirty="0">
                <a:solidFill>
                  <a:prstClr val="black">
                    <a:lumMod val="75000"/>
                    <a:lumOff val="25000"/>
                  </a:prstClr>
                </a:solidFill>
              </a:rPr>
              <a:t>（障害者、</a:t>
            </a:r>
            <a:r>
              <a:rPr lang="en-US" altLang="ja-JP" sz="1579" dirty="0">
                <a:solidFill>
                  <a:prstClr val="black">
                    <a:lumMod val="75000"/>
                    <a:lumOff val="25000"/>
                  </a:prstClr>
                </a:solidFill>
              </a:rPr>
              <a:t>LGBTQ,</a:t>
            </a:r>
            <a:r>
              <a:rPr lang="ja-JP" altLang="en-US" sz="1579" dirty="0">
                <a:solidFill>
                  <a:prstClr val="black">
                    <a:lumMod val="75000"/>
                    <a:lumOff val="25000"/>
                  </a:prstClr>
                </a:solidFill>
              </a:rPr>
              <a:t>外国人の多い市町村居住者）</a:t>
            </a:r>
            <a:r>
              <a:rPr lang="ja-JP" altLang="en-US" dirty="0">
                <a:solidFill>
                  <a:prstClr val="black">
                    <a:lumMod val="75000"/>
                    <a:lumOff val="25000"/>
                  </a:prstClr>
                </a:solidFill>
              </a:rPr>
              <a:t>の回答傾向　</a:t>
            </a:r>
            <a:r>
              <a:rPr lang="ja-JP" altLang="en-US" sz="1579" dirty="0">
                <a:solidFill>
                  <a:prstClr val="black">
                    <a:lumMod val="75000"/>
                    <a:lumOff val="25000"/>
                  </a:prstClr>
                </a:solidFill>
              </a:rPr>
              <a:t>その２－１</a:t>
            </a:r>
            <a:endParaRPr kumimoji="1" lang="ja-JP" altLang="en-US" dirty="0"/>
          </a:p>
        </p:txBody>
      </p:sp>
      <p:sp>
        <p:nvSpPr>
          <p:cNvPr id="3" name="コンテンツ プレースホルダー 2">
            <a:extLst>
              <a:ext uri="{FF2B5EF4-FFF2-40B4-BE49-F238E27FC236}">
                <a16:creationId xmlns:a16="http://schemas.microsoft.com/office/drawing/2014/main" id="{31C1D840-54AA-AF5C-AE32-8641ECE2F6B6}"/>
              </a:ext>
            </a:extLst>
          </p:cNvPr>
          <p:cNvSpPr>
            <a:spLocks noGrp="1"/>
          </p:cNvSpPr>
          <p:nvPr>
            <p:ph idx="1"/>
          </p:nvPr>
        </p:nvSpPr>
        <p:spPr>
          <a:xfrm>
            <a:off x="182879" y="1097488"/>
            <a:ext cx="10438789" cy="1399390"/>
          </a:xfrm>
          <a:ln>
            <a:solidFill>
              <a:schemeClr val="tx1"/>
            </a:solidFill>
          </a:ln>
        </p:spPr>
        <p:txBody>
          <a:bodyPr>
            <a:noAutofit/>
          </a:bodyPr>
          <a:lstStyle/>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〇障害者は、肯定的に回答する傾向が全体として弱い傾向にある。（特に「個性や独自性を尊重する社会」「くつろぎや癒やしを感じられる社会」など。）</a:t>
            </a:r>
            <a:endParaRPr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a:t>
            </a:r>
            <a:r>
              <a:rPr lang="en-US" altLang="ja-JP" sz="1400" dirty="0">
                <a:latin typeface="ＭＳ ゴシック" panose="020B0609070205080204" pitchFamily="49" charset="-128"/>
                <a:ea typeface="ＭＳ ゴシック" panose="020B0609070205080204" pitchFamily="49" charset="-128"/>
              </a:rPr>
              <a:t>LGBTQ</a:t>
            </a:r>
            <a:r>
              <a:rPr lang="ja-JP" altLang="en-US" sz="1400" dirty="0">
                <a:latin typeface="ＭＳ ゴシック" panose="020B0609070205080204" pitchFamily="49" charset="-128"/>
                <a:ea typeface="ＭＳ ゴシック" panose="020B0609070205080204" pitchFamily="49" charset="-128"/>
              </a:rPr>
              <a:t>は、肯定的に回答する傾向が全体として強い傾向にある。（特に「規制やタブーの少ない社会」「異なる価値観が共存できる社会」「多様性に富んだ社会」など。）</a:t>
            </a:r>
            <a:endParaRPr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外国人の多い市町村居住者は、「効率的な社会」「能力ある人が活躍できる社会」「伝統を守る社会」などで肯定的に回答する傾向が全体より強い一方、「誰も取り残されない社会」などではその傾向が全体より弱い。</a:t>
            </a:r>
            <a:endParaRPr lang="en-US" altLang="ja-JP" sz="1400" dirty="0">
              <a:latin typeface="ＭＳ ゴシック" panose="020B0609070205080204" pitchFamily="49" charset="-128"/>
              <a:ea typeface="ＭＳ ゴシック" panose="020B0609070205080204" pitchFamily="49" charset="-128"/>
            </a:endParaRPr>
          </a:p>
        </p:txBody>
      </p:sp>
      <p:sp>
        <p:nvSpPr>
          <p:cNvPr id="8" name="スライド番号プレースホルダー 7">
            <a:extLst>
              <a:ext uri="{FF2B5EF4-FFF2-40B4-BE49-F238E27FC236}">
                <a16:creationId xmlns:a16="http://schemas.microsoft.com/office/drawing/2014/main" id="{E0EE468B-8808-F76E-24C4-0293AB3D9210}"/>
              </a:ext>
            </a:extLst>
          </p:cNvPr>
          <p:cNvSpPr>
            <a:spLocks noGrp="1"/>
          </p:cNvSpPr>
          <p:nvPr>
            <p:ph type="sldNum" sz="quarter" idx="12"/>
          </p:nvPr>
        </p:nvSpPr>
        <p:spPr/>
        <p:txBody>
          <a:bodyPr/>
          <a:lstStyle/>
          <a:p>
            <a:pPr rtl="0"/>
            <a:fld id="{3A98EE3D-8CD1-4C3F-BD1C-C98C9596463C}" type="slidenum">
              <a:rPr lang="en-US" smtClean="0"/>
              <a:t>23</a:t>
            </a:fld>
            <a:endParaRPr lang="en-US" dirty="0"/>
          </a:p>
        </p:txBody>
      </p:sp>
      <p:graphicFrame>
        <p:nvGraphicFramePr>
          <p:cNvPr id="5" name="グラフ 4">
            <a:extLst>
              <a:ext uri="{FF2B5EF4-FFF2-40B4-BE49-F238E27FC236}">
                <a16:creationId xmlns:a16="http://schemas.microsoft.com/office/drawing/2014/main" id="{EFB38E03-BE0B-707D-4BED-AC9BB77FB609}"/>
              </a:ext>
            </a:extLst>
          </p:cNvPr>
          <p:cNvGraphicFramePr>
            <a:graphicFrameLocks/>
          </p:cNvGraphicFramePr>
          <p:nvPr>
            <p:extLst>
              <p:ext uri="{D42A27DB-BD31-4B8C-83A1-F6EECF244321}">
                <p14:modId xmlns:p14="http://schemas.microsoft.com/office/powerpoint/2010/main" val="1614790655"/>
              </p:ext>
            </p:extLst>
          </p:nvPr>
        </p:nvGraphicFramePr>
        <p:xfrm>
          <a:off x="182880" y="2392070"/>
          <a:ext cx="10285171" cy="51676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13974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319483" y="607561"/>
            <a:ext cx="10002388" cy="534771"/>
          </a:xfrm>
        </p:spPr>
        <p:txBody>
          <a:bodyPr>
            <a:normAutofit/>
          </a:bodyPr>
          <a:lstStyle/>
          <a:p>
            <a:r>
              <a:rPr lang="ja-JP" altLang="en-US" dirty="0">
                <a:solidFill>
                  <a:prstClr val="black">
                    <a:lumMod val="75000"/>
                    <a:lumOff val="25000"/>
                  </a:prstClr>
                </a:solidFill>
              </a:rPr>
              <a:t>７．特定のグループ</a:t>
            </a:r>
            <a:r>
              <a:rPr lang="ja-JP" altLang="en-US" sz="1579" dirty="0">
                <a:solidFill>
                  <a:prstClr val="black">
                    <a:lumMod val="75000"/>
                    <a:lumOff val="25000"/>
                  </a:prstClr>
                </a:solidFill>
              </a:rPr>
              <a:t>（障害者、</a:t>
            </a:r>
            <a:r>
              <a:rPr lang="en-US" altLang="ja-JP" sz="1579" dirty="0">
                <a:solidFill>
                  <a:prstClr val="black">
                    <a:lumMod val="75000"/>
                    <a:lumOff val="25000"/>
                  </a:prstClr>
                </a:solidFill>
              </a:rPr>
              <a:t>LGBTQ,</a:t>
            </a:r>
            <a:r>
              <a:rPr lang="ja-JP" altLang="en-US" sz="1579" dirty="0">
                <a:solidFill>
                  <a:prstClr val="black">
                    <a:lumMod val="75000"/>
                    <a:lumOff val="25000"/>
                  </a:prstClr>
                </a:solidFill>
              </a:rPr>
              <a:t>外国人の多い市町村居住者）</a:t>
            </a:r>
            <a:r>
              <a:rPr lang="ja-JP" altLang="en-US" dirty="0">
                <a:solidFill>
                  <a:prstClr val="black">
                    <a:lumMod val="75000"/>
                    <a:lumOff val="25000"/>
                  </a:prstClr>
                </a:solidFill>
              </a:rPr>
              <a:t>の回答傾向　</a:t>
            </a:r>
            <a:r>
              <a:rPr lang="ja-JP" altLang="en-US" sz="1579" dirty="0">
                <a:solidFill>
                  <a:prstClr val="black">
                    <a:lumMod val="75000"/>
                    <a:lumOff val="25000"/>
                  </a:prstClr>
                </a:solidFill>
              </a:rPr>
              <a:t>その２－２</a:t>
            </a:r>
            <a:endParaRPr kumimoji="1" lang="ja-JP" altLang="en-US" dirty="0"/>
          </a:p>
        </p:txBody>
      </p:sp>
      <p:sp>
        <p:nvSpPr>
          <p:cNvPr id="3" name="コンテンツ プレースホルダー 2">
            <a:extLst>
              <a:ext uri="{FF2B5EF4-FFF2-40B4-BE49-F238E27FC236}">
                <a16:creationId xmlns:a16="http://schemas.microsoft.com/office/drawing/2014/main" id="{31C1D840-54AA-AF5C-AE32-8641ECE2F6B6}"/>
              </a:ext>
            </a:extLst>
          </p:cNvPr>
          <p:cNvSpPr>
            <a:spLocks noGrp="1"/>
          </p:cNvSpPr>
          <p:nvPr>
            <p:ph idx="1"/>
          </p:nvPr>
        </p:nvSpPr>
        <p:spPr>
          <a:xfrm>
            <a:off x="182880" y="1142332"/>
            <a:ext cx="10438789" cy="1058427"/>
          </a:xfrm>
          <a:ln>
            <a:solidFill>
              <a:schemeClr val="tx1"/>
            </a:solidFill>
          </a:ln>
        </p:spPr>
        <p:txBody>
          <a:bodyPr>
            <a:noAutofit/>
          </a:bodyPr>
          <a:lstStyle/>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〇前頁における「外国人の多い市町村居住者」の回答傾向が、単に大都市部の居住者の回答傾向を反映している可能性が考えられるため、「東京都</a:t>
            </a:r>
            <a:r>
              <a:rPr lang="en-US" altLang="ja-JP" sz="1400" dirty="0">
                <a:latin typeface="ＭＳ ゴシック" panose="020B0609070205080204" pitchFamily="49" charset="-128"/>
                <a:ea typeface="ＭＳ ゴシック" panose="020B0609070205080204" pitchFamily="49" charset="-128"/>
              </a:rPr>
              <a:t>23</a:t>
            </a:r>
            <a:r>
              <a:rPr lang="ja-JP" altLang="en-US" sz="1400" dirty="0">
                <a:latin typeface="ＭＳ ゴシック" panose="020B0609070205080204" pitchFamily="49" charset="-128"/>
                <a:ea typeface="ＭＳ ゴシック" panose="020B0609070205080204" pitchFamily="49" charset="-128"/>
              </a:rPr>
              <a:t>区及び政令指定都市」の居住者の回答傾向と比較を行った。</a:t>
            </a:r>
            <a:endParaRPr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〇その結果、前項でみられた傾向は「東京都</a:t>
            </a:r>
            <a:r>
              <a:rPr lang="en-US" altLang="ja-JP" sz="1400" dirty="0">
                <a:latin typeface="ＭＳ ゴシック" panose="020B0609070205080204" pitchFamily="49" charset="-128"/>
                <a:ea typeface="ＭＳ ゴシック" panose="020B0609070205080204" pitchFamily="49" charset="-128"/>
              </a:rPr>
              <a:t>23</a:t>
            </a:r>
            <a:r>
              <a:rPr lang="ja-JP" altLang="en-US" sz="1400" dirty="0">
                <a:latin typeface="ＭＳ ゴシック" panose="020B0609070205080204" pitchFamily="49" charset="-128"/>
                <a:ea typeface="ＭＳ ゴシック" panose="020B0609070205080204" pitchFamily="49" charset="-128"/>
              </a:rPr>
              <a:t>区及び政令指定都市」の居住者には見られず、「外国人の多い市町村居住者」に独特な傾向である可能性が高いと考えられる。</a:t>
            </a:r>
            <a:endParaRPr lang="en-US" altLang="ja-JP" sz="1400" dirty="0">
              <a:latin typeface="ＭＳ ゴシック" panose="020B0609070205080204" pitchFamily="49" charset="-128"/>
              <a:ea typeface="ＭＳ ゴシック" panose="020B0609070205080204" pitchFamily="49" charset="-128"/>
            </a:endParaRPr>
          </a:p>
        </p:txBody>
      </p:sp>
      <p:sp>
        <p:nvSpPr>
          <p:cNvPr id="8" name="スライド番号プレースホルダー 7">
            <a:extLst>
              <a:ext uri="{FF2B5EF4-FFF2-40B4-BE49-F238E27FC236}">
                <a16:creationId xmlns:a16="http://schemas.microsoft.com/office/drawing/2014/main" id="{E0EE468B-8808-F76E-24C4-0293AB3D9210}"/>
              </a:ext>
            </a:extLst>
          </p:cNvPr>
          <p:cNvSpPr>
            <a:spLocks noGrp="1"/>
          </p:cNvSpPr>
          <p:nvPr>
            <p:ph type="sldNum" sz="quarter" idx="12"/>
          </p:nvPr>
        </p:nvSpPr>
        <p:spPr/>
        <p:txBody>
          <a:bodyPr/>
          <a:lstStyle/>
          <a:p>
            <a:pPr rtl="0"/>
            <a:fld id="{3A98EE3D-8CD1-4C3F-BD1C-C98C9596463C}" type="slidenum">
              <a:rPr lang="en-US" smtClean="0"/>
              <a:t>24</a:t>
            </a:fld>
            <a:endParaRPr lang="en-US" dirty="0"/>
          </a:p>
        </p:txBody>
      </p:sp>
      <p:graphicFrame>
        <p:nvGraphicFramePr>
          <p:cNvPr id="6" name="グラフ 5">
            <a:extLst>
              <a:ext uri="{FF2B5EF4-FFF2-40B4-BE49-F238E27FC236}">
                <a16:creationId xmlns:a16="http://schemas.microsoft.com/office/drawing/2014/main" id="{69113072-713A-4586-A783-E3D06C65BCCD}"/>
              </a:ext>
            </a:extLst>
          </p:cNvPr>
          <p:cNvGraphicFramePr>
            <a:graphicFrameLocks/>
          </p:cNvGraphicFramePr>
          <p:nvPr>
            <p:extLst>
              <p:ext uri="{D42A27DB-BD31-4B8C-83A1-F6EECF244321}">
                <p14:modId xmlns:p14="http://schemas.microsoft.com/office/powerpoint/2010/main" val="4164702315"/>
              </p:ext>
            </p:extLst>
          </p:nvPr>
        </p:nvGraphicFramePr>
        <p:xfrm>
          <a:off x="69742" y="2324746"/>
          <a:ext cx="10551927" cy="51589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71368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334113" y="504195"/>
            <a:ext cx="9672456" cy="534771"/>
          </a:xfrm>
        </p:spPr>
        <p:txBody>
          <a:bodyPr>
            <a:normAutofit/>
          </a:bodyPr>
          <a:lstStyle/>
          <a:p>
            <a:r>
              <a:rPr lang="ja-JP" altLang="en-US" dirty="0">
                <a:solidFill>
                  <a:prstClr val="black">
                    <a:lumMod val="75000"/>
                    <a:lumOff val="25000"/>
                  </a:prstClr>
                </a:solidFill>
              </a:rPr>
              <a:t>７．特定のグループ</a:t>
            </a:r>
            <a:r>
              <a:rPr lang="ja-JP" altLang="en-US" sz="1579" dirty="0">
                <a:solidFill>
                  <a:prstClr val="black">
                    <a:lumMod val="75000"/>
                    <a:lumOff val="25000"/>
                  </a:prstClr>
                </a:solidFill>
              </a:rPr>
              <a:t>（障害者、</a:t>
            </a:r>
            <a:r>
              <a:rPr lang="en-US" altLang="ja-JP" sz="1579" dirty="0">
                <a:solidFill>
                  <a:prstClr val="black">
                    <a:lumMod val="75000"/>
                    <a:lumOff val="25000"/>
                  </a:prstClr>
                </a:solidFill>
              </a:rPr>
              <a:t>LGBTQ,</a:t>
            </a:r>
            <a:r>
              <a:rPr lang="ja-JP" altLang="en-US" sz="1579" dirty="0">
                <a:solidFill>
                  <a:prstClr val="black">
                    <a:lumMod val="75000"/>
                    <a:lumOff val="25000"/>
                  </a:prstClr>
                </a:solidFill>
              </a:rPr>
              <a:t>外国人の多い市町村居住者）</a:t>
            </a:r>
            <a:r>
              <a:rPr lang="ja-JP" altLang="en-US" dirty="0">
                <a:solidFill>
                  <a:prstClr val="black">
                    <a:lumMod val="75000"/>
                    <a:lumOff val="25000"/>
                  </a:prstClr>
                </a:solidFill>
              </a:rPr>
              <a:t>の回答傾向　</a:t>
            </a:r>
            <a:r>
              <a:rPr lang="ja-JP" altLang="en-US" sz="1579" dirty="0">
                <a:solidFill>
                  <a:prstClr val="black">
                    <a:lumMod val="75000"/>
                    <a:lumOff val="25000"/>
                  </a:prstClr>
                </a:solidFill>
              </a:rPr>
              <a:t>その３</a:t>
            </a:r>
            <a:endParaRPr kumimoji="1" lang="ja-JP" altLang="en-US" dirty="0"/>
          </a:p>
        </p:txBody>
      </p:sp>
      <p:sp>
        <p:nvSpPr>
          <p:cNvPr id="3" name="コンテンツ プレースホルダー 2">
            <a:extLst>
              <a:ext uri="{FF2B5EF4-FFF2-40B4-BE49-F238E27FC236}">
                <a16:creationId xmlns:a16="http://schemas.microsoft.com/office/drawing/2014/main" id="{31C1D840-54AA-AF5C-AE32-8641ECE2F6B6}"/>
              </a:ext>
            </a:extLst>
          </p:cNvPr>
          <p:cNvSpPr>
            <a:spLocks noGrp="1"/>
          </p:cNvSpPr>
          <p:nvPr>
            <p:ph idx="1"/>
          </p:nvPr>
        </p:nvSpPr>
        <p:spPr>
          <a:xfrm>
            <a:off x="217567" y="1103868"/>
            <a:ext cx="10404104" cy="1046802"/>
          </a:xfrm>
          <a:ln>
            <a:solidFill>
              <a:schemeClr val="tx1"/>
            </a:solidFill>
          </a:ln>
        </p:spPr>
        <p:txBody>
          <a:bodyPr>
            <a:noAutofit/>
          </a:bodyPr>
          <a:lstStyle/>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〇障害者は全体に比べて、</a:t>
            </a:r>
            <a:r>
              <a:rPr lang="ja-JP" altLang="en-US" sz="1200" dirty="0">
                <a:latin typeface="ＭＳ ゴシック" panose="020B0609070205080204" pitchFamily="49" charset="-128"/>
                <a:ea typeface="ＭＳ ゴシック" panose="020B0609070205080204" pitchFamily="49" charset="-128"/>
              </a:rPr>
              <a:t>「介護」「マイノリティー」</a:t>
            </a:r>
            <a:r>
              <a:rPr lang="ja-JP" altLang="en-US" sz="1400" dirty="0">
                <a:latin typeface="ＭＳ ゴシック" panose="020B0609070205080204" pitchFamily="49" charset="-128"/>
                <a:ea typeface="ＭＳ ゴシック" panose="020B0609070205080204" pitchFamily="49" charset="-128"/>
              </a:rPr>
              <a:t>などへの関心が高く</a:t>
            </a:r>
            <a:r>
              <a:rPr lang="ja-JP" altLang="en-US" sz="1200" dirty="0">
                <a:latin typeface="ＭＳ ゴシック" panose="020B0609070205080204" pitchFamily="49" charset="-128"/>
                <a:ea typeface="ＭＳ ゴシック" panose="020B0609070205080204" pitchFamily="49" charset="-128"/>
              </a:rPr>
              <a:t>、「育児」「学校・教育」</a:t>
            </a:r>
            <a:r>
              <a:rPr lang="ja-JP" altLang="en-US" sz="1400" dirty="0">
                <a:latin typeface="ＭＳ ゴシック" panose="020B0609070205080204" pitchFamily="49" charset="-128"/>
                <a:ea typeface="ＭＳ ゴシック" panose="020B0609070205080204" pitchFamily="49" charset="-128"/>
              </a:rPr>
              <a:t>などへの関心が低い傾向にある。</a:t>
            </a:r>
            <a:endParaRPr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a:t>
            </a:r>
            <a:r>
              <a:rPr lang="en-US" altLang="ja-JP" sz="1400" dirty="0">
                <a:latin typeface="ＭＳ ゴシック" panose="020B0609070205080204" pitchFamily="49" charset="-128"/>
                <a:ea typeface="ＭＳ ゴシック" panose="020B0609070205080204" pitchFamily="49" charset="-128"/>
              </a:rPr>
              <a:t>LGBTQ</a:t>
            </a:r>
            <a:r>
              <a:rPr lang="ja-JP" altLang="en-US" sz="1400" dirty="0">
                <a:latin typeface="ＭＳ ゴシック" panose="020B0609070205080204" pitchFamily="49" charset="-128"/>
                <a:ea typeface="ＭＳ ゴシック" panose="020B0609070205080204" pitchFamily="49" charset="-128"/>
              </a:rPr>
              <a:t>は全体に比べて、</a:t>
            </a:r>
            <a:r>
              <a:rPr lang="ja-JP" altLang="en-US" sz="1200" dirty="0">
                <a:latin typeface="ＭＳ ゴシック" panose="020B0609070205080204" pitchFamily="49" charset="-128"/>
                <a:ea typeface="ＭＳ ゴシック" panose="020B0609070205080204" pitchFamily="49" charset="-128"/>
              </a:rPr>
              <a:t>「ジェンダー」「マイノリティー」「家族制度」</a:t>
            </a:r>
            <a:r>
              <a:rPr lang="ja-JP" altLang="en-US" sz="1400" dirty="0">
                <a:latin typeface="ＭＳ ゴシック" panose="020B0609070205080204" pitchFamily="49" charset="-128"/>
                <a:ea typeface="ＭＳ ゴシック" panose="020B0609070205080204" pitchFamily="49" charset="-128"/>
              </a:rPr>
              <a:t>の他、</a:t>
            </a:r>
            <a:r>
              <a:rPr lang="ja-JP" altLang="en-US" sz="1200" dirty="0">
                <a:latin typeface="ＭＳ ゴシック" panose="020B0609070205080204" pitchFamily="49" charset="-128"/>
                <a:ea typeface="ＭＳ ゴシック" panose="020B0609070205080204" pitchFamily="49" charset="-128"/>
              </a:rPr>
              <a:t>「文化・芸術」「宇宙」</a:t>
            </a:r>
            <a:r>
              <a:rPr lang="ja-JP" altLang="en-US" sz="1400" dirty="0">
                <a:latin typeface="ＭＳ ゴシック" panose="020B0609070205080204" pitchFamily="49" charset="-128"/>
                <a:ea typeface="ＭＳ ゴシック" panose="020B0609070205080204" pitchFamily="49" charset="-128"/>
              </a:rPr>
              <a:t>などへの関心が高い傾向にある。</a:t>
            </a:r>
            <a:endParaRPr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〇外国人の多い市町村居住者は全体に比べて、</a:t>
            </a:r>
            <a:r>
              <a:rPr lang="ja-JP" altLang="en-US" sz="1200" dirty="0">
                <a:latin typeface="ＭＳ ゴシック" panose="020B0609070205080204" pitchFamily="49" charset="-128"/>
                <a:ea typeface="ＭＳ ゴシック" panose="020B0609070205080204" pitchFamily="49" charset="-128"/>
              </a:rPr>
              <a:t>「科学・技術」「経済・産業・雇用」</a:t>
            </a:r>
            <a:r>
              <a:rPr lang="ja-JP" altLang="en-US" sz="1400" dirty="0">
                <a:latin typeface="ＭＳ ゴシック" panose="020B0609070205080204" pitchFamily="49" charset="-128"/>
                <a:ea typeface="ＭＳ ゴシック" panose="020B0609070205080204" pitchFamily="49" charset="-128"/>
              </a:rPr>
              <a:t>などへの関心が高く、</a:t>
            </a:r>
            <a:r>
              <a:rPr lang="ja-JP" altLang="en-US" sz="1200" dirty="0">
                <a:latin typeface="ＭＳ ゴシック" panose="020B0609070205080204" pitchFamily="49" charset="-128"/>
                <a:ea typeface="ＭＳ ゴシック" panose="020B0609070205080204" pitchFamily="49" charset="-128"/>
              </a:rPr>
              <a:t>「育児」</a:t>
            </a:r>
            <a:r>
              <a:rPr lang="ja-JP" altLang="en-US" sz="1400" dirty="0">
                <a:latin typeface="ＭＳ ゴシック" panose="020B0609070205080204" pitchFamily="49" charset="-128"/>
                <a:ea typeface="ＭＳ ゴシック" panose="020B0609070205080204" pitchFamily="49" charset="-128"/>
              </a:rPr>
              <a:t>などへの関心が低い傾向にある。</a:t>
            </a:r>
            <a:endParaRPr lang="en-US" altLang="ja-JP" sz="1400" dirty="0">
              <a:latin typeface="ＭＳ ゴシック" panose="020B0609070205080204" pitchFamily="49" charset="-128"/>
              <a:ea typeface="ＭＳ ゴシック" panose="020B0609070205080204" pitchFamily="49" charset="-128"/>
            </a:endParaRPr>
          </a:p>
        </p:txBody>
      </p:sp>
      <p:sp>
        <p:nvSpPr>
          <p:cNvPr id="8" name="スライド番号プレースホルダー 7">
            <a:extLst>
              <a:ext uri="{FF2B5EF4-FFF2-40B4-BE49-F238E27FC236}">
                <a16:creationId xmlns:a16="http://schemas.microsoft.com/office/drawing/2014/main" id="{E0EE468B-8808-F76E-24C4-0293AB3D9210}"/>
              </a:ext>
            </a:extLst>
          </p:cNvPr>
          <p:cNvSpPr>
            <a:spLocks noGrp="1"/>
          </p:cNvSpPr>
          <p:nvPr>
            <p:ph type="sldNum" sz="quarter" idx="12"/>
          </p:nvPr>
        </p:nvSpPr>
        <p:spPr/>
        <p:txBody>
          <a:bodyPr/>
          <a:lstStyle/>
          <a:p>
            <a:pPr rtl="0"/>
            <a:fld id="{3A98EE3D-8CD1-4C3F-BD1C-C98C9596463C}" type="slidenum">
              <a:rPr lang="en-US" smtClean="0"/>
              <a:t>25</a:t>
            </a:fld>
            <a:endParaRPr lang="en-US" dirty="0"/>
          </a:p>
        </p:txBody>
      </p:sp>
      <p:graphicFrame>
        <p:nvGraphicFramePr>
          <p:cNvPr id="4" name="グラフ 3">
            <a:extLst>
              <a:ext uri="{FF2B5EF4-FFF2-40B4-BE49-F238E27FC236}">
                <a16:creationId xmlns:a16="http://schemas.microsoft.com/office/drawing/2014/main" id="{71E71D46-2079-48E6-85CC-0D4DAD33A82E}"/>
              </a:ext>
            </a:extLst>
          </p:cNvPr>
          <p:cNvGraphicFramePr>
            <a:graphicFrameLocks/>
          </p:cNvGraphicFramePr>
          <p:nvPr>
            <p:extLst>
              <p:ext uri="{D42A27DB-BD31-4B8C-83A1-F6EECF244321}">
                <p14:modId xmlns:p14="http://schemas.microsoft.com/office/powerpoint/2010/main" val="2240083497"/>
              </p:ext>
            </p:extLst>
          </p:nvPr>
        </p:nvGraphicFramePr>
        <p:xfrm>
          <a:off x="1" y="2150671"/>
          <a:ext cx="10691812" cy="54090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15840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260984" y="505380"/>
            <a:ext cx="9672456" cy="534771"/>
          </a:xfrm>
        </p:spPr>
        <p:txBody>
          <a:bodyPr>
            <a:normAutofit/>
          </a:bodyPr>
          <a:lstStyle/>
          <a:p>
            <a:r>
              <a:rPr lang="ja-JP" altLang="en-US" dirty="0">
                <a:solidFill>
                  <a:prstClr val="black">
                    <a:lumMod val="75000"/>
                    <a:lumOff val="25000"/>
                  </a:prstClr>
                </a:solidFill>
              </a:rPr>
              <a:t>７．特定のグループ</a:t>
            </a:r>
            <a:r>
              <a:rPr lang="ja-JP" altLang="en-US" sz="1579" dirty="0">
                <a:solidFill>
                  <a:prstClr val="black">
                    <a:lumMod val="75000"/>
                    <a:lumOff val="25000"/>
                  </a:prstClr>
                </a:solidFill>
              </a:rPr>
              <a:t>（障害者、</a:t>
            </a:r>
            <a:r>
              <a:rPr lang="en-US" altLang="ja-JP" sz="1579" dirty="0">
                <a:solidFill>
                  <a:prstClr val="black">
                    <a:lumMod val="75000"/>
                    <a:lumOff val="25000"/>
                  </a:prstClr>
                </a:solidFill>
              </a:rPr>
              <a:t>LGBTQ,</a:t>
            </a:r>
            <a:r>
              <a:rPr lang="ja-JP" altLang="en-US" sz="1579" dirty="0">
                <a:solidFill>
                  <a:prstClr val="black">
                    <a:lumMod val="75000"/>
                    <a:lumOff val="25000"/>
                  </a:prstClr>
                </a:solidFill>
              </a:rPr>
              <a:t>外国人の多い市町村居住者）</a:t>
            </a:r>
            <a:r>
              <a:rPr lang="ja-JP" altLang="en-US" dirty="0">
                <a:solidFill>
                  <a:prstClr val="black">
                    <a:lumMod val="75000"/>
                    <a:lumOff val="25000"/>
                  </a:prstClr>
                </a:solidFill>
              </a:rPr>
              <a:t>の回答傾向　</a:t>
            </a:r>
            <a:r>
              <a:rPr lang="ja-JP" altLang="en-US" sz="1579" dirty="0">
                <a:solidFill>
                  <a:prstClr val="black">
                    <a:lumMod val="75000"/>
                    <a:lumOff val="25000"/>
                  </a:prstClr>
                </a:solidFill>
              </a:rPr>
              <a:t>その４</a:t>
            </a:r>
            <a:endParaRPr kumimoji="1" lang="ja-JP" altLang="en-US" dirty="0"/>
          </a:p>
        </p:txBody>
      </p:sp>
      <p:sp>
        <p:nvSpPr>
          <p:cNvPr id="3" name="コンテンツ プレースホルダー 2">
            <a:extLst>
              <a:ext uri="{FF2B5EF4-FFF2-40B4-BE49-F238E27FC236}">
                <a16:creationId xmlns:a16="http://schemas.microsoft.com/office/drawing/2014/main" id="{31C1D840-54AA-AF5C-AE32-8641ECE2F6B6}"/>
              </a:ext>
            </a:extLst>
          </p:cNvPr>
          <p:cNvSpPr>
            <a:spLocks noGrp="1"/>
          </p:cNvSpPr>
          <p:nvPr>
            <p:ph idx="1"/>
          </p:nvPr>
        </p:nvSpPr>
        <p:spPr>
          <a:xfrm>
            <a:off x="260983" y="1104805"/>
            <a:ext cx="10111971" cy="739494"/>
          </a:xfrm>
          <a:ln>
            <a:solidFill>
              <a:schemeClr val="tx1"/>
            </a:solidFill>
          </a:ln>
        </p:spPr>
        <p:txBody>
          <a:bodyPr>
            <a:noAutofit/>
          </a:bodyPr>
          <a:lstStyle/>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〇提示したグローバルな社会課題に対しては、重要だと回答する傾向が</a:t>
            </a:r>
            <a:r>
              <a:rPr lang="en-US" altLang="ja-JP" sz="1400" dirty="0">
                <a:latin typeface="ＭＳ ゴシック" panose="020B0609070205080204" pitchFamily="49" charset="-128"/>
                <a:ea typeface="ＭＳ ゴシック" panose="020B0609070205080204" pitchFamily="49" charset="-128"/>
              </a:rPr>
              <a:t>LGBTQ</a:t>
            </a:r>
            <a:r>
              <a:rPr lang="ja-JP" altLang="en-US" sz="1400" dirty="0">
                <a:latin typeface="ＭＳ ゴシック" panose="020B0609070205080204" pitchFamily="49" charset="-128"/>
                <a:ea typeface="ＭＳ ゴシック" panose="020B0609070205080204" pitchFamily="49" charset="-128"/>
              </a:rPr>
              <a:t>で全体よりやや強い一方で、障害者、外国人の多い市町村居住者では全体よりやや弱い傾向がみられる。</a:t>
            </a:r>
            <a:endParaRPr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〇項目別にはあまり顕著な差異はみられない。</a:t>
            </a:r>
            <a:endParaRPr lang="en-US" altLang="ja-JP" sz="1400" dirty="0">
              <a:latin typeface="ＭＳ ゴシック" panose="020B0609070205080204" pitchFamily="49" charset="-128"/>
              <a:ea typeface="ＭＳ ゴシック" panose="020B0609070205080204" pitchFamily="49" charset="-128"/>
            </a:endParaRPr>
          </a:p>
        </p:txBody>
      </p:sp>
      <p:sp>
        <p:nvSpPr>
          <p:cNvPr id="8" name="スライド番号プレースホルダー 7">
            <a:extLst>
              <a:ext uri="{FF2B5EF4-FFF2-40B4-BE49-F238E27FC236}">
                <a16:creationId xmlns:a16="http://schemas.microsoft.com/office/drawing/2014/main" id="{E0EE468B-8808-F76E-24C4-0293AB3D9210}"/>
              </a:ext>
            </a:extLst>
          </p:cNvPr>
          <p:cNvSpPr>
            <a:spLocks noGrp="1"/>
          </p:cNvSpPr>
          <p:nvPr>
            <p:ph type="sldNum" sz="quarter" idx="12"/>
          </p:nvPr>
        </p:nvSpPr>
        <p:spPr/>
        <p:txBody>
          <a:bodyPr/>
          <a:lstStyle/>
          <a:p>
            <a:pPr rtl="0"/>
            <a:fld id="{3A98EE3D-8CD1-4C3F-BD1C-C98C9596463C}" type="slidenum">
              <a:rPr lang="en-US" smtClean="0"/>
              <a:t>26</a:t>
            </a:fld>
            <a:endParaRPr lang="en-US" dirty="0"/>
          </a:p>
        </p:txBody>
      </p:sp>
      <p:graphicFrame>
        <p:nvGraphicFramePr>
          <p:cNvPr id="4" name="グラフ 3">
            <a:extLst>
              <a:ext uri="{FF2B5EF4-FFF2-40B4-BE49-F238E27FC236}">
                <a16:creationId xmlns:a16="http://schemas.microsoft.com/office/drawing/2014/main" id="{8B31272A-1FF9-4240-96B3-88813DEA8A12}"/>
              </a:ext>
            </a:extLst>
          </p:cNvPr>
          <p:cNvGraphicFramePr>
            <a:graphicFrameLocks/>
          </p:cNvGraphicFramePr>
          <p:nvPr>
            <p:extLst>
              <p:ext uri="{D42A27DB-BD31-4B8C-83A1-F6EECF244321}">
                <p14:modId xmlns:p14="http://schemas.microsoft.com/office/powerpoint/2010/main" val="1829037809"/>
              </p:ext>
            </p:extLst>
          </p:nvPr>
        </p:nvGraphicFramePr>
        <p:xfrm>
          <a:off x="183377" y="1908954"/>
          <a:ext cx="10325057" cy="55747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29479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341428" y="552410"/>
            <a:ext cx="9672456" cy="534771"/>
          </a:xfrm>
        </p:spPr>
        <p:txBody>
          <a:bodyPr>
            <a:normAutofit/>
          </a:bodyPr>
          <a:lstStyle/>
          <a:p>
            <a:r>
              <a:rPr lang="ja-JP" altLang="en-US" dirty="0">
                <a:solidFill>
                  <a:prstClr val="black">
                    <a:lumMod val="75000"/>
                    <a:lumOff val="25000"/>
                  </a:prstClr>
                </a:solidFill>
              </a:rPr>
              <a:t>７．特定のグループ</a:t>
            </a:r>
            <a:r>
              <a:rPr lang="ja-JP" altLang="en-US" sz="1579" dirty="0">
                <a:solidFill>
                  <a:prstClr val="black">
                    <a:lumMod val="75000"/>
                    <a:lumOff val="25000"/>
                  </a:prstClr>
                </a:solidFill>
              </a:rPr>
              <a:t>（障害者、</a:t>
            </a:r>
            <a:r>
              <a:rPr lang="en-US" altLang="ja-JP" sz="1579" dirty="0">
                <a:solidFill>
                  <a:prstClr val="black">
                    <a:lumMod val="75000"/>
                    <a:lumOff val="25000"/>
                  </a:prstClr>
                </a:solidFill>
              </a:rPr>
              <a:t>LGBTQ,</a:t>
            </a:r>
            <a:r>
              <a:rPr lang="ja-JP" altLang="en-US" sz="1579" dirty="0">
                <a:solidFill>
                  <a:prstClr val="black">
                    <a:lumMod val="75000"/>
                    <a:lumOff val="25000"/>
                  </a:prstClr>
                </a:solidFill>
              </a:rPr>
              <a:t>外国人の多い市町村居住者）</a:t>
            </a:r>
            <a:r>
              <a:rPr lang="ja-JP" altLang="en-US" dirty="0">
                <a:solidFill>
                  <a:prstClr val="black">
                    <a:lumMod val="75000"/>
                    <a:lumOff val="25000"/>
                  </a:prstClr>
                </a:solidFill>
              </a:rPr>
              <a:t>の回答傾向　</a:t>
            </a:r>
            <a:r>
              <a:rPr lang="ja-JP" altLang="en-US" sz="1579" dirty="0">
                <a:solidFill>
                  <a:prstClr val="black">
                    <a:lumMod val="75000"/>
                    <a:lumOff val="25000"/>
                  </a:prstClr>
                </a:solidFill>
              </a:rPr>
              <a:t>その５</a:t>
            </a:r>
            <a:endParaRPr kumimoji="1" lang="ja-JP" altLang="en-US" dirty="0"/>
          </a:p>
        </p:txBody>
      </p:sp>
      <p:sp>
        <p:nvSpPr>
          <p:cNvPr id="3" name="コンテンツ プレースホルダー 2">
            <a:extLst>
              <a:ext uri="{FF2B5EF4-FFF2-40B4-BE49-F238E27FC236}">
                <a16:creationId xmlns:a16="http://schemas.microsoft.com/office/drawing/2014/main" id="{31C1D840-54AA-AF5C-AE32-8641ECE2F6B6}"/>
              </a:ext>
            </a:extLst>
          </p:cNvPr>
          <p:cNvSpPr>
            <a:spLocks noGrp="1"/>
          </p:cNvSpPr>
          <p:nvPr>
            <p:ph idx="1"/>
          </p:nvPr>
        </p:nvSpPr>
        <p:spPr>
          <a:xfrm>
            <a:off x="183376" y="1087180"/>
            <a:ext cx="10325058" cy="1493287"/>
          </a:xfrm>
          <a:ln>
            <a:solidFill>
              <a:schemeClr val="tx1"/>
            </a:solidFill>
          </a:ln>
        </p:spPr>
        <p:txBody>
          <a:bodyPr>
            <a:noAutofit/>
          </a:bodyPr>
          <a:lstStyle/>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障害者は、「個人の所得・資産の格差を縮小する」「異なる立場の人やマイノリティーへの偏見をなくす」などで重要だと回答する傾向が全体よりもやや強く、「日本経済を成長させる」「子どもを産み育てやすくする」などでやや弱い。</a:t>
            </a:r>
            <a:endParaRPr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a:t>
            </a:r>
            <a:r>
              <a:rPr lang="en-US" altLang="ja-JP" sz="1400" dirty="0">
                <a:latin typeface="ＭＳ ゴシック" panose="020B0609070205080204" pitchFamily="49" charset="-128"/>
                <a:ea typeface="ＭＳ ゴシック" panose="020B0609070205080204" pitchFamily="49" charset="-128"/>
              </a:rPr>
              <a:t>LGBTQ</a:t>
            </a:r>
            <a:r>
              <a:rPr lang="ja-JP" altLang="en-US" sz="1400" dirty="0">
                <a:latin typeface="ＭＳ ゴシック" panose="020B0609070205080204" pitchFamily="49" charset="-128"/>
                <a:ea typeface="ＭＳ ゴシック" panose="020B0609070205080204" pitchFamily="49" charset="-128"/>
              </a:rPr>
              <a:t>は、 「婚姻制度に関する選択肢を拡大する」「・・マイノリティーへの偏見をなくす」に加え、「多様な働き方を認め、快適な職場環境を実現する」「長時間労働など働き方の歪みをなくす」などで重要だと回答する傾向が全体よりも強い。</a:t>
            </a:r>
            <a:endParaRPr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〇外国人の多い市町村居住者は、「プライバシーを保護する」「日本経済を成長させる」などで重要だと回答する傾向が全体よりもやや強く、 「・・マイノリティーへの偏見をなくす」 などでやや弱い。</a:t>
            </a:r>
            <a:endParaRPr lang="en-US" altLang="ja-JP" sz="1400" dirty="0">
              <a:latin typeface="ＭＳ ゴシック" panose="020B0609070205080204" pitchFamily="49" charset="-128"/>
              <a:ea typeface="ＭＳ ゴシック" panose="020B0609070205080204" pitchFamily="49" charset="-128"/>
            </a:endParaRPr>
          </a:p>
        </p:txBody>
      </p:sp>
      <p:sp>
        <p:nvSpPr>
          <p:cNvPr id="8" name="スライド番号プレースホルダー 7">
            <a:extLst>
              <a:ext uri="{FF2B5EF4-FFF2-40B4-BE49-F238E27FC236}">
                <a16:creationId xmlns:a16="http://schemas.microsoft.com/office/drawing/2014/main" id="{E0EE468B-8808-F76E-24C4-0293AB3D9210}"/>
              </a:ext>
            </a:extLst>
          </p:cNvPr>
          <p:cNvSpPr>
            <a:spLocks noGrp="1"/>
          </p:cNvSpPr>
          <p:nvPr>
            <p:ph type="sldNum" sz="quarter" idx="12"/>
          </p:nvPr>
        </p:nvSpPr>
        <p:spPr/>
        <p:txBody>
          <a:bodyPr/>
          <a:lstStyle/>
          <a:p>
            <a:pPr rtl="0"/>
            <a:fld id="{3A98EE3D-8CD1-4C3F-BD1C-C98C9596463C}" type="slidenum">
              <a:rPr lang="en-US" smtClean="0"/>
              <a:t>27</a:t>
            </a:fld>
            <a:endParaRPr lang="en-US" dirty="0"/>
          </a:p>
        </p:txBody>
      </p:sp>
      <p:graphicFrame>
        <p:nvGraphicFramePr>
          <p:cNvPr id="6" name="グラフ 5">
            <a:extLst>
              <a:ext uri="{FF2B5EF4-FFF2-40B4-BE49-F238E27FC236}">
                <a16:creationId xmlns:a16="http://schemas.microsoft.com/office/drawing/2014/main" id="{42237AD6-A9DE-45BD-8B60-D07F1A1C5DCA}"/>
              </a:ext>
            </a:extLst>
          </p:cNvPr>
          <p:cNvGraphicFramePr>
            <a:graphicFrameLocks/>
          </p:cNvGraphicFramePr>
          <p:nvPr>
            <p:extLst>
              <p:ext uri="{D42A27DB-BD31-4B8C-83A1-F6EECF244321}">
                <p14:modId xmlns:p14="http://schemas.microsoft.com/office/powerpoint/2010/main" val="1512752184"/>
              </p:ext>
            </p:extLst>
          </p:nvPr>
        </p:nvGraphicFramePr>
        <p:xfrm>
          <a:off x="1" y="2510650"/>
          <a:ext cx="10691812" cy="52873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21427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348011" y="427216"/>
            <a:ext cx="9672456" cy="630608"/>
          </a:xfrm>
        </p:spPr>
        <p:txBody>
          <a:bodyPr>
            <a:normAutofit/>
          </a:bodyPr>
          <a:lstStyle/>
          <a:p>
            <a:r>
              <a:rPr kumimoji="1" lang="ja-JP" altLang="en-US" dirty="0"/>
              <a:t>８．因子分析　</a:t>
            </a:r>
            <a:r>
              <a:rPr lang="ja-JP" altLang="en-US" sz="1579" dirty="0"/>
              <a:t>その１</a:t>
            </a:r>
          </a:p>
        </p:txBody>
      </p:sp>
      <p:sp>
        <p:nvSpPr>
          <p:cNvPr id="6" name="スライド番号プレースホルダー 5">
            <a:extLst>
              <a:ext uri="{FF2B5EF4-FFF2-40B4-BE49-F238E27FC236}">
                <a16:creationId xmlns:a16="http://schemas.microsoft.com/office/drawing/2014/main" id="{3DBE9436-8EE9-C925-3A33-3E04621C7702}"/>
              </a:ext>
            </a:extLst>
          </p:cNvPr>
          <p:cNvSpPr>
            <a:spLocks noGrp="1"/>
          </p:cNvSpPr>
          <p:nvPr>
            <p:ph type="sldNum" sz="quarter" idx="12"/>
          </p:nvPr>
        </p:nvSpPr>
        <p:spPr/>
        <p:txBody>
          <a:bodyPr/>
          <a:lstStyle/>
          <a:p>
            <a:pPr rtl="0"/>
            <a:fld id="{3A98EE3D-8CD1-4C3F-BD1C-C98C9596463C}" type="slidenum">
              <a:rPr lang="en-US" smtClean="0"/>
              <a:t>28</a:t>
            </a:fld>
            <a:endParaRPr lang="en-US" dirty="0"/>
          </a:p>
        </p:txBody>
      </p:sp>
      <p:sp>
        <p:nvSpPr>
          <p:cNvPr id="10" name="コンテンツ プレースホルダー 2">
            <a:extLst>
              <a:ext uri="{FF2B5EF4-FFF2-40B4-BE49-F238E27FC236}">
                <a16:creationId xmlns:a16="http://schemas.microsoft.com/office/drawing/2014/main" id="{8A77802B-DE77-F186-9750-29D8312EDC35}"/>
              </a:ext>
            </a:extLst>
          </p:cNvPr>
          <p:cNvSpPr>
            <a:spLocks noGrp="1"/>
          </p:cNvSpPr>
          <p:nvPr>
            <p:ph idx="1"/>
          </p:nvPr>
        </p:nvSpPr>
        <p:spPr>
          <a:xfrm>
            <a:off x="4759038" y="2356017"/>
            <a:ext cx="5848002" cy="5145678"/>
          </a:xfrm>
          <a:ln>
            <a:solidFill>
              <a:schemeClr val="tx1"/>
            </a:solidFill>
            <a:prstDash val="dash"/>
          </a:ln>
        </p:spPr>
        <p:txBody>
          <a:bodyPr>
            <a:noAutofit/>
          </a:bodyPr>
          <a:lstStyle/>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lang="ja-JP" altLang="en-US" sz="1200" dirty="0">
                <a:latin typeface="ＭＳ ゴシック" panose="020B0609070205080204" pitchFamily="49" charset="-128"/>
                <a:ea typeface="ＭＳ ゴシック" panose="020B0609070205080204" pitchFamily="49" charset="-128"/>
              </a:rPr>
              <a:t>＜因子負荷量＞</a:t>
            </a: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200" dirty="0">
              <a:solidFill>
                <a:prstClr val="black"/>
              </a:solidFill>
              <a:latin typeface="ＭＳ ゴシック" panose="020B0609070205080204" pitchFamily="49" charset="-128"/>
              <a:ea typeface="ＭＳ ゴシック" panose="020B0609070205080204" pitchFamily="49" charset="-128"/>
            </a:endParaRPr>
          </a:p>
        </p:txBody>
      </p:sp>
      <p:sp>
        <p:nvSpPr>
          <p:cNvPr id="11" name="コンテンツ プレースホルダー 2">
            <a:extLst>
              <a:ext uri="{FF2B5EF4-FFF2-40B4-BE49-F238E27FC236}">
                <a16:creationId xmlns:a16="http://schemas.microsoft.com/office/drawing/2014/main" id="{8C5C0D3E-C968-DF10-8D5F-B3B2DA7D0CCE}"/>
              </a:ext>
            </a:extLst>
          </p:cNvPr>
          <p:cNvSpPr txBox="1">
            <a:spLocks/>
          </p:cNvSpPr>
          <p:nvPr/>
        </p:nvSpPr>
        <p:spPr>
          <a:xfrm>
            <a:off x="192896" y="2356017"/>
            <a:ext cx="4491533" cy="5127644"/>
          </a:xfrm>
          <a:prstGeom prst="rect">
            <a:avLst/>
          </a:prstGeom>
          <a:ln>
            <a:solidFill>
              <a:schemeClr val="tx1"/>
            </a:solidFill>
            <a:prstDash val="dash"/>
          </a:ln>
        </p:spPr>
        <p:txBody>
          <a:bodyPr vert="horz" lIns="80189" tIns="40094" rIns="80189" bIns="40094"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＜数値設定＞</a:t>
            </a:r>
            <a:endParaRPr lang="en-US" altLang="ja-JP" sz="1200" dirty="0">
              <a:latin typeface="ＭＳ ゴシック" panose="020B0609070205080204" pitchFamily="49" charset="-128"/>
              <a:ea typeface="ＭＳ ゴシック" panose="020B0609070205080204" pitchFamily="49" charset="-128"/>
            </a:endParaRPr>
          </a:p>
          <a:p>
            <a:pPr marL="0" marR="0" lvl="0" indent="0" defTabSz="914400" eaLnBrk="1" fontAlgn="auto" latinLnBrk="0" hangingPunct="1">
              <a:lnSpc>
                <a:spcPct val="100000"/>
              </a:lnSpc>
              <a:spcBef>
                <a:spcPts val="0"/>
              </a:spcBef>
              <a:spcAft>
                <a:spcPts val="0"/>
              </a:spcAft>
              <a:buClrTx/>
              <a:buSzTx/>
              <a:buFontTx/>
              <a:buNone/>
              <a:tabLst/>
              <a:defRPr/>
            </a:pPr>
            <a:r>
              <a:rPr lang="ja-JP" altLang="en-US" sz="1200" dirty="0">
                <a:latin typeface="ＭＳ ゴシック" panose="020B0609070205080204" pitchFamily="49" charset="-128"/>
                <a:ea typeface="ＭＳ ゴシック" panose="020B0609070205080204" pitchFamily="49" charset="-128"/>
              </a:rPr>
              <a:t>・</a:t>
            </a:r>
            <a:r>
              <a:rPr kumimoji="0" lang="ja-JP" altLang="en-US"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各回答者ごとに、各項目の選択肢への回答を次のように点数化。</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あてはまらない＝１</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どちらかというとあてはまる＝２</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どちらともいえない＝３</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どちらかというとあてはまる＝４</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あてはまる＝５</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200" kern="0" dirty="0">
              <a:solidFill>
                <a:prstClr val="black"/>
              </a:solidFill>
              <a:latin typeface="ＭＳ Ｐゴシック" panose="020B0600070205080204" pitchFamily="50" charset="-128"/>
              <a:ea typeface="ＭＳ Ｐゴシック" panose="020B0600070205080204" pitchFamily="50"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＜オプション設定＞</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・因子数：６　（固有値＞１は因子４ｆまで）</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・回転法：プロマックス</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・抽出法：最尤法</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200" dirty="0">
              <a:latin typeface="ＭＳ ゴシック" panose="020B0609070205080204" pitchFamily="49" charset="-128"/>
              <a:ea typeface="ＭＳ ゴシック" panose="020B0609070205080204" pitchFamily="49"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＜因子の解釈＞　</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６つの因子のうち４因子は、それぞれ次のような要素を反映したものと解釈できる。提示した</a:t>
            </a:r>
            <a:r>
              <a:rPr lang="en-US" altLang="ja-JP" sz="1200" dirty="0">
                <a:latin typeface="ＭＳ ゴシック" panose="020B0609070205080204" pitchFamily="49" charset="-128"/>
                <a:ea typeface="ＭＳ ゴシック" panose="020B0609070205080204" pitchFamily="49" charset="-128"/>
              </a:rPr>
              <a:t>28</a:t>
            </a:r>
            <a:r>
              <a:rPr lang="ja-JP" altLang="en-US" sz="1200" dirty="0">
                <a:latin typeface="ＭＳ ゴシック" panose="020B0609070205080204" pitchFamily="49" charset="-128"/>
                <a:ea typeface="ＭＳ ゴシック" panose="020B0609070205080204" pitchFamily="49" charset="-128"/>
              </a:rPr>
              <a:t>項目のうち</a:t>
            </a:r>
            <a:r>
              <a:rPr lang="en-US" altLang="ja-JP" sz="1200" dirty="0">
                <a:latin typeface="ＭＳ ゴシック" panose="020B0609070205080204" pitchFamily="49" charset="-128"/>
                <a:ea typeface="ＭＳ ゴシック" panose="020B0609070205080204" pitchFamily="49" charset="-128"/>
              </a:rPr>
              <a:t>1</a:t>
            </a:r>
            <a:r>
              <a:rPr lang="ja-JP" altLang="en-US" sz="1200" dirty="0">
                <a:latin typeface="ＭＳ ゴシック" panose="020B0609070205080204" pitchFamily="49" charset="-128"/>
                <a:ea typeface="ＭＳ ゴシック" panose="020B0609070205080204" pitchFamily="49" charset="-128"/>
              </a:rPr>
              <a:t>項目を除き、右の表のように４つにグループ分けすることができる。</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・因子１：「自由闊達」志向</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・因子２：「安心・安全」志向</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・因子３：「仲良し」志向</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・因子４：「刺激」志向</a:t>
            </a:r>
            <a:endParaRPr lang="en-US" altLang="ja-JP" sz="1200" dirty="0">
              <a:latin typeface="ＭＳ ゴシック" panose="020B0609070205080204" pitchFamily="49" charset="-128"/>
              <a:ea typeface="ＭＳ ゴシック" panose="020B0609070205080204" pitchFamily="49" charset="-128"/>
            </a:endParaRPr>
          </a:p>
        </p:txBody>
      </p:sp>
      <p:sp>
        <p:nvSpPr>
          <p:cNvPr id="4" name="テキスト ボックス 8">
            <a:extLst>
              <a:ext uri="{FF2B5EF4-FFF2-40B4-BE49-F238E27FC236}">
                <a16:creationId xmlns:a16="http://schemas.microsoft.com/office/drawing/2014/main" id="{218A7098-1843-DD07-187D-B1B855756E7F}"/>
              </a:ext>
            </a:extLst>
          </p:cNvPr>
          <p:cNvSpPr txBox="1"/>
          <p:nvPr/>
        </p:nvSpPr>
        <p:spPr>
          <a:xfrm>
            <a:off x="182880" y="1124910"/>
            <a:ext cx="10310373" cy="1231106"/>
          </a:xfrm>
          <a:prstGeom prst="rect">
            <a:avLst/>
          </a:prstGeom>
          <a:noFill/>
        </p:spPr>
        <p:txBody>
          <a:bodyPr wrap="square">
            <a:spAutoFit/>
          </a:bodyPr>
          <a:ls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1200" kern="0" dirty="0">
                <a:solidFill>
                  <a:prstClr val="black"/>
                </a:solidFill>
                <a:latin typeface="ＭＳ ゴシック" panose="020B0609070205080204" pitchFamily="49" charset="-128"/>
                <a:ea typeface="ＭＳ ゴシック" panose="020B0609070205080204" pitchFamily="49" charset="-128"/>
              </a:rPr>
              <a:t>・</a:t>
            </a:r>
            <a:r>
              <a:rPr kumimoji="0" lang="ja-JP" altLang="en-US" sz="12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各回答者の各項目への回答傾向には、各回答者独自の要素と、全回答者に共通する何らかの要素（因子）が存在すると想定し、その抽出を試みる。</a:t>
            </a:r>
            <a:endParaRPr kumimoji="0" lang="en-US" altLang="ja-JP" sz="12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・各項目がそれぞれの因子に対してどれだけ強く関係しているか（因子負荷量）により各項目をグループ分けし、項目間の共通性を確認する。</a:t>
            </a:r>
            <a:endParaRPr kumimoji="0" lang="en-US" altLang="ja-JP" sz="12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a:p>
            <a:pPr marL="0" marR="0" lvl="0" indent="0" defTabSz="914400" eaLnBrk="1" fontAlgn="auto" latinLnBrk="0" hangingPunct="1">
              <a:lnSpc>
                <a:spcPct val="100000"/>
              </a:lnSpc>
              <a:spcBef>
                <a:spcPts val="0"/>
              </a:spcBef>
              <a:spcAft>
                <a:spcPts val="0"/>
              </a:spcAft>
              <a:buClrTx/>
              <a:buSzTx/>
              <a:buFontTx/>
              <a:buNone/>
              <a:tabLst/>
              <a:defRPr/>
            </a:pPr>
            <a:r>
              <a:rPr lang="ja-JP" altLang="en-US" sz="1200" kern="0" dirty="0">
                <a:solidFill>
                  <a:prstClr val="black"/>
                </a:solidFill>
                <a:latin typeface="ＭＳ ゴシック" panose="020B0609070205080204" pitchFamily="49" charset="-128"/>
                <a:ea typeface="ＭＳ ゴシック" panose="020B0609070205080204" pitchFamily="49" charset="-128"/>
              </a:rPr>
              <a:t>・</a:t>
            </a:r>
            <a:r>
              <a:rPr kumimoji="0" lang="ja-JP" altLang="en-US" sz="12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各回答者がどの因子から強く影響を受けているか（因子得点）により回答者をグループ分けし、異なる回答者グループで別の質問への回答傾向にどのような違いがみられるのかを確認する。</a:t>
            </a:r>
            <a:endParaRPr kumimoji="0" lang="en-US" altLang="ja-JP" sz="12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lang="en-US" altLang="ja-JP" sz="1200" kern="0" dirty="0">
              <a:solidFill>
                <a:prstClr val="black"/>
              </a:solidFill>
              <a:latin typeface="ＭＳ ゴシック" panose="020B0609070205080204" pitchFamily="49" charset="-128"/>
              <a:ea typeface="ＭＳ ゴシック" panose="020B0609070205080204" pitchFamily="49" charset="-128"/>
            </a:endParaRPr>
          </a:p>
          <a:p>
            <a:pPr>
              <a:defRPr/>
            </a:pPr>
            <a:r>
              <a:rPr lang="ja-JP" altLang="en-US" sz="1400" dirty="0">
                <a:solidFill>
                  <a:prstClr val="black"/>
                </a:solidFill>
                <a:latin typeface="ＭＳ ゴシック" panose="020B0609070205080204" pitchFamily="49" charset="-128"/>
                <a:ea typeface="ＭＳ ゴシック" panose="020B0609070205080204" pitchFamily="49" charset="-128"/>
              </a:rPr>
              <a:t>（１）「理想とする未来」の定性的特徴（価値観）に関する因子分析</a:t>
            </a:r>
            <a:endParaRPr kumimoji="0" lang="en-US" altLang="ja-JP" sz="12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p:txBody>
      </p:sp>
      <p:sp>
        <p:nvSpPr>
          <p:cNvPr id="13" name="矢印: 下 12">
            <a:extLst>
              <a:ext uri="{FF2B5EF4-FFF2-40B4-BE49-F238E27FC236}">
                <a16:creationId xmlns:a16="http://schemas.microsoft.com/office/drawing/2014/main" id="{FFEA31D0-FDFA-FBDE-D579-5FDE509EEDB7}"/>
              </a:ext>
            </a:extLst>
          </p:cNvPr>
          <p:cNvSpPr/>
          <p:nvPr/>
        </p:nvSpPr>
        <p:spPr>
          <a:xfrm>
            <a:off x="826261" y="4919839"/>
            <a:ext cx="870508" cy="28491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aphicFrame>
        <p:nvGraphicFramePr>
          <p:cNvPr id="3" name="表 2">
            <a:extLst>
              <a:ext uri="{FF2B5EF4-FFF2-40B4-BE49-F238E27FC236}">
                <a16:creationId xmlns:a16="http://schemas.microsoft.com/office/drawing/2014/main" id="{7E49434B-CE27-BF9D-FEEA-3CF29A2EE050}"/>
              </a:ext>
            </a:extLst>
          </p:cNvPr>
          <p:cNvGraphicFramePr>
            <a:graphicFrameLocks noGrp="1"/>
          </p:cNvGraphicFramePr>
          <p:nvPr>
            <p:extLst>
              <p:ext uri="{D42A27DB-BD31-4B8C-83A1-F6EECF244321}">
                <p14:modId xmlns:p14="http://schemas.microsoft.com/office/powerpoint/2010/main" val="406796295"/>
              </p:ext>
            </p:extLst>
          </p:nvPr>
        </p:nvGraphicFramePr>
        <p:xfrm>
          <a:off x="4831972" y="2756649"/>
          <a:ext cx="5661278" cy="4454757"/>
        </p:xfrm>
        <a:graphic>
          <a:graphicData uri="http://schemas.openxmlformats.org/drawingml/2006/table">
            <a:tbl>
              <a:tblPr/>
              <a:tblGrid>
                <a:gridCol w="393828">
                  <a:extLst>
                    <a:ext uri="{9D8B030D-6E8A-4147-A177-3AD203B41FA5}">
                      <a16:colId xmlns:a16="http://schemas.microsoft.com/office/drawing/2014/main" val="1013921368"/>
                    </a:ext>
                  </a:extLst>
                </a:gridCol>
                <a:gridCol w="447341">
                  <a:extLst>
                    <a:ext uri="{9D8B030D-6E8A-4147-A177-3AD203B41FA5}">
                      <a16:colId xmlns:a16="http://schemas.microsoft.com/office/drawing/2014/main" val="1537592391"/>
                    </a:ext>
                  </a:extLst>
                </a:gridCol>
                <a:gridCol w="2457141">
                  <a:extLst>
                    <a:ext uri="{9D8B030D-6E8A-4147-A177-3AD203B41FA5}">
                      <a16:colId xmlns:a16="http://schemas.microsoft.com/office/drawing/2014/main" val="1547398639"/>
                    </a:ext>
                  </a:extLst>
                </a:gridCol>
                <a:gridCol w="393828">
                  <a:extLst>
                    <a:ext uri="{9D8B030D-6E8A-4147-A177-3AD203B41FA5}">
                      <a16:colId xmlns:a16="http://schemas.microsoft.com/office/drawing/2014/main" val="3959304755"/>
                    </a:ext>
                  </a:extLst>
                </a:gridCol>
                <a:gridCol w="393828">
                  <a:extLst>
                    <a:ext uri="{9D8B030D-6E8A-4147-A177-3AD203B41FA5}">
                      <a16:colId xmlns:a16="http://schemas.microsoft.com/office/drawing/2014/main" val="613443313"/>
                    </a:ext>
                  </a:extLst>
                </a:gridCol>
                <a:gridCol w="393828">
                  <a:extLst>
                    <a:ext uri="{9D8B030D-6E8A-4147-A177-3AD203B41FA5}">
                      <a16:colId xmlns:a16="http://schemas.microsoft.com/office/drawing/2014/main" val="2929098662"/>
                    </a:ext>
                  </a:extLst>
                </a:gridCol>
                <a:gridCol w="393828">
                  <a:extLst>
                    <a:ext uri="{9D8B030D-6E8A-4147-A177-3AD203B41FA5}">
                      <a16:colId xmlns:a16="http://schemas.microsoft.com/office/drawing/2014/main" val="3448967174"/>
                    </a:ext>
                  </a:extLst>
                </a:gridCol>
                <a:gridCol w="393828">
                  <a:extLst>
                    <a:ext uri="{9D8B030D-6E8A-4147-A177-3AD203B41FA5}">
                      <a16:colId xmlns:a16="http://schemas.microsoft.com/office/drawing/2014/main" val="1427468067"/>
                    </a:ext>
                  </a:extLst>
                </a:gridCol>
                <a:gridCol w="393828">
                  <a:extLst>
                    <a:ext uri="{9D8B030D-6E8A-4147-A177-3AD203B41FA5}">
                      <a16:colId xmlns:a16="http://schemas.microsoft.com/office/drawing/2014/main" val="504059715"/>
                    </a:ext>
                  </a:extLst>
                </a:gridCol>
              </a:tblGrid>
              <a:tr h="135228">
                <a:tc>
                  <a:txBody>
                    <a:bodyPr/>
                    <a:lstStyle/>
                    <a:p>
                      <a:pPr algn="l" fontAlgn="ctr"/>
                      <a:endParaRPr lang="ja-JP" altLang="en-US" sz="800" b="0" i="0" u="none" strike="noStrike">
                        <a:effectLst/>
                        <a:latin typeface="ＭＳ Ｐゴシック" panose="020B0600070205080204" pitchFamily="50" charset="-128"/>
                        <a:ea typeface="ＭＳ Ｐゴシック" panose="020B0600070205080204" pitchFamily="50" charset="-128"/>
                      </a:endParaRPr>
                    </a:p>
                  </a:txBody>
                  <a:tcPr marL="4672" marR="4672" marT="4672"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ja-JP" altLang="en-US" sz="800" b="0" i="0" u="none" strike="noStrike">
                        <a:effectLst/>
                        <a:latin typeface="MS Gothic" panose="020B0609070205080204" pitchFamily="49" charset="-128"/>
                        <a:ea typeface="MS Gothic" panose="020B0609070205080204" pitchFamily="49" charset="-128"/>
                      </a:endParaRPr>
                    </a:p>
                  </a:txBody>
                  <a:tcPr marL="4672" marR="4672" marT="4672"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ja-JP" altLang="en-US" sz="800" b="0" i="0" u="none" strike="noStrike">
                        <a:effectLst/>
                        <a:latin typeface="MS Gothic" panose="020B0609070205080204" pitchFamily="49" charset="-128"/>
                        <a:ea typeface="MS Gothic" panose="020B0609070205080204" pitchFamily="49" charset="-128"/>
                      </a:endParaRPr>
                    </a:p>
                  </a:txBody>
                  <a:tcPr marL="4672" marR="4672" marT="467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ja-JP" altLang="en-US" sz="800" b="0" i="0" u="none" strike="noStrike">
                          <a:effectLst/>
                          <a:latin typeface="MS Gothic" panose="020B0609070205080204" pitchFamily="49" charset="-128"/>
                          <a:ea typeface="MS Gothic" panose="020B0609070205080204" pitchFamily="49" charset="-128"/>
                        </a:rPr>
                        <a:t>因子１</a:t>
                      </a:r>
                    </a:p>
                  </a:txBody>
                  <a:tcPr marL="4672" marR="4672" marT="46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ja-JP" altLang="en-US" sz="800" b="0" i="0" u="none" strike="noStrike">
                          <a:effectLst/>
                          <a:latin typeface="MS Gothic" panose="020B0609070205080204" pitchFamily="49" charset="-128"/>
                          <a:ea typeface="MS Gothic" panose="020B0609070205080204" pitchFamily="49" charset="-128"/>
                        </a:rPr>
                        <a:t>因子２</a:t>
                      </a:r>
                    </a:p>
                  </a:txBody>
                  <a:tcPr marL="4672" marR="4672" marT="46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ja-JP" altLang="en-US" sz="800" b="0" i="0" u="none" strike="noStrike">
                          <a:effectLst/>
                          <a:latin typeface="MS Gothic" panose="020B0609070205080204" pitchFamily="49" charset="-128"/>
                          <a:ea typeface="MS Gothic" panose="020B0609070205080204" pitchFamily="49" charset="-128"/>
                        </a:rPr>
                        <a:t>因子３</a:t>
                      </a:r>
                    </a:p>
                  </a:txBody>
                  <a:tcPr marL="4672" marR="4672" marT="46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ja-JP" altLang="en-US" sz="800" b="0" i="0" u="none" strike="noStrike">
                          <a:effectLst/>
                          <a:latin typeface="MS Gothic" panose="020B0609070205080204" pitchFamily="49" charset="-128"/>
                          <a:ea typeface="MS Gothic" panose="020B0609070205080204" pitchFamily="49" charset="-128"/>
                        </a:rPr>
                        <a:t>因子４</a:t>
                      </a:r>
                    </a:p>
                  </a:txBody>
                  <a:tcPr marL="4672" marR="4672" marT="46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ja-JP" altLang="en-US" sz="800" b="0" i="0" u="none" strike="noStrike">
                          <a:effectLst/>
                          <a:latin typeface="MS Gothic" panose="020B0609070205080204" pitchFamily="49" charset="-128"/>
                          <a:ea typeface="MS Gothic" panose="020B0609070205080204" pitchFamily="49" charset="-128"/>
                        </a:rPr>
                        <a:t>因子５</a:t>
                      </a:r>
                    </a:p>
                  </a:txBody>
                  <a:tcPr marL="4672" marR="4672" marT="46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ja-JP" altLang="en-US" sz="800" b="0" i="0" u="none" strike="noStrike">
                          <a:effectLst/>
                          <a:latin typeface="MS Gothic" panose="020B0609070205080204" pitchFamily="49" charset="-128"/>
                          <a:ea typeface="MS Gothic" panose="020B0609070205080204" pitchFamily="49" charset="-128"/>
                        </a:rPr>
                        <a:t>因子６</a:t>
                      </a:r>
                    </a:p>
                  </a:txBody>
                  <a:tcPr marL="4672" marR="4672" marT="46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8908115"/>
                  </a:ext>
                </a:extLst>
              </a:tr>
              <a:tr h="149842">
                <a:tc rowSpan="10">
                  <a:txBody>
                    <a:bodyPr/>
                    <a:lstStyle/>
                    <a:p>
                      <a:pPr algn="ctr" fontAlgn="ctr"/>
                      <a:r>
                        <a:rPr lang="ja-JP" altLang="en-US" sz="700" b="1" i="0" u="none" strike="noStrike" dirty="0">
                          <a:effectLst/>
                          <a:latin typeface="ＭＳ Ｐゴシック" panose="020B0600070205080204" pitchFamily="50" charset="-128"/>
                          <a:ea typeface="ＭＳ Ｐゴシック" panose="020B0600070205080204" pitchFamily="50" charset="-128"/>
                        </a:rPr>
                        <a:t>グループ１</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Q2S11</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異なる価値観が共存できる社会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0.923</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-0.110</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0.014</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-0.139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0.051</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0.026</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5621706"/>
                  </a:ext>
                </a:extLst>
              </a:tr>
              <a:tr h="149842">
                <a:tc vMerge="1">
                  <a:txBody>
                    <a:bodyPr/>
                    <a:lstStyle/>
                    <a:p>
                      <a:endParaRPr kumimoji="1" lang="ja-JP" altLang="en-US"/>
                    </a:p>
                  </a:txBody>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Q2S13</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多様性に富んだ社会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0.896</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-0.153</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0.019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-0.032</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0.069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-0.025</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9269967"/>
                  </a:ext>
                </a:extLst>
              </a:tr>
              <a:tr h="194819">
                <a:tc vMerge="1">
                  <a:txBody>
                    <a:bodyPr/>
                    <a:lstStyle/>
                    <a:p>
                      <a:endParaRPr kumimoji="1" lang="ja-JP" altLang="en-US"/>
                    </a:p>
                  </a:txBody>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Q2S7</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個人の自由と責任が尊重される社会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0.763</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0.032</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-0.046</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-0.019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0.066</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-0.030</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6128660"/>
                  </a:ext>
                </a:extLst>
              </a:tr>
              <a:tr h="149842">
                <a:tc vMerge="1">
                  <a:txBody>
                    <a:bodyPr/>
                    <a:lstStyle/>
                    <a:p>
                      <a:endParaRPr kumimoji="1" lang="ja-JP" altLang="en-US"/>
                    </a:p>
                  </a:txBody>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Q2S12</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楽しみや感動がある社会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0.737</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0.203</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0.001</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-0.085</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-0.043</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-0.074</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8477658"/>
                  </a:ext>
                </a:extLst>
              </a:tr>
              <a:tr h="149842">
                <a:tc vMerge="1">
                  <a:txBody>
                    <a:bodyPr/>
                    <a:lstStyle/>
                    <a:p>
                      <a:endParaRPr kumimoji="1" lang="ja-JP" altLang="en-US"/>
                    </a:p>
                  </a:txBody>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Q2S14</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外に対して開かれた社会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0.711</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0.031</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0.033</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0.038</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-0.058</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0.032</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89703083"/>
                  </a:ext>
                </a:extLst>
              </a:tr>
              <a:tr h="149842">
                <a:tc vMerge="1">
                  <a:txBody>
                    <a:bodyPr/>
                    <a:lstStyle/>
                    <a:p>
                      <a:endParaRPr kumimoji="1" lang="ja-JP" altLang="en-US"/>
                    </a:p>
                  </a:txBody>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Q2S1</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個性や独自性を尊重する社会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0.700</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-0.101</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-0.091</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-0.082</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0.226</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0.107</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5359897"/>
                  </a:ext>
                </a:extLst>
              </a:tr>
              <a:tr h="149842">
                <a:tc vMerge="1">
                  <a:txBody>
                    <a:bodyPr/>
                    <a:lstStyle/>
                    <a:p>
                      <a:endParaRPr kumimoji="1" lang="ja-JP" altLang="en-US"/>
                    </a:p>
                  </a:txBody>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Q2S9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機会やチャンスがある社会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0.674</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0.209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0.001</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0.016</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-0.107</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-0.018</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0026504"/>
                  </a:ext>
                </a:extLst>
              </a:tr>
              <a:tr h="149842">
                <a:tc vMerge="1">
                  <a:txBody>
                    <a:bodyPr/>
                    <a:lstStyle/>
                    <a:p>
                      <a:endParaRPr kumimoji="1" lang="ja-JP" altLang="en-US"/>
                    </a:p>
                  </a:txBody>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Q2S10</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能力のある人が活躍できる社会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0.621</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0.079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-0.004</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0.200</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-0.089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-0.218</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2435725"/>
                  </a:ext>
                </a:extLst>
              </a:tr>
              <a:tr h="149842">
                <a:tc vMerge="1">
                  <a:txBody>
                    <a:bodyPr/>
                    <a:lstStyle/>
                    <a:p>
                      <a:endParaRPr kumimoji="1" lang="ja-JP" altLang="en-US"/>
                    </a:p>
                  </a:txBody>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Q2S8</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規制やタブーの少ない社会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0.410</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-0.068</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0.147</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0.028</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-0.154</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0.161</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5860697"/>
                  </a:ext>
                </a:extLst>
              </a:tr>
              <a:tr h="149842">
                <a:tc vMerge="1">
                  <a:txBody>
                    <a:bodyPr/>
                    <a:lstStyle/>
                    <a:p>
                      <a:endParaRPr kumimoji="1" lang="ja-JP" altLang="en-US"/>
                    </a:p>
                  </a:txBody>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Q2S2</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成長・発展・進歩する社会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0.394</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0.209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-0.135</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0.223</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0.129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0.084</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0647897"/>
                  </a:ext>
                </a:extLst>
              </a:tr>
              <a:tr h="149842">
                <a:tc rowSpan="8">
                  <a:txBody>
                    <a:bodyPr/>
                    <a:lstStyle/>
                    <a:p>
                      <a:pPr algn="ctr" fontAlgn="ctr"/>
                      <a:r>
                        <a:rPr lang="ja-JP" altLang="en-US" sz="700" b="1" i="0" u="none" strike="noStrike" dirty="0">
                          <a:effectLst/>
                          <a:latin typeface="ＭＳ Ｐゴシック" panose="020B0600070205080204" pitchFamily="50" charset="-128"/>
                          <a:ea typeface="ＭＳ Ｐゴシック" panose="020B0600070205080204" pitchFamily="50" charset="-128"/>
                        </a:rPr>
                        <a:t>グループ</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p>
                      <a:pPr algn="ctr" fontAlgn="ctr"/>
                      <a:r>
                        <a:rPr lang="en-US" altLang="ja-JP" sz="700" b="1" i="0" u="none" strike="noStrike" dirty="0">
                          <a:effectLst/>
                          <a:latin typeface="ＭＳ Ｐゴシック" panose="020B0600070205080204" pitchFamily="50" charset="-128"/>
                          <a:ea typeface="ＭＳ Ｐゴシック" panose="020B0600070205080204" pitchFamily="50" charset="-128"/>
                        </a:rPr>
                        <a:t>2</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Q3S6</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ゆとりのある社会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-0.009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0.876</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-0.075</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-0.060</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-0.049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0.098</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2152919"/>
                  </a:ext>
                </a:extLst>
              </a:tr>
              <a:tr h="174281">
                <a:tc vMerge="1">
                  <a:txBody>
                    <a:bodyPr/>
                    <a:lstStyle/>
                    <a:p>
                      <a:endParaRPr kumimoji="1" lang="ja-JP" altLang="en-US"/>
                    </a:p>
                  </a:txBody>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Q3S9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危険・危機・リスクが避けられる社会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-0.071</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0.857</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-0.035</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0.032</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-0.012</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-0.007</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5355985"/>
                  </a:ext>
                </a:extLst>
              </a:tr>
              <a:tr h="177751">
                <a:tc vMerge="1">
                  <a:txBody>
                    <a:bodyPr/>
                    <a:lstStyle/>
                    <a:p>
                      <a:endParaRPr kumimoji="1" lang="ja-JP" altLang="en-US"/>
                    </a:p>
                  </a:txBody>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Q3S8</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ルールや節度を守り、秩序が保たれる社会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-0.007</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0.794</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0.049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0.076</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0.069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-0.173</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1041832"/>
                  </a:ext>
                </a:extLst>
              </a:tr>
              <a:tr h="149842">
                <a:tc vMerge="1">
                  <a:txBody>
                    <a:bodyPr/>
                    <a:lstStyle/>
                    <a:p>
                      <a:endParaRPr kumimoji="1" lang="ja-JP" altLang="en-US"/>
                    </a:p>
                  </a:txBody>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Q3S5</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平等に恵まれる社会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0.020</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0.638</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0.111</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-0.084</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0.039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0.168</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4025228"/>
                  </a:ext>
                </a:extLst>
              </a:tr>
              <a:tr h="149842">
                <a:tc vMerge="1">
                  <a:txBody>
                    <a:bodyPr/>
                    <a:lstStyle/>
                    <a:p>
                      <a:endParaRPr kumimoji="1" lang="ja-JP" altLang="en-US"/>
                    </a:p>
                  </a:txBody>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Q3S7</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皆が協力し、助け合う社会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0.152</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0.606</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0.130</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-0.032</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0.035</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0.033</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2388328"/>
                  </a:ext>
                </a:extLst>
              </a:tr>
              <a:tr h="149842">
                <a:tc vMerge="1">
                  <a:txBody>
                    <a:bodyPr/>
                    <a:lstStyle/>
                    <a:p>
                      <a:endParaRPr kumimoji="1" lang="ja-JP" altLang="en-US"/>
                    </a:p>
                  </a:txBody>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Q3S10</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誰も取り残されない社会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0.012</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0.565</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0.210</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-0.136</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-0.069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0.313</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1798709"/>
                  </a:ext>
                </a:extLst>
              </a:tr>
              <a:tr h="176470">
                <a:tc vMerge="1">
                  <a:txBody>
                    <a:bodyPr/>
                    <a:lstStyle/>
                    <a:p>
                      <a:endParaRPr kumimoji="1" lang="ja-JP" altLang="en-US"/>
                    </a:p>
                  </a:txBody>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Q3S12</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「くつろぎ」や癒やしを感じられる社会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0.145</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0.549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0.190</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-0.055</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-0.001</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0.075</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3584037"/>
                  </a:ext>
                </a:extLst>
              </a:tr>
              <a:tr h="149842">
                <a:tc vMerge="1">
                  <a:txBody>
                    <a:bodyPr/>
                    <a:lstStyle/>
                    <a:p>
                      <a:endParaRPr kumimoji="1" lang="ja-JP" altLang="en-US"/>
                    </a:p>
                  </a:txBody>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Q3S2</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a:effectLst/>
                          <a:latin typeface="MS Gothic" panose="020B0609070205080204" pitchFamily="49" charset="-128"/>
                          <a:ea typeface="MS Gothic" panose="020B0609070205080204" pitchFamily="49" charset="-128"/>
                        </a:rPr>
                        <a:t>安定・持続する社会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0.030</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0.500</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0.118</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-0.022</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0.371</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-0.057</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3079642"/>
                  </a:ext>
                </a:extLst>
              </a:tr>
              <a:tr h="149842">
                <a:tc rowSpan="5">
                  <a:txBody>
                    <a:bodyPr/>
                    <a:lstStyle/>
                    <a:p>
                      <a:pPr algn="ctr" fontAlgn="ctr"/>
                      <a:r>
                        <a:rPr lang="ja-JP" altLang="en-US" sz="700" b="1" i="0" u="none" strike="noStrike" dirty="0">
                          <a:effectLst/>
                          <a:latin typeface="ＭＳ Ｐゴシック" panose="020B0600070205080204" pitchFamily="50" charset="-128"/>
                          <a:ea typeface="ＭＳ Ｐゴシック" panose="020B0600070205080204" pitchFamily="50" charset="-128"/>
                        </a:rPr>
                        <a:t>グループ</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p>
                      <a:pPr algn="ctr" fontAlgn="ctr"/>
                      <a:r>
                        <a:rPr lang="en-US" altLang="ja-JP" sz="700" b="1" i="0" u="none" strike="noStrike" dirty="0">
                          <a:effectLst/>
                          <a:latin typeface="ＭＳ Ｐゴシック" panose="020B0600070205080204" pitchFamily="50" charset="-128"/>
                          <a:ea typeface="ＭＳ Ｐゴシック" panose="020B0600070205080204" pitchFamily="50" charset="-128"/>
                        </a:rPr>
                        <a:t>3</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Q3S13</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同質性・均質性が保たれた社会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0.102</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-0.099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0.691</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0.120</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0.068</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0.065</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9134428"/>
                  </a:ext>
                </a:extLst>
              </a:tr>
              <a:tr h="149842">
                <a:tc vMerge="1">
                  <a:txBody>
                    <a:bodyPr/>
                    <a:lstStyle/>
                    <a:p>
                      <a:endParaRPr kumimoji="1" lang="ja-JP" altLang="en-US"/>
                    </a:p>
                  </a:txBody>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Q3S11</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a:effectLst/>
                          <a:latin typeface="MS Gothic" panose="020B0609070205080204" pitchFamily="49" charset="-128"/>
                          <a:ea typeface="MS Gothic" panose="020B0609070205080204" pitchFamily="49" charset="-128"/>
                        </a:rPr>
                        <a:t>皆が同じ価値観を共有できる社会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-0.029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-0.006</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0.690</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0.074</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-0.042</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0.292</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5322656"/>
                  </a:ext>
                </a:extLst>
              </a:tr>
              <a:tr h="149842">
                <a:tc vMerge="1">
                  <a:txBody>
                    <a:bodyPr/>
                    <a:lstStyle/>
                    <a:p>
                      <a:endParaRPr kumimoji="1" lang="ja-JP" altLang="en-US"/>
                    </a:p>
                  </a:txBody>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Q3S14</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連帯感や絆が強い社会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0.073</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0.140</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0.560</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0.086</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0.053</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0.023</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0838598"/>
                  </a:ext>
                </a:extLst>
              </a:tr>
              <a:tr h="149842">
                <a:tc vMerge="1">
                  <a:txBody>
                    <a:bodyPr/>
                    <a:lstStyle/>
                    <a:p>
                      <a:endParaRPr kumimoji="1" lang="ja-JP" altLang="en-US"/>
                    </a:p>
                  </a:txBody>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Q3S4</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a:effectLst/>
                          <a:latin typeface="MS Gothic" panose="020B0609070205080204" pitchFamily="49" charset="-128"/>
                          <a:ea typeface="MS Gothic" panose="020B0609070205080204" pitchFamily="49" charset="-128"/>
                        </a:rPr>
                        <a:t>伝統を守る社会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-0.115</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0.238</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0.416</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0.063</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0.142</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-0.080</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3573311"/>
                  </a:ext>
                </a:extLst>
              </a:tr>
              <a:tr h="149842">
                <a:tc vMerge="1">
                  <a:txBody>
                    <a:bodyPr/>
                    <a:lstStyle/>
                    <a:p>
                      <a:endParaRPr kumimoji="1" lang="ja-JP" altLang="en-US"/>
                    </a:p>
                  </a:txBody>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Q3S3</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a:effectLst/>
                          <a:latin typeface="MS Gothic" panose="020B0609070205080204" pitchFamily="49" charset="-128"/>
                          <a:ea typeface="MS Gothic" panose="020B0609070205080204" pitchFamily="49" charset="-128"/>
                        </a:rPr>
                        <a:t>変化の少ない社会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-0.173</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0.054</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0.401</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-0.086</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0.176</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-0.090</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3736902"/>
                  </a:ext>
                </a:extLst>
              </a:tr>
              <a:tr h="149842">
                <a:tc rowSpan="4">
                  <a:txBody>
                    <a:bodyPr/>
                    <a:lstStyle/>
                    <a:p>
                      <a:pPr algn="ctr" fontAlgn="ctr"/>
                      <a:r>
                        <a:rPr lang="ja-JP" altLang="en-US" sz="700" b="1" i="0" u="none" strike="noStrike" dirty="0">
                          <a:effectLst/>
                          <a:latin typeface="ＭＳ Ｐゴシック" panose="020B0600070205080204" pitchFamily="50" charset="-128"/>
                          <a:ea typeface="ＭＳ Ｐゴシック" panose="020B0600070205080204" pitchFamily="50" charset="-128"/>
                        </a:rPr>
                        <a:t>グループ</a:t>
                      </a:r>
                      <a:endParaRPr lang="en-US" altLang="ja-JP" sz="700" b="1" i="0" u="none" strike="noStrike" dirty="0">
                        <a:effectLst/>
                        <a:latin typeface="ＭＳ Ｐゴシック" panose="020B0600070205080204" pitchFamily="50" charset="-128"/>
                        <a:ea typeface="ＭＳ Ｐゴシック" panose="020B0600070205080204" pitchFamily="50" charset="-128"/>
                      </a:endParaRPr>
                    </a:p>
                    <a:p>
                      <a:pPr algn="ctr" fontAlgn="ctr"/>
                      <a:r>
                        <a:rPr lang="en-US" altLang="ja-JP" sz="700" b="1" i="0" u="none" strike="noStrike" dirty="0">
                          <a:effectLst/>
                          <a:latin typeface="ＭＳ Ｐゴシック" panose="020B0600070205080204" pitchFamily="50" charset="-128"/>
                          <a:ea typeface="ＭＳ Ｐゴシック" panose="020B0600070205080204" pitchFamily="50" charset="-128"/>
                        </a:rPr>
                        <a:t>4</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Q2S5</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a:effectLst/>
                          <a:latin typeface="MS Gothic" panose="020B0609070205080204" pitchFamily="49" charset="-128"/>
                          <a:ea typeface="MS Gothic" panose="020B0609070205080204" pitchFamily="49" charset="-128"/>
                        </a:rPr>
                        <a:t>競争的な社会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-0.134</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-0.157</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0.191</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0.638</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-0.115</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-0.069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7134308"/>
                  </a:ext>
                </a:extLst>
              </a:tr>
              <a:tr h="149842">
                <a:tc vMerge="1">
                  <a:txBody>
                    <a:bodyPr/>
                    <a:lstStyle/>
                    <a:p>
                      <a:endParaRPr kumimoji="1" lang="ja-JP" altLang="en-US"/>
                    </a:p>
                  </a:txBody>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Q2S4</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革新的な社会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0.121</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0.084</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-0.029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0.593</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-0.008</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0.309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9091298"/>
                  </a:ext>
                </a:extLst>
              </a:tr>
              <a:tr h="149842">
                <a:tc vMerge="1">
                  <a:txBody>
                    <a:bodyPr/>
                    <a:lstStyle/>
                    <a:p>
                      <a:endParaRPr kumimoji="1" lang="ja-JP" altLang="en-US"/>
                    </a:p>
                  </a:txBody>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Q2S3</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a:effectLst/>
                          <a:latin typeface="MS Gothic" panose="020B0609070205080204" pitchFamily="49" charset="-128"/>
                          <a:ea typeface="MS Gothic" panose="020B0609070205080204" pitchFamily="49" charset="-128"/>
                        </a:rPr>
                        <a:t>常に変化する社会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0.145</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-0.038</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-0.051</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0.578</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0.059</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0.198</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399164"/>
                  </a:ext>
                </a:extLst>
              </a:tr>
              <a:tr h="149842">
                <a:tc vMerge="1">
                  <a:txBody>
                    <a:bodyPr/>
                    <a:lstStyle/>
                    <a:p>
                      <a:endParaRPr kumimoji="1" lang="ja-JP" altLang="en-US"/>
                    </a:p>
                  </a:txBody>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Q2S6</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効率的な社会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0.285</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0.080</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-0.050</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0.403</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0.046</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-0.085</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4276584"/>
                  </a:ext>
                </a:extLst>
              </a:tr>
              <a:tr h="149842">
                <a:tc>
                  <a:txBody>
                    <a:bodyPr/>
                    <a:lstStyle/>
                    <a:p>
                      <a:pPr algn="l" fontAlgn="ctr"/>
                      <a:r>
                        <a:rPr lang="ja-JP" altLang="en-US" sz="800" b="0" i="0" u="none" strike="noStrike">
                          <a:effectLst/>
                          <a:latin typeface="ＭＳ Ｐゴシック" panose="020B0600070205080204" pitchFamily="50" charset="-128"/>
                          <a:ea typeface="ＭＳ Ｐゴシック" panose="020B0600070205080204" pitchFamily="50" charset="-128"/>
                        </a:rPr>
                        <a:t>　</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800" b="0" i="0" u="none" strike="noStrike">
                          <a:effectLst/>
                          <a:latin typeface="MS Gothic" panose="020B0609070205080204" pitchFamily="49" charset="-128"/>
                          <a:ea typeface="MS Gothic" panose="020B0609070205080204" pitchFamily="49" charset="-128"/>
                        </a:rPr>
                        <a:t>Q3S1</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調和を尊重する社会</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dirty="0">
                          <a:effectLst/>
                          <a:latin typeface="MS Gothic" panose="020B0609070205080204" pitchFamily="49" charset="-128"/>
                          <a:ea typeface="MS Gothic" panose="020B0609070205080204" pitchFamily="49" charset="-128"/>
                        </a:rPr>
                        <a:t>0.242</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0.096</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0.268</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effectLst/>
                          <a:latin typeface="MS Gothic" panose="020B0609070205080204" pitchFamily="49" charset="-128"/>
                          <a:ea typeface="MS Gothic" panose="020B0609070205080204" pitchFamily="49" charset="-128"/>
                        </a:rPr>
                        <a:t>-0.070</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800" b="1" i="0" u="none" strike="noStrike">
                          <a:solidFill>
                            <a:srgbClr val="9C0006"/>
                          </a:solidFill>
                          <a:effectLst/>
                          <a:latin typeface="MS Gothic" panose="020B0609070205080204" pitchFamily="49" charset="-128"/>
                          <a:ea typeface="MS Gothic" panose="020B0609070205080204" pitchFamily="49" charset="-128"/>
                        </a:rPr>
                        <a:t>0.496</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800" b="1" i="0" u="none" strike="noStrike" dirty="0">
                          <a:effectLst/>
                          <a:latin typeface="MS Gothic" panose="020B0609070205080204" pitchFamily="49" charset="-128"/>
                          <a:ea typeface="MS Gothic" panose="020B0609070205080204" pitchFamily="49" charset="-128"/>
                        </a:rPr>
                        <a:t>-0.034</a:t>
                      </a:r>
                    </a:p>
                  </a:txBody>
                  <a:tcPr marL="4672" marR="4672" marT="46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0953662"/>
                  </a:ext>
                </a:extLst>
              </a:tr>
            </a:tbl>
          </a:graphicData>
        </a:graphic>
      </p:graphicFrame>
      <p:sp>
        <p:nvSpPr>
          <p:cNvPr id="5" name="大かっこ 4">
            <a:extLst>
              <a:ext uri="{FF2B5EF4-FFF2-40B4-BE49-F238E27FC236}">
                <a16:creationId xmlns:a16="http://schemas.microsoft.com/office/drawing/2014/main" id="{E994A563-C52F-E1C0-460F-F2D652846133}"/>
              </a:ext>
            </a:extLst>
          </p:cNvPr>
          <p:cNvSpPr/>
          <p:nvPr/>
        </p:nvSpPr>
        <p:spPr>
          <a:xfrm>
            <a:off x="2169327" y="4468619"/>
            <a:ext cx="2475921" cy="1030815"/>
          </a:xfrm>
          <a:prstGeom prst="bracketPair">
            <a:avLst>
              <a:gd name="adj" fmla="val 8398"/>
            </a:avLst>
          </a:prstGeom>
        </p:spPr>
        <p:style>
          <a:lnRef idx="1">
            <a:schemeClr val="accent1"/>
          </a:lnRef>
          <a:fillRef idx="0">
            <a:schemeClr val="accent1"/>
          </a:fillRef>
          <a:effectRef idx="0">
            <a:schemeClr val="accent1"/>
          </a:effectRef>
          <a:fontRef idx="minor">
            <a:schemeClr val="tx1"/>
          </a:fontRef>
        </p:style>
        <p:txBody>
          <a:bodyPr rtlCol="0" anchor="ctr"/>
          <a:lstStyle/>
          <a:p>
            <a:r>
              <a:rPr lang="en-US" altLang="ja-JP" sz="1100" dirty="0">
                <a:latin typeface="ＭＳ Ｐゴシック" panose="020B0600070205080204" pitchFamily="50" charset="-128"/>
                <a:ea typeface="游ゴシック" panose="020B0400000000000000" pitchFamily="50" charset="-128"/>
                <a:cs typeface="ＭＳ Ｐゴシック" panose="020B0600070205080204" pitchFamily="50" charset="-128"/>
              </a:rPr>
              <a:t>※</a:t>
            </a:r>
            <a:r>
              <a:rPr lang="ja-JP" altLang="en-US" sz="1100" dirty="0">
                <a:effectLst/>
                <a:latin typeface="ＭＳ Ｐゴシック" panose="020B0600070205080204" pitchFamily="50" charset="-128"/>
                <a:ea typeface="游ゴシック" panose="020B0400000000000000" pitchFamily="50" charset="-128"/>
                <a:cs typeface="ＭＳ Ｐゴシック" panose="020B0600070205080204" pitchFamily="50" charset="-128"/>
              </a:rPr>
              <a:t>因子数の設定にあたっては、</a:t>
            </a:r>
            <a:r>
              <a:rPr lang="ja-JP" altLang="ja-JP" sz="1100" dirty="0">
                <a:effectLst/>
                <a:latin typeface="ＭＳ Ｐゴシック" panose="020B0600070205080204" pitchFamily="50" charset="-128"/>
                <a:ea typeface="游ゴシック" panose="020B0400000000000000" pitchFamily="50" charset="-128"/>
                <a:cs typeface="ＭＳ Ｐゴシック" panose="020B0600070205080204" pitchFamily="50" charset="-128"/>
              </a:rPr>
              <a:t>固有値１以上を基本としつつ、実際の計算結果により因子ごとにかかる負荷量が極端になる場合には、試行錯誤でバランスのよい因子数に調整した。</a:t>
            </a:r>
            <a:endParaRPr lang="en-US" altLang="ja-JP" sz="1100" dirty="0">
              <a:effectLst/>
              <a:latin typeface="ＭＳ Ｐゴシック" panose="020B0600070205080204" pitchFamily="50" charset="-128"/>
              <a:ea typeface="游ゴシック" panose="020B0400000000000000" pitchFamily="50" charset="-128"/>
              <a:cs typeface="ＭＳ Ｐゴシック" panose="020B0600070205080204" pitchFamily="50" charset="-128"/>
            </a:endParaRPr>
          </a:p>
          <a:p>
            <a:r>
              <a:rPr lang="en-US" altLang="ja-JP" sz="1100" dirty="0">
                <a:latin typeface="ＭＳ Ｐゴシック" panose="020B0600070205080204" pitchFamily="50" charset="-128"/>
                <a:ea typeface="游ゴシック" panose="020B0400000000000000" pitchFamily="50" charset="-128"/>
                <a:cs typeface="ＭＳ Ｐゴシック" panose="020B0600070205080204" pitchFamily="50" charset="-128"/>
              </a:rPr>
              <a:t>(2)</a:t>
            </a:r>
            <a:r>
              <a:rPr lang="ja-JP" altLang="en-US" sz="1100" dirty="0">
                <a:latin typeface="ＭＳ Ｐゴシック" panose="020B0600070205080204" pitchFamily="50" charset="-128"/>
                <a:ea typeface="游ゴシック" panose="020B0400000000000000" pitchFamily="50" charset="-128"/>
                <a:cs typeface="ＭＳ Ｐゴシック" panose="020B0600070205080204" pitchFamily="50" charset="-128"/>
              </a:rPr>
              <a:t>（</a:t>
            </a:r>
            <a:r>
              <a:rPr lang="en-US" altLang="ja-JP" sz="1100" dirty="0">
                <a:latin typeface="ＭＳ Ｐゴシック" panose="020B0600070205080204" pitchFamily="50" charset="-128"/>
                <a:ea typeface="游ゴシック" panose="020B0400000000000000" pitchFamily="50" charset="-128"/>
                <a:cs typeface="ＭＳ Ｐゴシック" panose="020B0600070205080204" pitchFamily="50" charset="-128"/>
              </a:rPr>
              <a:t>3</a:t>
            </a:r>
            <a:r>
              <a:rPr lang="ja-JP" altLang="en-US" sz="1100" dirty="0">
                <a:latin typeface="ＭＳ Ｐゴシック" panose="020B0600070205080204" pitchFamily="50" charset="-128"/>
                <a:ea typeface="游ゴシック" panose="020B0400000000000000" pitchFamily="50" charset="-128"/>
                <a:cs typeface="ＭＳ Ｐゴシック" panose="020B0600070205080204" pitchFamily="50" charset="-128"/>
              </a:rPr>
              <a:t>）でも同じ。</a:t>
            </a:r>
            <a:endParaRPr lang="ja-JP" alt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1097209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348011" y="427216"/>
            <a:ext cx="9672456" cy="630608"/>
          </a:xfrm>
        </p:spPr>
        <p:txBody>
          <a:bodyPr>
            <a:normAutofit/>
          </a:bodyPr>
          <a:lstStyle/>
          <a:p>
            <a:r>
              <a:rPr kumimoji="1" lang="ja-JP" altLang="en-US" dirty="0"/>
              <a:t>８．因子分析　</a:t>
            </a:r>
            <a:r>
              <a:rPr lang="ja-JP" altLang="en-US" sz="1579" dirty="0"/>
              <a:t>その２</a:t>
            </a:r>
          </a:p>
        </p:txBody>
      </p:sp>
      <p:sp>
        <p:nvSpPr>
          <p:cNvPr id="6" name="スライド番号プレースホルダー 5">
            <a:extLst>
              <a:ext uri="{FF2B5EF4-FFF2-40B4-BE49-F238E27FC236}">
                <a16:creationId xmlns:a16="http://schemas.microsoft.com/office/drawing/2014/main" id="{3DBE9436-8EE9-C925-3A33-3E04621C7702}"/>
              </a:ext>
            </a:extLst>
          </p:cNvPr>
          <p:cNvSpPr>
            <a:spLocks noGrp="1"/>
          </p:cNvSpPr>
          <p:nvPr>
            <p:ph type="sldNum" sz="quarter" idx="12"/>
          </p:nvPr>
        </p:nvSpPr>
        <p:spPr/>
        <p:txBody>
          <a:bodyPr/>
          <a:lstStyle/>
          <a:p>
            <a:pPr rtl="0"/>
            <a:fld id="{3A98EE3D-8CD1-4C3F-BD1C-C98C9596463C}" type="slidenum">
              <a:rPr lang="en-US" smtClean="0"/>
              <a:t>29</a:t>
            </a:fld>
            <a:endParaRPr lang="en-US" dirty="0"/>
          </a:p>
        </p:txBody>
      </p:sp>
      <p:sp>
        <p:nvSpPr>
          <p:cNvPr id="10" name="コンテンツ プレースホルダー 2">
            <a:extLst>
              <a:ext uri="{FF2B5EF4-FFF2-40B4-BE49-F238E27FC236}">
                <a16:creationId xmlns:a16="http://schemas.microsoft.com/office/drawing/2014/main" id="{8A77802B-DE77-F186-9750-29D8312EDC35}"/>
              </a:ext>
            </a:extLst>
          </p:cNvPr>
          <p:cNvSpPr>
            <a:spLocks noGrp="1"/>
          </p:cNvSpPr>
          <p:nvPr>
            <p:ph idx="1"/>
          </p:nvPr>
        </p:nvSpPr>
        <p:spPr>
          <a:xfrm>
            <a:off x="4759038" y="1558138"/>
            <a:ext cx="5848002" cy="5943557"/>
          </a:xfrm>
          <a:ln>
            <a:solidFill>
              <a:schemeClr val="tx1"/>
            </a:solidFill>
            <a:prstDash val="dash"/>
          </a:ln>
        </p:spPr>
        <p:txBody>
          <a:bodyPr>
            <a:noAutofit/>
          </a:bodyPr>
          <a:lstStyle/>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lang="ja-JP" altLang="en-US" sz="1200" dirty="0">
                <a:latin typeface="ＭＳ ゴシック" panose="020B0609070205080204" pitchFamily="49" charset="-128"/>
                <a:ea typeface="ＭＳ ゴシック" panose="020B0609070205080204" pitchFamily="49" charset="-128"/>
              </a:rPr>
              <a:t>＜因子負荷量＞</a:t>
            </a: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200" dirty="0">
              <a:solidFill>
                <a:prstClr val="black"/>
              </a:solidFill>
              <a:latin typeface="ＭＳ ゴシック" panose="020B0609070205080204" pitchFamily="49" charset="-128"/>
              <a:ea typeface="ＭＳ ゴシック" panose="020B0609070205080204" pitchFamily="49" charset="-128"/>
            </a:endParaRPr>
          </a:p>
        </p:txBody>
      </p:sp>
      <p:sp>
        <p:nvSpPr>
          <p:cNvPr id="11" name="コンテンツ プレースホルダー 2">
            <a:extLst>
              <a:ext uri="{FF2B5EF4-FFF2-40B4-BE49-F238E27FC236}">
                <a16:creationId xmlns:a16="http://schemas.microsoft.com/office/drawing/2014/main" id="{8C5C0D3E-C968-DF10-8D5F-B3B2DA7D0CCE}"/>
              </a:ext>
            </a:extLst>
          </p:cNvPr>
          <p:cNvSpPr txBox="1">
            <a:spLocks/>
          </p:cNvSpPr>
          <p:nvPr/>
        </p:nvSpPr>
        <p:spPr>
          <a:xfrm>
            <a:off x="192896" y="1558138"/>
            <a:ext cx="4491533" cy="5943557"/>
          </a:xfrm>
          <a:prstGeom prst="rect">
            <a:avLst/>
          </a:prstGeom>
          <a:ln>
            <a:solidFill>
              <a:schemeClr val="tx1"/>
            </a:solidFill>
            <a:prstDash val="dash"/>
          </a:ln>
        </p:spPr>
        <p:txBody>
          <a:bodyPr vert="horz" lIns="80189" tIns="40094" rIns="80189" bIns="40094"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＜数値設定＞</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200" dirty="0">
              <a:latin typeface="ＭＳ ゴシック" panose="020B0609070205080204" pitchFamily="49" charset="-128"/>
              <a:ea typeface="ＭＳ ゴシック" panose="020B0609070205080204" pitchFamily="49" charset="-128"/>
            </a:endParaRPr>
          </a:p>
          <a:p>
            <a:pPr marL="0" marR="0" lvl="0" indent="0" defTabSz="914400" eaLnBrk="1" fontAlgn="auto" latinLnBrk="0" hangingPunct="1">
              <a:lnSpc>
                <a:spcPct val="100000"/>
              </a:lnSpc>
              <a:spcBef>
                <a:spcPts val="0"/>
              </a:spcBef>
              <a:spcAft>
                <a:spcPts val="0"/>
              </a:spcAft>
              <a:buClrTx/>
              <a:buSzTx/>
              <a:buFontTx/>
              <a:buNone/>
              <a:tabLst/>
              <a:defRPr/>
            </a:pPr>
            <a:r>
              <a:rPr lang="ja-JP" altLang="en-US" sz="1200" dirty="0">
                <a:latin typeface="ＭＳ ゴシック" panose="020B0609070205080204" pitchFamily="49" charset="-128"/>
                <a:ea typeface="ＭＳ ゴシック" panose="020B0609070205080204" pitchFamily="49" charset="-128"/>
              </a:rPr>
              <a:t>・</a:t>
            </a:r>
            <a:r>
              <a:rPr kumimoji="0" lang="ja-JP" altLang="en-US"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各回答者ごとに、各項目の選択肢への回答を次のように点数化。</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関心がない＝１</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どちらかというと関心がない＝２</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どちらともいえない＝３</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どちらかというと関心がある＝４</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感心がある＝５</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200" kern="0" dirty="0">
              <a:solidFill>
                <a:prstClr val="black"/>
              </a:solidFill>
              <a:latin typeface="ＭＳ Ｐゴシック" panose="020B0600070205080204" pitchFamily="50" charset="-128"/>
              <a:ea typeface="ＭＳ Ｐゴシック" panose="020B0600070205080204" pitchFamily="50"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＜オプション設定＞</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・因子数：６</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・回転法：プロマックス</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・抽出法：最尤法</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＜因子の解釈＞　</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６つの因子は、それぞれ次のような要素を反映したものと解釈できる。提示した</a:t>
            </a:r>
            <a:r>
              <a:rPr lang="en-US" altLang="ja-JP" sz="1200" dirty="0">
                <a:latin typeface="ＭＳ ゴシック" panose="020B0609070205080204" pitchFamily="49" charset="-128"/>
                <a:ea typeface="ＭＳ ゴシック" panose="020B0609070205080204" pitchFamily="49" charset="-128"/>
              </a:rPr>
              <a:t>28</a:t>
            </a:r>
            <a:r>
              <a:rPr lang="ja-JP" altLang="en-US" sz="1200" dirty="0">
                <a:latin typeface="ＭＳ ゴシック" panose="020B0609070205080204" pitchFamily="49" charset="-128"/>
                <a:ea typeface="ＭＳ ゴシック" panose="020B0609070205080204" pitchFamily="49" charset="-128"/>
              </a:rPr>
              <a:t>項目のうち</a:t>
            </a:r>
            <a:r>
              <a:rPr lang="en-US" altLang="ja-JP" sz="1200" dirty="0">
                <a:latin typeface="ＭＳ ゴシック" panose="020B0609070205080204" pitchFamily="49" charset="-128"/>
                <a:ea typeface="ＭＳ ゴシック" panose="020B0609070205080204" pitchFamily="49" charset="-128"/>
              </a:rPr>
              <a:t>3</a:t>
            </a:r>
            <a:r>
              <a:rPr lang="ja-JP" altLang="en-US" sz="1200" dirty="0">
                <a:latin typeface="ＭＳ ゴシック" panose="020B0609070205080204" pitchFamily="49" charset="-128"/>
                <a:ea typeface="ＭＳ ゴシック" panose="020B0609070205080204" pitchFamily="49" charset="-128"/>
              </a:rPr>
              <a:t>項目を除き、右の表のように６つにグループ分けすることができる。</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・因子１：「生活維持へのリスク」重視</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・因子２：「国のあり方」重視</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・因子３：「社会的包摂」重視</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・因子４：「技術革新」重視</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・因子５：「日常生活」重視</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・因子６：「子ども・教育」重視</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200" dirty="0">
              <a:latin typeface="ＭＳ ゴシック" panose="020B0609070205080204" pitchFamily="49" charset="-128"/>
              <a:ea typeface="ＭＳ ゴシック" panose="020B0609070205080204" pitchFamily="49" charset="-128"/>
            </a:endParaRPr>
          </a:p>
        </p:txBody>
      </p:sp>
      <p:sp>
        <p:nvSpPr>
          <p:cNvPr id="4" name="テキスト ボックス 8">
            <a:extLst>
              <a:ext uri="{FF2B5EF4-FFF2-40B4-BE49-F238E27FC236}">
                <a16:creationId xmlns:a16="http://schemas.microsoft.com/office/drawing/2014/main" id="{218A7098-1843-DD07-187D-B1B855756E7F}"/>
              </a:ext>
            </a:extLst>
          </p:cNvPr>
          <p:cNvSpPr txBox="1"/>
          <p:nvPr/>
        </p:nvSpPr>
        <p:spPr>
          <a:xfrm>
            <a:off x="182880" y="1124910"/>
            <a:ext cx="10310373" cy="307777"/>
          </a:xfrm>
          <a:prstGeom prst="rect">
            <a:avLst/>
          </a:prstGeom>
          <a:noFill/>
        </p:spPr>
        <p:txBody>
          <a:bodyPr wrap="square">
            <a:spAutoFit/>
          </a:bodyPr>
          <a:ls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ja-JP" altLang="en-US" sz="1400" dirty="0">
                <a:solidFill>
                  <a:prstClr val="black"/>
                </a:solidFill>
                <a:latin typeface="ＭＳ ゴシック" panose="020B0609070205080204" pitchFamily="49" charset="-128"/>
                <a:ea typeface="ＭＳ ゴシック" panose="020B0609070205080204" pitchFamily="49" charset="-128"/>
              </a:rPr>
              <a:t>（２）未来社会を考えるときに関心の高い分野に関する因子分析</a:t>
            </a:r>
            <a:endParaRPr kumimoji="0" lang="en-US" altLang="ja-JP" sz="12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p:txBody>
      </p:sp>
      <p:sp>
        <p:nvSpPr>
          <p:cNvPr id="13" name="矢印: 下 12">
            <a:extLst>
              <a:ext uri="{FF2B5EF4-FFF2-40B4-BE49-F238E27FC236}">
                <a16:creationId xmlns:a16="http://schemas.microsoft.com/office/drawing/2014/main" id="{FFEA31D0-FDFA-FBDE-D579-5FDE509EEDB7}"/>
              </a:ext>
            </a:extLst>
          </p:cNvPr>
          <p:cNvSpPr/>
          <p:nvPr/>
        </p:nvSpPr>
        <p:spPr>
          <a:xfrm>
            <a:off x="1046073" y="4060311"/>
            <a:ext cx="870508" cy="28491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aphicFrame>
        <p:nvGraphicFramePr>
          <p:cNvPr id="3" name="表 2">
            <a:extLst>
              <a:ext uri="{FF2B5EF4-FFF2-40B4-BE49-F238E27FC236}">
                <a16:creationId xmlns:a16="http://schemas.microsoft.com/office/drawing/2014/main" id="{6BF031A3-E9E3-7407-EC7B-3FDB7D80ADA7}"/>
              </a:ext>
            </a:extLst>
          </p:cNvPr>
          <p:cNvGraphicFramePr>
            <a:graphicFrameLocks noGrp="1"/>
          </p:cNvGraphicFramePr>
          <p:nvPr>
            <p:extLst>
              <p:ext uri="{D42A27DB-BD31-4B8C-83A1-F6EECF244321}">
                <p14:modId xmlns:p14="http://schemas.microsoft.com/office/powerpoint/2010/main" val="1112794595"/>
              </p:ext>
            </p:extLst>
          </p:nvPr>
        </p:nvGraphicFramePr>
        <p:xfrm>
          <a:off x="4843045" y="1960474"/>
          <a:ext cx="5679987" cy="5252312"/>
        </p:xfrm>
        <a:graphic>
          <a:graphicData uri="http://schemas.openxmlformats.org/drawingml/2006/table">
            <a:tbl>
              <a:tblPr/>
              <a:tblGrid>
                <a:gridCol w="386175">
                  <a:extLst>
                    <a:ext uri="{9D8B030D-6E8A-4147-A177-3AD203B41FA5}">
                      <a16:colId xmlns:a16="http://schemas.microsoft.com/office/drawing/2014/main" val="3017102914"/>
                    </a:ext>
                  </a:extLst>
                </a:gridCol>
                <a:gridCol w="359593">
                  <a:extLst>
                    <a:ext uri="{9D8B030D-6E8A-4147-A177-3AD203B41FA5}">
                      <a16:colId xmlns:a16="http://schemas.microsoft.com/office/drawing/2014/main" val="2491857951"/>
                    </a:ext>
                  </a:extLst>
                </a:gridCol>
                <a:gridCol w="2617169">
                  <a:extLst>
                    <a:ext uri="{9D8B030D-6E8A-4147-A177-3AD203B41FA5}">
                      <a16:colId xmlns:a16="http://schemas.microsoft.com/office/drawing/2014/main" val="4256813326"/>
                    </a:ext>
                  </a:extLst>
                </a:gridCol>
                <a:gridCol w="386175">
                  <a:extLst>
                    <a:ext uri="{9D8B030D-6E8A-4147-A177-3AD203B41FA5}">
                      <a16:colId xmlns:a16="http://schemas.microsoft.com/office/drawing/2014/main" val="439139139"/>
                    </a:ext>
                  </a:extLst>
                </a:gridCol>
                <a:gridCol w="386175">
                  <a:extLst>
                    <a:ext uri="{9D8B030D-6E8A-4147-A177-3AD203B41FA5}">
                      <a16:colId xmlns:a16="http://schemas.microsoft.com/office/drawing/2014/main" val="1023345949"/>
                    </a:ext>
                  </a:extLst>
                </a:gridCol>
                <a:gridCol w="386175">
                  <a:extLst>
                    <a:ext uri="{9D8B030D-6E8A-4147-A177-3AD203B41FA5}">
                      <a16:colId xmlns:a16="http://schemas.microsoft.com/office/drawing/2014/main" val="411194997"/>
                    </a:ext>
                  </a:extLst>
                </a:gridCol>
                <a:gridCol w="386175">
                  <a:extLst>
                    <a:ext uri="{9D8B030D-6E8A-4147-A177-3AD203B41FA5}">
                      <a16:colId xmlns:a16="http://schemas.microsoft.com/office/drawing/2014/main" val="153152784"/>
                    </a:ext>
                  </a:extLst>
                </a:gridCol>
                <a:gridCol w="386175">
                  <a:extLst>
                    <a:ext uri="{9D8B030D-6E8A-4147-A177-3AD203B41FA5}">
                      <a16:colId xmlns:a16="http://schemas.microsoft.com/office/drawing/2014/main" val="2504192633"/>
                    </a:ext>
                  </a:extLst>
                </a:gridCol>
                <a:gridCol w="386175">
                  <a:extLst>
                    <a:ext uri="{9D8B030D-6E8A-4147-A177-3AD203B41FA5}">
                      <a16:colId xmlns:a16="http://schemas.microsoft.com/office/drawing/2014/main" val="1083507472"/>
                    </a:ext>
                  </a:extLst>
                </a:gridCol>
              </a:tblGrid>
              <a:tr h="180620">
                <a:tc>
                  <a:txBody>
                    <a:bodyPr/>
                    <a:lstStyle/>
                    <a:p>
                      <a:pPr algn="l" fontAlgn="ctr"/>
                      <a:endParaRPr lang="ja-JP" altLang="en-US" sz="900" b="0" i="0" u="none" strike="noStrike">
                        <a:effectLst/>
                        <a:latin typeface="ＭＳ Ｐゴシック" panose="020B0600070205080204" pitchFamily="50" charset="-128"/>
                        <a:ea typeface="ＭＳ Ｐゴシック" panose="020B0600070205080204" pitchFamily="50" charset="-128"/>
                      </a:endParaRPr>
                    </a:p>
                  </a:txBody>
                  <a:tcPr marL="4991" marR="4991" marT="4991"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ja-JP" altLang="en-US" sz="700" b="0" i="0" u="none" strike="noStrike">
                        <a:effectLst/>
                        <a:latin typeface="MS Gothic" panose="020B0609070205080204" pitchFamily="49" charset="-128"/>
                        <a:ea typeface="MS Gothic" panose="020B0609070205080204" pitchFamily="49" charset="-128"/>
                      </a:endParaRPr>
                    </a:p>
                  </a:txBody>
                  <a:tcPr marL="4991" marR="4991" marT="4991"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ja-JP" altLang="en-US" sz="700" b="0" i="0" u="none" strike="noStrike">
                        <a:effectLst/>
                        <a:latin typeface="MS Gothic" panose="020B0609070205080204" pitchFamily="49" charset="-128"/>
                        <a:ea typeface="MS Gothic" panose="020B0609070205080204" pitchFamily="49" charset="-128"/>
                      </a:endParaRPr>
                    </a:p>
                  </a:txBody>
                  <a:tcPr marL="4991" marR="4991" marT="4991"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900" b="1" i="0" u="none" strike="noStrike">
                          <a:effectLst/>
                          <a:latin typeface="MS Gothic" panose="020B0609070205080204" pitchFamily="49" charset="-128"/>
                          <a:ea typeface="MS Gothic" panose="020B0609070205080204" pitchFamily="49" charset="-128"/>
                        </a:rPr>
                        <a:t>因子</a:t>
                      </a:r>
                      <a:r>
                        <a:rPr lang="en-US" altLang="ja-JP" sz="900" b="1" i="0" u="none" strike="noStrike">
                          <a:effectLst/>
                          <a:latin typeface="MS Gothic" panose="020B0609070205080204" pitchFamily="49" charset="-128"/>
                          <a:ea typeface="MS Gothic" panose="020B0609070205080204" pitchFamily="49" charset="-128"/>
                        </a:rPr>
                        <a:t>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900" b="1" i="0" u="none" strike="noStrike">
                          <a:effectLst/>
                          <a:latin typeface="MS Gothic" panose="020B0609070205080204" pitchFamily="49" charset="-128"/>
                          <a:ea typeface="MS Gothic" panose="020B0609070205080204" pitchFamily="49" charset="-128"/>
                        </a:rPr>
                        <a:t>因子</a:t>
                      </a:r>
                      <a:r>
                        <a:rPr lang="en-US" altLang="ja-JP" sz="900" b="1" i="0" u="none" strike="noStrike">
                          <a:effectLst/>
                          <a:latin typeface="MS Gothic" panose="020B0609070205080204" pitchFamily="49" charset="-128"/>
                          <a:ea typeface="MS Gothic" panose="020B0609070205080204" pitchFamily="49" charset="-128"/>
                        </a:rPr>
                        <a:t>2</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900" b="1" i="0" u="none" strike="noStrike">
                          <a:effectLst/>
                          <a:latin typeface="MS Gothic" panose="020B0609070205080204" pitchFamily="49" charset="-128"/>
                          <a:ea typeface="MS Gothic" panose="020B0609070205080204" pitchFamily="49" charset="-128"/>
                        </a:rPr>
                        <a:t>因子</a:t>
                      </a:r>
                      <a:r>
                        <a:rPr lang="en-US" altLang="ja-JP" sz="900" b="1" i="0" u="none" strike="noStrike">
                          <a:effectLst/>
                          <a:latin typeface="MS Gothic" panose="020B0609070205080204" pitchFamily="49" charset="-128"/>
                          <a:ea typeface="MS Gothic" panose="020B0609070205080204" pitchFamily="49" charset="-128"/>
                        </a:rPr>
                        <a:t>3</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900" b="1" i="0" u="none" strike="noStrike">
                          <a:effectLst/>
                          <a:latin typeface="MS Gothic" panose="020B0609070205080204" pitchFamily="49" charset="-128"/>
                          <a:ea typeface="MS Gothic" panose="020B0609070205080204" pitchFamily="49" charset="-128"/>
                        </a:rPr>
                        <a:t>因子</a:t>
                      </a:r>
                      <a:r>
                        <a:rPr lang="en-US" altLang="ja-JP" sz="900" b="1" i="0" u="none" strike="noStrike">
                          <a:effectLst/>
                          <a:latin typeface="MS Gothic" panose="020B0609070205080204" pitchFamily="49" charset="-128"/>
                          <a:ea typeface="MS Gothic" panose="020B0609070205080204" pitchFamily="49" charset="-128"/>
                        </a:rPr>
                        <a:t>4</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900" b="1" i="0" u="none" strike="noStrike">
                          <a:effectLst/>
                          <a:latin typeface="MS Gothic" panose="020B0609070205080204" pitchFamily="49" charset="-128"/>
                          <a:ea typeface="MS Gothic" panose="020B0609070205080204" pitchFamily="49" charset="-128"/>
                        </a:rPr>
                        <a:t>因子</a:t>
                      </a:r>
                      <a:r>
                        <a:rPr lang="en-US" altLang="ja-JP" sz="900" b="1" i="0" u="none" strike="noStrike">
                          <a:effectLst/>
                          <a:latin typeface="MS Gothic" panose="020B0609070205080204" pitchFamily="49" charset="-128"/>
                          <a:ea typeface="MS Gothic" panose="020B0609070205080204" pitchFamily="49" charset="-128"/>
                        </a:rPr>
                        <a:t>5</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900" b="1" i="0" u="none" strike="noStrike">
                          <a:effectLst/>
                          <a:latin typeface="MS Gothic" panose="020B0609070205080204" pitchFamily="49" charset="-128"/>
                          <a:ea typeface="MS Gothic" panose="020B0609070205080204" pitchFamily="49" charset="-128"/>
                        </a:rPr>
                        <a:t>因子</a:t>
                      </a:r>
                      <a:r>
                        <a:rPr lang="en-US" altLang="ja-JP" sz="900" b="1" i="0" u="none" strike="noStrike">
                          <a:effectLst/>
                          <a:latin typeface="MS Gothic" panose="020B0609070205080204" pitchFamily="49" charset="-128"/>
                          <a:ea typeface="MS Gothic" panose="020B0609070205080204" pitchFamily="49" charset="-128"/>
                        </a:rPr>
                        <a:t>6</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4510142"/>
                  </a:ext>
                </a:extLst>
              </a:tr>
              <a:tr h="180620">
                <a:tc rowSpan="9">
                  <a:txBody>
                    <a:bodyPr/>
                    <a:lstStyle/>
                    <a:p>
                      <a:pPr algn="ctr" fontAlgn="ctr"/>
                      <a:r>
                        <a:rPr lang="ja-JP" altLang="en-US" sz="700" b="1" i="0" u="none" strike="noStrike">
                          <a:effectLst/>
                          <a:latin typeface="ＭＳ Ｐゴシック" panose="020B0600070205080204" pitchFamily="50" charset="-128"/>
                          <a:ea typeface="ＭＳ Ｐゴシック" panose="020B0600070205080204" pitchFamily="50" charset="-128"/>
                        </a:rPr>
                        <a:t>グループ</a:t>
                      </a:r>
                      <a:r>
                        <a:rPr lang="en-US" altLang="ja-JP" sz="700" b="1" i="0" u="none" strike="noStrike">
                          <a:effectLst/>
                          <a:latin typeface="ＭＳ Ｐゴシック" panose="020B0600070205080204" pitchFamily="50" charset="-128"/>
                          <a:ea typeface="ＭＳ Ｐゴシック" panose="020B0600070205080204" pitchFamily="50" charset="-128"/>
                        </a:rPr>
                        <a:t>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Q5S8</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事故・災害</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0.898</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-0.137</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0.017</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-0.105</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0.081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-0.024</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7622396"/>
                  </a:ext>
                </a:extLst>
              </a:tr>
              <a:tr h="180620">
                <a:tc vMerge="1">
                  <a:txBody>
                    <a:bodyPr/>
                    <a:lstStyle/>
                    <a:p>
                      <a:endParaRPr kumimoji="1" lang="ja-JP" altLang="en-US"/>
                    </a:p>
                  </a:txBody>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Q5S7</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治安・犯罪</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0.861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-0.108</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-0.033</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-0.042</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0.107</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-0.067</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8142388"/>
                  </a:ext>
                </a:extLst>
              </a:tr>
              <a:tr h="180620">
                <a:tc vMerge="1">
                  <a:txBody>
                    <a:bodyPr/>
                    <a:lstStyle/>
                    <a:p>
                      <a:endParaRPr kumimoji="1" lang="ja-JP" altLang="en-US"/>
                    </a:p>
                  </a:txBody>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Q5S9</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a:effectLst/>
                          <a:latin typeface="MS Gothic" panose="020B0609070205080204" pitchFamily="49" charset="-128"/>
                          <a:ea typeface="MS Gothic" panose="020B0609070205080204" pitchFamily="49" charset="-128"/>
                        </a:rPr>
                        <a:t>資源・食料・エネルギー</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0.712</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-0.020</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-0.038</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0.114</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0.031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0.000</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1036769"/>
                  </a:ext>
                </a:extLst>
              </a:tr>
              <a:tr h="180620">
                <a:tc vMerge="1">
                  <a:txBody>
                    <a:bodyPr/>
                    <a:lstStyle/>
                    <a:p>
                      <a:endParaRPr kumimoji="1" lang="ja-JP" altLang="en-US"/>
                    </a:p>
                  </a:txBody>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Q5S3</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自然環境・生態系・気候</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0.630</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0.044</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0.149</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0.058</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-0.188</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0.008</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21294537"/>
                  </a:ext>
                </a:extLst>
              </a:tr>
              <a:tr h="180620">
                <a:tc vMerge="1">
                  <a:txBody>
                    <a:bodyPr/>
                    <a:lstStyle/>
                    <a:p>
                      <a:endParaRPr kumimoji="1" lang="ja-JP" altLang="en-US"/>
                    </a:p>
                  </a:txBody>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Q5S14</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医療・健康・保健</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0.588</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-0.031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0.020</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0.002</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0.217</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-0.011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1394078"/>
                  </a:ext>
                </a:extLst>
              </a:tr>
              <a:tr h="180620">
                <a:tc vMerge="1">
                  <a:txBody>
                    <a:bodyPr/>
                    <a:lstStyle/>
                    <a:p>
                      <a:endParaRPr kumimoji="1" lang="ja-JP" altLang="en-US"/>
                    </a:p>
                  </a:txBody>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Q5S4</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a:effectLst/>
                          <a:latin typeface="MS Gothic" panose="020B0609070205080204" pitchFamily="49" charset="-128"/>
                          <a:ea typeface="MS Gothic" panose="020B0609070205080204" pitchFamily="49" charset="-128"/>
                        </a:rPr>
                        <a:t>人口問題</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0.554</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0.188</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0.051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0.045</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-0.227</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0.126</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3217006"/>
                  </a:ext>
                </a:extLst>
              </a:tr>
              <a:tr h="180620">
                <a:tc vMerge="1">
                  <a:txBody>
                    <a:bodyPr/>
                    <a:lstStyle/>
                    <a:p>
                      <a:endParaRPr kumimoji="1" lang="ja-JP" altLang="en-US"/>
                    </a:p>
                  </a:txBody>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Q5S5</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a:effectLst/>
                          <a:latin typeface="MS Gothic" panose="020B0609070205080204" pitchFamily="49" charset="-128"/>
                          <a:ea typeface="MS Gothic" panose="020B0609070205080204" pitchFamily="49" charset="-128"/>
                        </a:rPr>
                        <a:t>経済・産業・雇用</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dirty="0">
                          <a:solidFill>
                            <a:srgbClr val="9C0006"/>
                          </a:solidFill>
                          <a:effectLst/>
                          <a:latin typeface="MS Gothic" panose="020B0609070205080204" pitchFamily="49" charset="-128"/>
                          <a:ea typeface="MS Gothic" panose="020B0609070205080204" pitchFamily="49" charset="-128"/>
                        </a:rPr>
                        <a:t>0.532</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0.224</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-0.097</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0.128</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0.000</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-0.041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8090974"/>
                  </a:ext>
                </a:extLst>
              </a:tr>
              <a:tr h="180620">
                <a:tc vMerge="1">
                  <a:txBody>
                    <a:bodyPr/>
                    <a:lstStyle/>
                    <a:p>
                      <a:endParaRPr kumimoji="1" lang="ja-JP" altLang="en-US"/>
                    </a:p>
                  </a:txBody>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Q5S6</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財政</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0.502</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0.258</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-0.099</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0.149</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-0.021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-0.058</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9293443"/>
                  </a:ext>
                </a:extLst>
              </a:tr>
              <a:tr h="180620">
                <a:tc vMerge="1">
                  <a:txBody>
                    <a:bodyPr/>
                    <a:lstStyle/>
                    <a:p>
                      <a:endParaRPr kumimoji="1" lang="ja-JP" altLang="en-US"/>
                    </a:p>
                  </a:txBody>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Q6S1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介護</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0.459</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0.058</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0.142</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-0.124</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-0.044</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0.177</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1875081"/>
                  </a:ext>
                </a:extLst>
              </a:tr>
              <a:tr h="180620">
                <a:tc>
                  <a:txBody>
                    <a:bodyPr/>
                    <a:lstStyle/>
                    <a:p>
                      <a:pPr algn="l" fontAlgn="ctr"/>
                      <a:endParaRPr lang="ja-JP" altLang="en-US" sz="700" b="1" i="0" u="none" strike="noStrike">
                        <a:effectLst/>
                        <a:latin typeface="ＭＳ Ｐゴシック" panose="020B0600070205080204" pitchFamily="50" charset="-128"/>
                        <a:ea typeface="ＭＳ Ｐゴシック" panose="020B0600070205080204" pitchFamily="50" charset="-128"/>
                      </a:endParaRPr>
                    </a:p>
                  </a:txBody>
                  <a:tcPr marL="4991" marR="4991" marT="499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Q5S10</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移動・交通・輸送</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0.354</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0.017</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-0.079</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0.343</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0.104</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0.027</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3717061"/>
                  </a:ext>
                </a:extLst>
              </a:tr>
              <a:tr h="180620">
                <a:tc>
                  <a:txBody>
                    <a:bodyPr/>
                    <a:lstStyle/>
                    <a:p>
                      <a:pPr algn="l" fontAlgn="ctr"/>
                      <a:endParaRPr lang="ja-JP" altLang="en-US" sz="700" b="1" i="0" u="none" strike="noStrike">
                        <a:effectLst/>
                        <a:latin typeface="ＭＳ Ｐゴシック" panose="020B0600070205080204" pitchFamily="50" charset="-128"/>
                        <a:ea typeface="ＭＳ Ｐゴシック" panose="020B0600070205080204" pitchFamily="50" charset="-128"/>
                      </a:endParaRPr>
                    </a:p>
                  </a:txBody>
                  <a:tcPr marL="4991" marR="4991" marT="4991"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Q5S2</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文化・芸術</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0.233</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0.029</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0.230</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0.201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-0.118</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0.011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8704146"/>
                  </a:ext>
                </a:extLst>
              </a:tr>
              <a:tr h="180620">
                <a:tc rowSpan="4">
                  <a:txBody>
                    <a:bodyPr/>
                    <a:lstStyle/>
                    <a:p>
                      <a:pPr algn="ctr" fontAlgn="ctr"/>
                      <a:r>
                        <a:rPr lang="ja-JP" altLang="en-US" sz="700" b="1" i="0" u="none" strike="noStrike">
                          <a:effectLst/>
                          <a:latin typeface="ＭＳ Ｐゴシック" panose="020B0600070205080204" pitchFamily="50" charset="-128"/>
                          <a:ea typeface="ＭＳ Ｐゴシック" panose="020B0600070205080204" pitchFamily="50" charset="-128"/>
                        </a:rPr>
                        <a:t>グループ</a:t>
                      </a:r>
                      <a:r>
                        <a:rPr lang="en-US" altLang="ja-JP" sz="700" b="1" i="0" u="none" strike="noStrike">
                          <a:effectLst/>
                          <a:latin typeface="ＭＳ Ｐゴシック" panose="020B0600070205080204" pitchFamily="50" charset="-128"/>
                          <a:ea typeface="ＭＳ Ｐゴシック" panose="020B0600070205080204" pitchFamily="50" charset="-128"/>
                        </a:rPr>
                        <a:t>2</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Q6S13</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a:effectLst/>
                          <a:latin typeface="MS Gothic" panose="020B0609070205080204" pitchFamily="49" charset="-128"/>
                          <a:ea typeface="MS Gothic" panose="020B0609070205080204" pitchFamily="49" charset="-128"/>
                        </a:rPr>
                        <a:t>国内行政・政治</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0.104</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0.825</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-0.060</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-0.040</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0.049</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-0.091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4758990"/>
                  </a:ext>
                </a:extLst>
              </a:tr>
              <a:tr h="180620">
                <a:tc vMerge="1">
                  <a:txBody>
                    <a:bodyPr/>
                    <a:lstStyle/>
                    <a:p>
                      <a:endParaRPr kumimoji="1" lang="ja-JP" altLang="en-US"/>
                    </a:p>
                  </a:txBody>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Q6S11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a:effectLst/>
                          <a:latin typeface="MS Gothic" panose="020B0609070205080204" pitchFamily="49" charset="-128"/>
                          <a:ea typeface="MS Gothic" panose="020B0609070205080204" pitchFamily="49" charset="-128"/>
                        </a:rPr>
                        <a:t>国土利用</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-0.120</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0.779</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-0.009</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0.073</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0.046</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0.013</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2920437"/>
                  </a:ext>
                </a:extLst>
              </a:tr>
              <a:tr h="180620">
                <a:tc vMerge="1">
                  <a:txBody>
                    <a:bodyPr/>
                    <a:lstStyle/>
                    <a:p>
                      <a:endParaRPr kumimoji="1" lang="ja-JP" altLang="en-US"/>
                    </a:p>
                  </a:txBody>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Q6S12</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a:effectLst/>
                          <a:latin typeface="MS Gothic" panose="020B0609070205080204" pitchFamily="49" charset="-128"/>
                          <a:ea typeface="MS Gothic" panose="020B0609070205080204" pitchFamily="49" charset="-128"/>
                        </a:rPr>
                        <a:t>地方経済・まちおこし</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-0.065</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0.720</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0.062</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-0.039</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0.091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0.049</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2606260"/>
                  </a:ext>
                </a:extLst>
              </a:tr>
              <a:tr h="180620">
                <a:tc vMerge="1">
                  <a:txBody>
                    <a:bodyPr/>
                    <a:lstStyle/>
                    <a:p>
                      <a:endParaRPr kumimoji="1" lang="ja-JP" altLang="en-US"/>
                    </a:p>
                  </a:txBody>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Q6S14</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外交・国際関係・世界平和</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0.192</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0.621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0.018</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-0.015</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0.040</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-0.042</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89723118"/>
                  </a:ext>
                </a:extLst>
              </a:tr>
              <a:tr h="180620">
                <a:tc rowSpan="3">
                  <a:txBody>
                    <a:bodyPr/>
                    <a:lstStyle/>
                    <a:p>
                      <a:pPr algn="ctr" fontAlgn="ctr"/>
                      <a:r>
                        <a:rPr lang="ja-JP" altLang="en-US" sz="700" b="1" i="0" u="none" strike="noStrike">
                          <a:effectLst/>
                          <a:latin typeface="ＭＳ Ｐゴシック" panose="020B0600070205080204" pitchFamily="50" charset="-128"/>
                          <a:ea typeface="ＭＳ Ｐゴシック" panose="020B0600070205080204" pitchFamily="50" charset="-128"/>
                        </a:rPr>
                        <a:t>グループ</a:t>
                      </a:r>
                      <a:r>
                        <a:rPr lang="en-US" altLang="ja-JP" sz="700" b="1" i="0" u="none" strike="noStrike">
                          <a:effectLst/>
                          <a:latin typeface="ＭＳ Ｐゴシック" panose="020B0600070205080204" pitchFamily="50" charset="-128"/>
                          <a:ea typeface="ＭＳ Ｐゴシック" panose="020B0600070205080204" pitchFamily="50" charset="-128"/>
                        </a:rPr>
                        <a:t>3</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Q6S5</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a:effectLst/>
                          <a:latin typeface="MS Gothic" panose="020B0609070205080204" pitchFamily="49" charset="-128"/>
                          <a:ea typeface="MS Gothic" panose="020B0609070205080204" pitchFamily="49" charset="-128"/>
                        </a:rPr>
                        <a:t>ジェンダー（社会的な性差別）</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-0.061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-0.015</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0.918</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0.049</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-0.009</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-0.027</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8150578"/>
                  </a:ext>
                </a:extLst>
              </a:tr>
              <a:tr h="194952">
                <a:tc vMerge="1">
                  <a:txBody>
                    <a:bodyPr/>
                    <a:lstStyle/>
                    <a:p>
                      <a:endParaRPr kumimoji="1" lang="ja-JP" altLang="en-US"/>
                    </a:p>
                  </a:txBody>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Q6S6</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マイノリティー（</a:t>
                      </a:r>
                      <a:r>
                        <a:rPr lang="en-US" altLang="ja-JP" sz="900" b="0" i="0" u="none" strike="noStrike" dirty="0">
                          <a:effectLst/>
                          <a:latin typeface="MS Gothic" panose="020B0609070205080204" pitchFamily="49" charset="-128"/>
                          <a:ea typeface="MS Gothic" panose="020B0609070205080204" pitchFamily="49" charset="-128"/>
                        </a:rPr>
                        <a:t>LGBTQ</a:t>
                      </a:r>
                      <a:r>
                        <a:rPr lang="ja-JP" altLang="en-US" sz="900" b="0" i="0" u="none" strike="noStrike" dirty="0">
                          <a:effectLst/>
                          <a:latin typeface="MS Gothic" panose="020B0609070205080204" pitchFamily="49" charset="-128"/>
                          <a:ea typeface="MS Gothic" panose="020B0609070205080204" pitchFamily="49" charset="-128"/>
                        </a:rPr>
                        <a:t>・障がい者・移民など）</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0.090</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-0.029</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0.916</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-0.006</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0.002</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-0.107</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0781654"/>
                  </a:ext>
                </a:extLst>
              </a:tr>
              <a:tr h="180620">
                <a:tc vMerge="1">
                  <a:txBody>
                    <a:bodyPr/>
                    <a:lstStyle/>
                    <a:p>
                      <a:endParaRPr kumimoji="1" lang="ja-JP" altLang="en-US"/>
                    </a:p>
                  </a:txBody>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Q6S7</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a:effectLst/>
                          <a:latin typeface="MS Gothic" panose="020B0609070205080204" pitchFamily="49" charset="-128"/>
                          <a:ea typeface="MS Gothic" panose="020B0609070205080204" pitchFamily="49" charset="-128"/>
                        </a:rPr>
                        <a:t>家族制度（同性婚・夫婦別姓など）</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-0.011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0.031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0.647</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0.000</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0.107</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0.058</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6452214"/>
                  </a:ext>
                </a:extLst>
              </a:tr>
              <a:tr h="180620">
                <a:tc rowSpan="4">
                  <a:txBody>
                    <a:bodyPr/>
                    <a:lstStyle/>
                    <a:p>
                      <a:pPr algn="ctr" fontAlgn="ctr"/>
                      <a:r>
                        <a:rPr lang="ja-JP" altLang="en-US" sz="700" b="1" i="0" u="none" strike="noStrike">
                          <a:effectLst/>
                          <a:latin typeface="ＭＳ Ｐゴシック" panose="020B0600070205080204" pitchFamily="50" charset="-128"/>
                          <a:ea typeface="ＭＳ Ｐゴシック" panose="020B0600070205080204" pitchFamily="50" charset="-128"/>
                        </a:rPr>
                        <a:t>グループ</a:t>
                      </a:r>
                      <a:r>
                        <a:rPr lang="en-US" altLang="ja-JP" sz="700" b="1" i="0" u="none" strike="noStrike">
                          <a:effectLst/>
                          <a:latin typeface="ＭＳ Ｐゴシック" panose="020B0600070205080204" pitchFamily="50" charset="-128"/>
                          <a:ea typeface="ＭＳ Ｐゴシック" panose="020B0600070205080204" pitchFamily="50" charset="-128"/>
                        </a:rPr>
                        <a:t>4</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Q5S12</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情報処理・デジタル化・</a:t>
                      </a:r>
                      <a:r>
                        <a:rPr lang="en-US" altLang="ja-JP" sz="900" b="0" i="0" u="none" strike="noStrike" dirty="0">
                          <a:effectLst/>
                          <a:latin typeface="MS Gothic" panose="020B0609070205080204" pitchFamily="49" charset="-128"/>
                          <a:ea typeface="MS Gothic" panose="020B0609070205080204" pitchFamily="49" charset="-128"/>
                        </a:rPr>
                        <a:t>AI</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-0.067</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-0.041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0.023</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0.870</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0.104</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-0.038</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9447949"/>
                  </a:ext>
                </a:extLst>
              </a:tr>
              <a:tr h="180620">
                <a:tc vMerge="1">
                  <a:txBody>
                    <a:bodyPr/>
                    <a:lstStyle/>
                    <a:p>
                      <a:endParaRPr kumimoji="1" lang="ja-JP" altLang="en-US"/>
                    </a:p>
                  </a:txBody>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Q5S11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a:effectLst/>
                          <a:latin typeface="MS Gothic" panose="020B0609070205080204" pitchFamily="49" charset="-128"/>
                          <a:ea typeface="MS Gothic" panose="020B0609070205080204" pitchFamily="49" charset="-128"/>
                        </a:rPr>
                        <a:t>通信・コミュニケーション</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0.093</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-0.147</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0.004</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0.667</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0.229</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0.018</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9389597"/>
                  </a:ext>
                </a:extLst>
              </a:tr>
              <a:tr h="180620">
                <a:tc vMerge="1">
                  <a:txBody>
                    <a:bodyPr/>
                    <a:lstStyle/>
                    <a:p>
                      <a:endParaRPr kumimoji="1" lang="ja-JP" altLang="en-US"/>
                    </a:p>
                  </a:txBody>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Q5S1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a:effectLst/>
                          <a:latin typeface="MS Gothic" panose="020B0609070205080204" pitchFamily="49" charset="-128"/>
                          <a:ea typeface="MS Gothic" panose="020B0609070205080204" pitchFamily="49" charset="-128"/>
                        </a:rPr>
                        <a:t>科学・技術</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0.212</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0.115</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-0.040</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0.529</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-0.180</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0.026</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0089991"/>
                  </a:ext>
                </a:extLst>
              </a:tr>
              <a:tr h="180620">
                <a:tc vMerge="1">
                  <a:txBody>
                    <a:bodyPr/>
                    <a:lstStyle/>
                    <a:p>
                      <a:endParaRPr kumimoji="1" lang="ja-JP" altLang="en-US"/>
                    </a:p>
                  </a:txBody>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Q5S13</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a:effectLst/>
                          <a:latin typeface="MS Gothic" panose="020B0609070205080204" pitchFamily="49" charset="-128"/>
                          <a:ea typeface="MS Gothic" panose="020B0609070205080204" pitchFamily="49" charset="-128"/>
                        </a:rPr>
                        <a:t>宇宙</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-0.046</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0.134</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0.080</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0.459</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-0.073</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0.053</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5227392"/>
                  </a:ext>
                </a:extLst>
              </a:tr>
              <a:tr h="180620">
                <a:tc rowSpan="3">
                  <a:txBody>
                    <a:bodyPr/>
                    <a:lstStyle/>
                    <a:p>
                      <a:pPr algn="ctr" fontAlgn="ctr"/>
                      <a:r>
                        <a:rPr lang="ja-JP" altLang="en-US" sz="700" b="1" i="0" u="none" strike="noStrike">
                          <a:effectLst/>
                          <a:latin typeface="ＭＳ Ｐゴシック" panose="020B0600070205080204" pitchFamily="50" charset="-128"/>
                          <a:ea typeface="ＭＳ Ｐゴシック" panose="020B0600070205080204" pitchFamily="50" charset="-128"/>
                        </a:rPr>
                        <a:t>グループ</a:t>
                      </a:r>
                      <a:r>
                        <a:rPr lang="en-US" altLang="ja-JP" sz="700" b="1" i="0" u="none" strike="noStrike">
                          <a:effectLst/>
                          <a:latin typeface="ＭＳ Ｐゴシック" panose="020B0600070205080204" pitchFamily="50" charset="-128"/>
                          <a:ea typeface="ＭＳ Ｐゴシック" panose="020B0600070205080204" pitchFamily="50" charset="-128"/>
                        </a:rPr>
                        <a:t>5</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Q6S9</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a:effectLst/>
                          <a:latin typeface="MS Gothic" panose="020B0609070205080204" pitchFamily="49" charset="-128"/>
                          <a:ea typeface="MS Gothic" panose="020B0609070205080204" pitchFamily="49" charset="-128"/>
                        </a:rPr>
                        <a:t>衣・食・住</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0.237</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0.036</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-0.071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-0.074</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0.716</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-0.023</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6156279"/>
                  </a:ext>
                </a:extLst>
              </a:tr>
              <a:tr h="180620">
                <a:tc vMerge="1">
                  <a:txBody>
                    <a:bodyPr/>
                    <a:lstStyle/>
                    <a:p>
                      <a:endParaRPr kumimoji="1" lang="ja-JP" altLang="en-US"/>
                    </a:p>
                  </a:txBody>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Q6S10</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a:effectLst/>
                          <a:latin typeface="MS Gothic" panose="020B0609070205080204" pitchFamily="49" charset="-128"/>
                          <a:ea typeface="MS Gothic" panose="020B0609070205080204" pitchFamily="49" charset="-128"/>
                        </a:rPr>
                        <a:t>娯楽・エンターテインメント</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-0.195</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0.064</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0.063</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0.149</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0.638</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-0.022</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9188259"/>
                  </a:ext>
                </a:extLst>
              </a:tr>
              <a:tr h="180620">
                <a:tc vMerge="1">
                  <a:txBody>
                    <a:bodyPr/>
                    <a:lstStyle/>
                    <a:p>
                      <a:endParaRPr kumimoji="1" lang="ja-JP" altLang="en-US"/>
                    </a:p>
                  </a:txBody>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Q6S8</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a:effectLst/>
                          <a:latin typeface="MS Gothic" panose="020B0609070205080204" pitchFamily="49" charset="-128"/>
                          <a:ea typeface="MS Gothic" panose="020B0609070205080204" pitchFamily="49" charset="-128"/>
                        </a:rPr>
                        <a:t>働き方・労働環境</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0.087</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0.109</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0.105</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-0.032</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0.554</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0.072</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1385490"/>
                  </a:ext>
                </a:extLst>
              </a:tr>
              <a:tr h="180620">
                <a:tc rowSpan="2">
                  <a:txBody>
                    <a:bodyPr/>
                    <a:lstStyle/>
                    <a:p>
                      <a:pPr algn="ctr" fontAlgn="ctr"/>
                      <a:r>
                        <a:rPr lang="ja-JP" altLang="en-US" sz="700" b="1" i="0" u="none" strike="noStrike">
                          <a:effectLst/>
                          <a:latin typeface="ＭＳ Ｐゴシック" panose="020B0600070205080204" pitchFamily="50" charset="-128"/>
                          <a:ea typeface="ＭＳ Ｐゴシック" panose="020B0600070205080204" pitchFamily="50" charset="-128"/>
                        </a:rPr>
                        <a:t>グループ</a:t>
                      </a:r>
                      <a:r>
                        <a:rPr lang="en-US" altLang="ja-JP" sz="700" b="1" i="0" u="none" strike="noStrike">
                          <a:effectLst/>
                          <a:latin typeface="ＭＳ Ｐゴシック" panose="020B0600070205080204" pitchFamily="50" charset="-128"/>
                          <a:ea typeface="ＭＳ Ｐゴシック" panose="020B0600070205080204" pitchFamily="50" charset="-128"/>
                        </a:rPr>
                        <a:t>6</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Q6S2</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a:effectLst/>
                          <a:latin typeface="MS Gothic" panose="020B0609070205080204" pitchFamily="49" charset="-128"/>
                          <a:ea typeface="MS Gothic" panose="020B0609070205080204" pitchFamily="49" charset="-128"/>
                        </a:rPr>
                        <a:t>育児</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-0.016</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-0.083</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-0.060</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-0.016</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-0.026</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0.976</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593396725"/>
                  </a:ext>
                </a:extLst>
              </a:tr>
              <a:tr h="180620">
                <a:tc vMerge="1">
                  <a:txBody>
                    <a:bodyPr/>
                    <a:lstStyle/>
                    <a:p>
                      <a:endParaRPr kumimoji="1" lang="ja-JP" altLang="en-US"/>
                    </a:p>
                  </a:txBody>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Q6S3</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a:effectLst/>
                          <a:latin typeface="MS Gothic" panose="020B0609070205080204" pitchFamily="49" charset="-128"/>
                          <a:ea typeface="MS Gothic" panose="020B0609070205080204" pitchFamily="49" charset="-128"/>
                        </a:rPr>
                        <a:t>学校・教育</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-0.023</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0.030</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-0.041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0.063</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0.006</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solidFill>
                            <a:srgbClr val="9C0006"/>
                          </a:solidFill>
                          <a:effectLst/>
                          <a:latin typeface="MS Gothic" panose="020B0609070205080204" pitchFamily="49" charset="-128"/>
                          <a:ea typeface="MS Gothic" panose="020B0609070205080204" pitchFamily="49" charset="-128"/>
                        </a:rPr>
                        <a:t>0.860</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214574150"/>
                  </a:ext>
                </a:extLst>
              </a:tr>
              <a:tr h="180620">
                <a:tc>
                  <a:txBody>
                    <a:bodyPr/>
                    <a:lstStyle/>
                    <a:p>
                      <a:pPr algn="l" fontAlgn="ctr"/>
                      <a:endParaRPr lang="ja-JP" altLang="en-US" sz="900" b="0" i="0" u="none" strike="noStrike">
                        <a:effectLst/>
                        <a:latin typeface="ＭＳ Ｐゴシック" panose="020B0600070205080204" pitchFamily="50" charset="-128"/>
                        <a:ea typeface="ＭＳ Ｐゴシック" panose="020B0600070205080204" pitchFamily="50" charset="-128"/>
                      </a:endParaRPr>
                    </a:p>
                  </a:txBody>
                  <a:tcPr marL="4991" marR="4991" marT="499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ctr"/>
                      <a:r>
                        <a:rPr lang="en-US" sz="700" b="0" i="0" u="none" strike="noStrike">
                          <a:effectLst/>
                          <a:latin typeface="MS Gothic" panose="020B0609070205080204" pitchFamily="49" charset="-128"/>
                          <a:ea typeface="MS Gothic" panose="020B0609070205080204" pitchFamily="49" charset="-128"/>
                        </a:rPr>
                        <a:t>Q6S4</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900" b="0" i="0" u="none" strike="noStrike" dirty="0">
                          <a:effectLst/>
                          <a:latin typeface="MS Gothic" panose="020B0609070205080204" pitchFamily="49" charset="-128"/>
                          <a:ea typeface="MS Gothic" panose="020B0609070205080204" pitchFamily="49" charset="-128"/>
                        </a:rPr>
                        <a:t>人と人とのつながり</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0.061</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0.077</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0.178</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-0.043</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a:effectLst/>
                          <a:latin typeface="MS Gothic" panose="020B0609070205080204" pitchFamily="49" charset="-128"/>
                          <a:ea typeface="MS Gothic" panose="020B0609070205080204" pitchFamily="49" charset="-128"/>
                        </a:rPr>
                        <a:t>0.230</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900" b="1" i="0" u="none" strike="noStrike" dirty="0">
                          <a:effectLst/>
                          <a:latin typeface="MS Gothic" panose="020B0609070205080204" pitchFamily="49" charset="-128"/>
                          <a:ea typeface="MS Gothic" panose="020B0609070205080204" pitchFamily="49" charset="-128"/>
                        </a:rPr>
                        <a:t>0.375</a:t>
                      </a:r>
                    </a:p>
                  </a:txBody>
                  <a:tcPr marL="4991" marR="4991" marT="49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7511934"/>
                  </a:ext>
                </a:extLst>
              </a:tr>
            </a:tbl>
          </a:graphicData>
        </a:graphic>
      </p:graphicFrame>
    </p:spTree>
    <p:extLst>
      <p:ext uri="{BB962C8B-B14F-4D97-AF65-F5344CB8AC3E}">
        <p14:creationId xmlns:p14="http://schemas.microsoft.com/office/powerpoint/2010/main" val="1737124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E188FA-4546-FEB6-0FCF-3C7640846FC7}"/>
              </a:ext>
            </a:extLst>
          </p:cNvPr>
          <p:cNvSpPr>
            <a:spLocks noGrp="1"/>
          </p:cNvSpPr>
          <p:nvPr>
            <p:ph type="title"/>
          </p:nvPr>
        </p:nvSpPr>
        <p:spPr>
          <a:xfrm>
            <a:off x="295716" y="592367"/>
            <a:ext cx="9672456" cy="441349"/>
          </a:xfrm>
        </p:spPr>
        <p:txBody>
          <a:bodyPr>
            <a:normAutofit fontScale="90000"/>
          </a:bodyPr>
          <a:lstStyle/>
          <a:p>
            <a:r>
              <a:rPr lang="ja-JP" altLang="en-US" dirty="0"/>
              <a:t>１．「未来社会」と聞いてイメージするのは何年後か？</a:t>
            </a:r>
            <a:endParaRPr kumimoji="1" lang="ja-JP" altLang="en-US" dirty="0"/>
          </a:p>
        </p:txBody>
      </p:sp>
      <p:sp>
        <p:nvSpPr>
          <p:cNvPr id="3" name="コンテンツ プレースホルダー 2">
            <a:extLst>
              <a:ext uri="{FF2B5EF4-FFF2-40B4-BE49-F238E27FC236}">
                <a16:creationId xmlns:a16="http://schemas.microsoft.com/office/drawing/2014/main" id="{A68466F3-10A3-5516-82C0-8F00076C6F4A}"/>
              </a:ext>
            </a:extLst>
          </p:cNvPr>
          <p:cNvSpPr>
            <a:spLocks noGrp="1"/>
          </p:cNvSpPr>
          <p:nvPr>
            <p:ph idx="1"/>
          </p:nvPr>
        </p:nvSpPr>
        <p:spPr>
          <a:xfrm>
            <a:off x="295716" y="1095723"/>
            <a:ext cx="9946884" cy="902526"/>
          </a:xfrm>
          <a:ln>
            <a:solidFill>
              <a:schemeClr val="tx1"/>
            </a:solidFill>
          </a:ln>
        </p:spPr>
        <p:txBody>
          <a:bodyPr>
            <a:normAutofit/>
          </a:bodyPr>
          <a:lstStyle/>
          <a:p>
            <a:pPr marL="0" indent="0">
              <a:lnSpc>
                <a:spcPts val="1400"/>
              </a:lnSpc>
              <a:spcBef>
                <a:spcPts val="0"/>
              </a:spcBef>
              <a:spcAft>
                <a:spcPts val="600"/>
              </a:spcAft>
              <a:buNone/>
            </a:pPr>
            <a:r>
              <a:rPr kumimoji="1" lang="ja-JP" altLang="en-US" sz="1400" dirty="0">
                <a:latin typeface="ＭＳ ゴシック" panose="020B0609070205080204" pitchFamily="49" charset="-128"/>
                <a:ea typeface="ＭＳ ゴシック" panose="020B0609070205080204" pitchFamily="49" charset="-128"/>
              </a:rPr>
              <a:t>〇</a:t>
            </a:r>
            <a:r>
              <a:rPr kumimoji="1" lang="en-US" altLang="ja-JP" sz="1400" dirty="0">
                <a:latin typeface="ＭＳ ゴシック" panose="020B0609070205080204" pitchFamily="49" charset="-128"/>
                <a:ea typeface="ＭＳ ゴシック" panose="020B0609070205080204" pitchFamily="49" charset="-128"/>
              </a:rPr>
              <a:t>11</a:t>
            </a:r>
            <a:r>
              <a:rPr kumimoji="1" lang="ja-JP" altLang="en-US" sz="1400" dirty="0">
                <a:latin typeface="ＭＳ ゴシック" panose="020B0609070205080204" pitchFamily="49" charset="-128"/>
                <a:ea typeface="ＭＳ ゴシック" panose="020B0609070205080204" pitchFamily="49" charset="-128"/>
              </a:rPr>
              <a:t>～</a:t>
            </a:r>
            <a:r>
              <a:rPr kumimoji="1" lang="en-US" altLang="ja-JP" sz="1400" dirty="0">
                <a:latin typeface="ＭＳ ゴシック" panose="020B0609070205080204" pitchFamily="49" charset="-128"/>
                <a:ea typeface="ＭＳ ゴシック" panose="020B0609070205080204" pitchFamily="49" charset="-128"/>
              </a:rPr>
              <a:t>20</a:t>
            </a:r>
            <a:r>
              <a:rPr kumimoji="1" lang="ja-JP" altLang="en-US" sz="1400" dirty="0">
                <a:latin typeface="ＭＳ ゴシック" panose="020B0609070205080204" pitchFamily="49" charset="-128"/>
                <a:ea typeface="ＭＳ ゴシック" panose="020B0609070205080204" pitchFamily="49" charset="-128"/>
              </a:rPr>
              <a:t>年後、</a:t>
            </a:r>
            <a:r>
              <a:rPr kumimoji="1" lang="en-US" altLang="ja-JP" sz="1400" dirty="0">
                <a:latin typeface="ＭＳ ゴシック" panose="020B0609070205080204" pitchFamily="49" charset="-128"/>
                <a:ea typeface="ＭＳ ゴシック" panose="020B0609070205080204" pitchFamily="49" charset="-128"/>
              </a:rPr>
              <a:t>21</a:t>
            </a:r>
            <a:r>
              <a:rPr kumimoji="1" lang="ja-JP" altLang="en-US" sz="1400" dirty="0">
                <a:latin typeface="ＭＳ ゴシック" panose="020B0609070205080204" pitchFamily="49" charset="-128"/>
                <a:ea typeface="ＭＳ ゴシック" panose="020B0609070205080204" pitchFamily="49" charset="-128"/>
              </a:rPr>
              <a:t>～</a:t>
            </a:r>
            <a:r>
              <a:rPr kumimoji="1" lang="en-US" altLang="ja-JP" sz="1400" dirty="0">
                <a:latin typeface="ＭＳ ゴシック" panose="020B0609070205080204" pitchFamily="49" charset="-128"/>
                <a:ea typeface="ＭＳ ゴシック" panose="020B0609070205080204" pitchFamily="49" charset="-128"/>
              </a:rPr>
              <a:t>50</a:t>
            </a:r>
            <a:r>
              <a:rPr kumimoji="1" lang="ja-JP" altLang="en-US" sz="1400" dirty="0">
                <a:latin typeface="ＭＳ ゴシック" panose="020B0609070205080204" pitchFamily="49" charset="-128"/>
                <a:ea typeface="ＭＳ ゴシック" panose="020B0609070205080204" pitchFamily="49" charset="-128"/>
              </a:rPr>
              <a:t>年後がともに</a:t>
            </a:r>
            <a:r>
              <a:rPr kumimoji="1" lang="en-US" altLang="ja-JP" sz="1400" dirty="0">
                <a:latin typeface="ＭＳ ゴシック" panose="020B0609070205080204" pitchFamily="49" charset="-128"/>
                <a:ea typeface="ＭＳ ゴシック" panose="020B0609070205080204" pitchFamily="49" charset="-128"/>
              </a:rPr>
              <a:t>1/3</a:t>
            </a:r>
            <a:r>
              <a:rPr kumimoji="1" lang="ja-JP" altLang="en-US" sz="1400" dirty="0">
                <a:latin typeface="ＭＳ ゴシック" panose="020B0609070205080204" pitchFamily="49" charset="-128"/>
                <a:ea typeface="ＭＳ ゴシック" panose="020B0609070205080204" pitchFamily="49" charset="-128"/>
              </a:rPr>
              <a:t>程度。</a:t>
            </a:r>
            <a:endParaRPr kumimoji="1"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None/>
            </a:pPr>
            <a:r>
              <a:rPr kumimoji="1" lang="ja-JP" altLang="en-US" sz="1400" dirty="0">
                <a:latin typeface="ＭＳ ゴシック" panose="020B0609070205080204" pitchFamily="49" charset="-128"/>
                <a:ea typeface="ＭＳ ゴシック" panose="020B0609070205080204" pitchFamily="49" charset="-128"/>
              </a:rPr>
              <a:t>〇男女別にはそれほど違いはみられない。</a:t>
            </a:r>
            <a:endParaRPr kumimoji="1"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〇若い年代ほどより近い将来を、高齢になるほどより遠い将来をイメージする傾向がみられる。</a:t>
            </a:r>
            <a:endParaRPr kumimoji="1" lang="ja-JP" altLang="en-US" sz="1400" dirty="0">
              <a:latin typeface="ＭＳ ゴシック" panose="020B0609070205080204" pitchFamily="49" charset="-128"/>
              <a:ea typeface="ＭＳ ゴシック" panose="020B0609070205080204" pitchFamily="49" charset="-128"/>
            </a:endParaRPr>
          </a:p>
        </p:txBody>
      </p:sp>
      <p:graphicFrame>
        <p:nvGraphicFramePr>
          <p:cNvPr id="5" name="グラフ 4">
            <a:extLst>
              <a:ext uri="{FF2B5EF4-FFF2-40B4-BE49-F238E27FC236}">
                <a16:creationId xmlns:a16="http://schemas.microsoft.com/office/drawing/2014/main" id="{A0E0BADA-E356-B0E5-FC4C-ECCBF117DDAE}"/>
              </a:ext>
            </a:extLst>
          </p:cNvPr>
          <p:cNvGraphicFramePr>
            <a:graphicFrameLocks/>
          </p:cNvGraphicFramePr>
          <p:nvPr>
            <p:extLst>
              <p:ext uri="{D42A27DB-BD31-4B8C-83A1-F6EECF244321}">
                <p14:modId xmlns:p14="http://schemas.microsoft.com/office/powerpoint/2010/main" val="804721411"/>
              </p:ext>
            </p:extLst>
          </p:nvPr>
        </p:nvGraphicFramePr>
        <p:xfrm>
          <a:off x="248069" y="2014996"/>
          <a:ext cx="4338561" cy="27235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グラフ 5">
            <a:extLst>
              <a:ext uri="{FF2B5EF4-FFF2-40B4-BE49-F238E27FC236}">
                <a16:creationId xmlns:a16="http://schemas.microsoft.com/office/drawing/2014/main" id="{BB129CBF-FD9E-4202-A0BF-4500776E6EC4}"/>
              </a:ext>
            </a:extLst>
          </p:cNvPr>
          <p:cNvGraphicFramePr>
            <a:graphicFrameLocks/>
          </p:cNvGraphicFramePr>
          <p:nvPr>
            <p:extLst>
              <p:ext uri="{D42A27DB-BD31-4B8C-83A1-F6EECF244321}">
                <p14:modId xmlns:p14="http://schemas.microsoft.com/office/powerpoint/2010/main" val="649291882"/>
              </p:ext>
            </p:extLst>
          </p:nvPr>
        </p:nvGraphicFramePr>
        <p:xfrm>
          <a:off x="4759406" y="2406702"/>
          <a:ext cx="2648491" cy="22769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グラフ 6">
            <a:extLst>
              <a:ext uri="{FF2B5EF4-FFF2-40B4-BE49-F238E27FC236}">
                <a16:creationId xmlns:a16="http://schemas.microsoft.com/office/drawing/2014/main" id="{8DDC2B30-E8CA-44D2-8C10-20B4D9090A5E}"/>
              </a:ext>
            </a:extLst>
          </p:cNvPr>
          <p:cNvGraphicFramePr>
            <a:graphicFrameLocks/>
          </p:cNvGraphicFramePr>
          <p:nvPr>
            <p:extLst>
              <p:ext uri="{D42A27DB-BD31-4B8C-83A1-F6EECF244321}">
                <p14:modId xmlns:p14="http://schemas.microsoft.com/office/powerpoint/2010/main" val="4056758897"/>
              </p:ext>
            </p:extLst>
          </p:nvPr>
        </p:nvGraphicFramePr>
        <p:xfrm>
          <a:off x="7404721" y="2486181"/>
          <a:ext cx="2927519" cy="22769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グラフ 7">
            <a:extLst>
              <a:ext uri="{FF2B5EF4-FFF2-40B4-BE49-F238E27FC236}">
                <a16:creationId xmlns:a16="http://schemas.microsoft.com/office/drawing/2014/main" id="{B023767E-5A12-4A7F-9E23-C00221E01AF0}"/>
              </a:ext>
            </a:extLst>
          </p:cNvPr>
          <p:cNvGraphicFramePr>
            <a:graphicFrameLocks/>
          </p:cNvGraphicFramePr>
          <p:nvPr>
            <p:extLst>
              <p:ext uri="{D42A27DB-BD31-4B8C-83A1-F6EECF244321}">
                <p14:modId xmlns:p14="http://schemas.microsoft.com/office/powerpoint/2010/main" val="4200100623"/>
              </p:ext>
            </p:extLst>
          </p:nvPr>
        </p:nvGraphicFramePr>
        <p:xfrm>
          <a:off x="35558" y="4831292"/>
          <a:ext cx="1953339" cy="272838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グラフ 8">
            <a:extLst>
              <a:ext uri="{FF2B5EF4-FFF2-40B4-BE49-F238E27FC236}">
                <a16:creationId xmlns:a16="http://schemas.microsoft.com/office/drawing/2014/main" id="{3CADC77F-5873-479F-82FD-23C556819C6A}"/>
              </a:ext>
            </a:extLst>
          </p:cNvPr>
          <p:cNvGraphicFramePr>
            <a:graphicFrameLocks/>
          </p:cNvGraphicFramePr>
          <p:nvPr>
            <p:extLst>
              <p:ext uri="{D42A27DB-BD31-4B8C-83A1-F6EECF244321}">
                <p14:modId xmlns:p14="http://schemas.microsoft.com/office/powerpoint/2010/main" val="3526629402"/>
              </p:ext>
            </p:extLst>
          </p:nvPr>
        </p:nvGraphicFramePr>
        <p:xfrm>
          <a:off x="1723339" y="4784925"/>
          <a:ext cx="1792468" cy="276031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グラフ 9">
            <a:extLst>
              <a:ext uri="{FF2B5EF4-FFF2-40B4-BE49-F238E27FC236}">
                <a16:creationId xmlns:a16="http://schemas.microsoft.com/office/drawing/2014/main" id="{3E6056BA-F978-4B0E-A3B1-8E6D28D89B03}"/>
              </a:ext>
            </a:extLst>
          </p:cNvPr>
          <p:cNvGraphicFramePr>
            <a:graphicFrameLocks/>
          </p:cNvGraphicFramePr>
          <p:nvPr>
            <p:extLst>
              <p:ext uri="{D42A27DB-BD31-4B8C-83A1-F6EECF244321}">
                <p14:modId xmlns:p14="http://schemas.microsoft.com/office/powerpoint/2010/main" val="1727672475"/>
              </p:ext>
            </p:extLst>
          </p:nvPr>
        </p:nvGraphicFramePr>
        <p:xfrm>
          <a:off x="3454187" y="4761843"/>
          <a:ext cx="1891719" cy="278312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グラフ 10">
            <a:extLst>
              <a:ext uri="{FF2B5EF4-FFF2-40B4-BE49-F238E27FC236}">
                <a16:creationId xmlns:a16="http://schemas.microsoft.com/office/drawing/2014/main" id="{308FA667-853A-492B-B3B6-DCE5141992F8}"/>
              </a:ext>
            </a:extLst>
          </p:cNvPr>
          <p:cNvGraphicFramePr>
            <a:graphicFrameLocks/>
          </p:cNvGraphicFramePr>
          <p:nvPr>
            <p:extLst>
              <p:ext uri="{D42A27DB-BD31-4B8C-83A1-F6EECF244321}">
                <p14:modId xmlns:p14="http://schemas.microsoft.com/office/powerpoint/2010/main" val="3622103747"/>
              </p:ext>
            </p:extLst>
          </p:nvPr>
        </p:nvGraphicFramePr>
        <p:xfrm>
          <a:off x="5311104" y="4763105"/>
          <a:ext cx="1792467" cy="276031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 name="グラフ 11">
            <a:extLst>
              <a:ext uri="{FF2B5EF4-FFF2-40B4-BE49-F238E27FC236}">
                <a16:creationId xmlns:a16="http://schemas.microsoft.com/office/drawing/2014/main" id="{8E9875BB-BC0E-4901-AEA9-1DB79F63B531}"/>
              </a:ext>
            </a:extLst>
          </p:cNvPr>
          <p:cNvGraphicFramePr>
            <a:graphicFrameLocks/>
          </p:cNvGraphicFramePr>
          <p:nvPr>
            <p:extLst>
              <p:ext uri="{D42A27DB-BD31-4B8C-83A1-F6EECF244321}">
                <p14:modId xmlns:p14="http://schemas.microsoft.com/office/powerpoint/2010/main" val="992874354"/>
              </p:ext>
            </p:extLst>
          </p:nvPr>
        </p:nvGraphicFramePr>
        <p:xfrm>
          <a:off x="6940770" y="4793298"/>
          <a:ext cx="1953339" cy="277705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3" name="グラフ 12">
            <a:extLst>
              <a:ext uri="{FF2B5EF4-FFF2-40B4-BE49-F238E27FC236}">
                <a16:creationId xmlns:a16="http://schemas.microsoft.com/office/drawing/2014/main" id="{7E00648B-DE7E-464A-89EE-50254F1ABDD3}"/>
              </a:ext>
            </a:extLst>
          </p:cNvPr>
          <p:cNvGraphicFramePr>
            <a:graphicFrameLocks/>
          </p:cNvGraphicFramePr>
          <p:nvPr>
            <p:extLst>
              <p:ext uri="{D42A27DB-BD31-4B8C-83A1-F6EECF244321}">
                <p14:modId xmlns:p14="http://schemas.microsoft.com/office/powerpoint/2010/main" val="1642548853"/>
              </p:ext>
            </p:extLst>
          </p:nvPr>
        </p:nvGraphicFramePr>
        <p:xfrm>
          <a:off x="8775183" y="4776553"/>
          <a:ext cx="1860104" cy="2777059"/>
        </p:xfrm>
        <a:graphic>
          <a:graphicData uri="http://schemas.openxmlformats.org/drawingml/2006/chart">
            <c:chart xmlns:c="http://schemas.openxmlformats.org/drawingml/2006/chart" xmlns:r="http://schemas.openxmlformats.org/officeDocument/2006/relationships" r:id="rId10"/>
          </a:graphicData>
        </a:graphic>
      </p:graphicFrame>
      <p:sp>
        <p:nvSpPr>
          <p:cNvPr id="14" name="スライド番号プレースホルダー 13">
            <a:extLst>
              <a:ext uri="{FF2B5EF4-FFF2-40B4-BE49-F238E27FC236}">
                <a16:creationId xmlns:a16="http://schemas.microsoft.com/office/drawing/2014/main" id="{AA0611D5-C865-CFD5-7671-1F7E617CFBF5}"/>
              </a:ext>
            </a:extLst>
          </p:cNvPr>
          <p:cNvSpPr>
            <a:spLocks noGrp="1"/>
          </p:cNvSpPr>
          <p:nvPr>
            <p:ph type="sldNum" sz="quarter" idx="12"/>
          </p:nvPr>
        </p:nvSpPr>
        <p:spPr/>
        <p:txBody>
          <a:bodyPr/>
          <a:lstStyle/>
          <a:p>
            <a:pPr rtl="0"/>
            <a:fld id="{3A98EE3D-8CD1-4C3F-BD1C-C98C9596463C}" type="slidenum">
              <a:rPr lang="en-US" smtClean="0"/>
              <a:t>3</a:t>
            </a:fld>
            <a:endParaRPr lang="en-US" dirty="0"/>
          </a:p>
        </p:txBody>
      </p:sp>
    </p:spTree>
    <p:extLst>
      <p:ext uri="{BB962C8B-B14F-4D97-AF65-F5344CB8AC3E}">
        <p14:creationId xmlns:p14="http://schemas.microsoft.com/office/powerpoint/2010/main" val="555300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348011" y="427216"/>
            <a:ext cx="9672456" cy="630608"/>
          </a:xfrm>
        </p:spPr>
        <p:txBody>
          <a:bodyPr>
            <a:normAutofit/>
          </a:bodyPr>
          <a:lstStyle/>
          <a:p>
            <a:r>
              <a:rPr kumimoji="1" lang="ja-JP" altLang="en-US" dirty="0"/>
              <a:t>８．因子分析　</a:t>
            </a:r>
            <a:r>
              <a:rPr lang="ja-JP" altLang="en-US" sz="1579" dirty="0"/>
              <a:t>その３</a:t>
            </a:r>
          </a:p>
        </p:txBody>
      </p:sp>
      <p:sp>
        <p:nvSpPr>
          <p:cNvPr id="6" name="スライド番号プレースホルダー 5">
            <a:extLst>
              <a:ext uri="{FF2B5EF4-FFF2-40B4-BE49-F238E27FC236}">
                <a16:creationId xmlns:a16="http://schemas.microsoft.com/office/drawing/2014/main" id="{3DBE9436-8EE9-C925-3A33-3E04621C7702}"/>
              </a:ext>
            </a:extLst>
          </p:cNvPr>
          <p:cNvSpPr>
            <a:spLocks noGrp="1"/>
          </p:cNvSpPr>
          <p:nvPr>
            <p:ph type="sldNum" sz="quarter" idx="12"/>
          </p:nvPr>
        </p:nvSpPr>
        <p:spPr/>
        <p:txBody>
          <a:bodyPr/>
          <a:lstStyle/>
          <a:p>
            <a:pPr rtl="0"/>
            <a:fld id="{3A98EE3D-8CD1-4C3F-BD1C-C98C9596463C}" type="slidenum">
              <a:rPr lang="en-US" smtClean="0"/>
              <a:t>30</a:t>
            </a:fld>
            <a:endParaRPr lang="en-US" dirty="0"/>
          </a:p>
        </p:txBody>
      </p:sp>
      <p:sp>
        <p:nvSpPr>
          <p:cNvPr id="10" name="コンテンツ プレースホルダー 2">
            <a:extLst>
              <a:ext uri="{FF2B5EF4-FFF2-40B4-BE49-F238E27FC236}">
                <a16:creationId xmlns:a16="http://schemas.microsoft.com/office/drawing/2014/main" id="{8A77802B-DE77-F186-9750-29D8312EDC35}"/>
              </a:ext>
            </a:extLst>
          </p:cNvPr>
          <p:cNvSpPr>
            <a:spLocks noGrp="1"/>
          </p:cNvSpPr>
          <p:nvPr>
            <p:ph idx="1"/>
          </p:nvPr>
        </p:nvSpPr>
        <p:spPr>
          <a:xfrm>
            <a:off x="4204883" y="1558138"/>
            <a:ext cx="6409472" cy="5943557"/>
          </a:xfrm>
          <a:ln>
            <a:solidFill>
              <a:schemeClr val="tx1"/>
            </a:solidFill>
            <a:prstDash val="dash"/>
          </a:ln>
        </p:spPr>
        <p:txBody>
          <a:bodyPr>
            <a:noAutofit/>
          </a:bodyPr>
          <a:lstStyle/>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lang="ja-JP" altLang="en-US" sz="1200" dirty="0">
                <a:latin typeface="ＭＳ ゴシック" panose="020B0609070205080204" pitchFamily="49" charset="-128"/>
                <a:ea typeface="ＭＳ ゴシック" panose="020B0609070205080204" pitchFamily="49" charset="-128"/>
              </a:rPr>
              <a:t>＜因子負荷量＞</a:t>
            </a: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lang="en-US" altLang="ja-JP" sz="1200" dirty="0">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200" dirty="0">
              <a:solidFill>
                <a:prstClr val="black"/>
              </a:solidFill>
              <a:latin typeface="ＭＳ ゴシック" panose="020B0609070205080204" pitchFamily="49" charset="-128"/>
              <a:ea typeface="ＭＳ ゴシック" panose="020B0609070205080204" pitchFamily="49" charset="-128"/>
            </a:endParaRPr>
          </a:p>
        </p:txBody>
      </p:sp>
      <p:sp>
        <p:nvSpPr>
          <p:cNvPr id="11" name="コンテンツ プレースホルダー 2">
            <a:extLst>
              <a:ext uri="{FF2B5EF4-FFF2-40B4-BE49-F238E27FC236}">
                <a16:creationId xmlns:a16="http://schemas.microsoft.com/office/drawing/2014/main" id="{8C5C0D3E-C968-DF10-8D5F-B3B2DA7D0CCE}"/>
              </a:ext>
            </a:extLst>
          </p:cNvPr>
          <p:cNvSpPr txBox="1">
            <a:spLocks/>
          </p:cNvSpPr>
          <p:nvPr/>
        </p:nvSpPr>
        <p:spPr>
          <a:xfrm>
            <a:off x="192897" y="1558138"/>
            <a:ext cx="3962138" cy="5943557"/>
          </a:xfrm>
          <a:prstGeom prst="rect">
            <a:avLst/>
          </a:prstGeom>
          <a:ln>
            <a:solidFill>
              <a:schemeClr val="tx1"/>
            </a:solidFill>
            <a:prstDash val="dash"/>
          </a:ln>
        </p:spPr>
        <p:txBody>
          <a:bodyPr vert="horz" lIns="80189" tIns="40094" rIns="80189" bIns="40094"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＜数値設定＞</a:t>
            </a:r>
            <a:endParaRPr lang="en-US" altLang="ja-JP" sz="1200" dirty="0">
              <a:latin typeface="ＭＳ ゴシック" panose="020B0609070205080204" pitchFamily="49" charset="-128"/>
              <a:ea typeface="ＭＳ ゴシック" panose="020B0609070205080204" pitchFamily="49" charset="-128"/>
            </a:endParaRPr>
          </a:p>
          <a:p>
            <a:pPr marL="0" marR="0" lvl="0" indent="0" defTabSz="914400" eaLnBrk="1" fontAlgn="auto" latinLnBrk="0" hangingPunct="1">
              <a:lnSpc>
                <a:spcPct val="100000"/>
              </a:lnSpc>
              <a:spcBef>
                <a:spcPts val="0"/>
              </a:spcBef>
              <a:spcAft>
                <a:spcPts val="0"/>
              </a:spcAft>
              <a:buClrTx/>
              <a:buSzTx/>
              <a:buFontTx/>
              <a:buNone/>
              <a:tabLst/>
              <a:defRPr/>
            </a:pPr>
            <a:r>
              <a:rPr lang="ja-JP" altLang="en-US" sz="1200" dirty="0">
                <a:latin typeface="ＭＳ ゴシック" panose="020B0609070205080204" pitchFamily="49" charset="-128"/>
                <a:ea typeface="ＭＳ ゴシック" panose="020B0609070205080204" pitchFamily="49" charset="-128"/>
              </a:rPr>
              <a:t>・</a:t>
            </a:r>
            <a:r>
              <a:rPr kumimoji="0" lang="ja-JP" altLang="en-US"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各回答者ごとに、各項目の選択肢への回答を次のように点数化。</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重要だと思わない＝１</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どちらかというと重要だと思わない＝２</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どちらともいえない＝３</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どちらかというと重要だと思う＝４</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重要だと思う＝５</a:t>
            </a:r>
            <a:endParaRPr kumimoji="0" lang="en-US" altLang="ja-JP" sz="12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200" kern="0" dirty="0">
              <a:solidFill>
                <a:prstClr val="black"/>
              </a:solidFill>
              <a:latin typeface="ＭＳ Ｐゴシック" panose="020B0600070205080204" pitchFamily="50" charset="-128"/>
              <a:ea typeface="ＭＳ Ｐゴシック" panose="020B0600070205080204" pitchFamily="50"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＜オプション設定＞</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・因子数：７</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・回転法：プロマックス</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・抽出法：最尤法</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＜因子の解釈＞　</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７つの因子は、それぞれ次のような要素を反映したものと解釈できる。提示した</a:t>
            </a:r>
            <a:r>
              <a:rPr lang="en-US" altLang="ja-JP" sz="1200" dirty="0">
                <a:latin typeface="ＭＳ ゴシック" panose="020B0609070205080204" pitchFamily="49" charset="-128"/>
                <a:ea typeface="ＭＳ ゴシック" panose="020B0609070205080204" pitchFamily="49" charset="-128"/>
              </a:rPr>
              <a:t>42</a:t>
            </a:r>
            <a:r>
              <a:rPr lang="ja-JP" altLang="en-US" sz="1200" dirty="0">
                <a:latin typeface="ＭＳ ゴシック" panose="020B0609070205080204" pitchFamily="49" charset="-128"/>
                <a:ea typeface="ＭＳ ゴシック" panose="020B0609070205080204" pitchFamily="49" charset="-128"/>
              </a:rPr>
              <a:t>項目のうち</a:t>
            </a:r>
            <a:r>
              <a:rPr lang="en-US" altLang="ja-JP" sz="1200" dirty="0">
                <a:latin typeface="ＭＳ ゴシック" panose="020B0609070205080204" pitchFamily="49" charset="-128"/>
                <a:ea typeface="ＭＳ ゴシック" panose="020B0609070205080204" pitchFamily="49" charset="-128"/>
              </a:rPr>
              <a:t>4</a:t>
            </a:r>
            <a:r>
              <a:rPr lang="ja-JP" altLang="en-US" sz="1200" dirty="0">
                <a:latin typeface="ＭＳ ゴシック" panose="020B0609070205080204" pitchFamily="49" charset="-128"/>
                <a:ea typeface="ＭＳ ゴシック" panose="020B0609070205080204" pitchFamily="49" charset="-128"/>
              </a:rPr>
              <a:t>項目を除き、右の表のように６つにグループ分けすることができる。</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・因子１：「（世界中での）人間的生活の確保」重視</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・因子２：「安心・安全」重視</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・因子３：「生活環境の整備」重視</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・因子４：「福祉の充実」重視</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・因子５：「古い考え方からの転換」重視</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・因子６：「格差縮小」重視</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ja-JP" altLang="en-US" sz="1200" dirty="0">
                <a:latin typeface="ＭＳ ゴシック" panose="020B0609070205080204" pitchFamily="49" charset="-128"/>
                <a:ea typeface="ＭＳ ゴシック" panose="020B0609070205080204" pitchFamily="49" charset="-128"/>
              </a:rPr>
              <a:t>・因子７：「地球環境」重視</a:t>
            </a: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endParaRPr lang="en-US" altLang="ja-JP" sz="1200" dirty="0">
              <a:latin typeface="ＭＳ ゴシック" panose="020B0609070205080204" pitchFamily="49" charset="-128"/>
              <a:ea typeface="ＭＳ ゴシック" panose="020B0609070205080204" pitchFamily="49" charset="-128"/>
            </a:endParaRPr>
          </a:p>
          <a:p>
            <a:pPr marL="0" indent="0">
              <a:lnSpc>
                <a:spcPct val="100000"/>
              </a:lnSpc>
              <a:spcBef>
                <a:spcPts val="0"/>
              </a:spcBef>
              <a:spcAft>
                <a:spcPts val="0"/>
              </a:spcAft>
              <a:buNone/>
            </a:pPr>
            <a:r>
              <a:rPr lang="en-US" altLang="ja-JP" sz="1100" dirty="0">
                <a:latin typeface="ＭＳ ゴシック" panose="020B0609070205080204" pitchFamily="49" charset="-128"/>
                <a:ea typeface="ＭＳ ゴシック" panose="020B0609070205080204" pitchFamily="49" charset="-128"/>
              </a:rPr>
              <a:t>※</a:t>
            </a:r>
            <a:r>
              <a:rPr lang="ja-JP" altLang="en-US" sz="1100" dirty="0">
                <a:latin typeface="ＭＳ ゴシック" panose="020B0609070205080204" pitchFamily="49" charset="-128"/>
                <a:ea typeface="ＭＳ ゴシック" panose="020B0609070205080204" pitchFamily="49" charset="-128"/>
              </a:rPr>
              <a:t>因子５は「長時間労働など、働き方の歪みをなくす」の代りに「孤立・孤独をなくす」に着目すると、「社会的包摂」重視と解釈することもできる。</a:t>
            </a:r>
            <a:endParaRPr lang="en-US" altLang="ja-JP" sz="1100" dirty="0">
              <a:latin typeface="ＭＳ ゴシック" panose="020B0609070205080204" pitchFamily="49" charset="-128"/>
              <a:ea typeface="ＭＳ ゴシック" panose="020B0609070205080204" pitchFamily="49" charset="-128"/>
            </a:endParaRPr>
          </a:p>
        </p:txBody>
      </p:sp>
      <p:sp>
        <p:nvSpPr>
          <p:cNvPr id="4" name="テキスト ボックス 8">
            <a:extLst>
              <a:ext uri="{FF2B5EF4-FFF2-40B4-BE49-F238E27FC236}">
                <a16:creationId xmlns:a16="http://schemas.microsoft.com/office/drawing/2014/main" id="{218A7098-1843-DD07-187D-B1B855756E7F}"/>
              </a:ext>
            </a:extLst>
          </p:cNvPr>
          <p:cNvSpPr txBox="1"/>
          <p:nvPr/>
        </p:nvSpPr>
        <p:spPr>
          <a:xfrm>
            <a:off x="182880" y="1124910"/>
            <a:ext cx="10310373" cy="307777"/>
          </a:xfrm>
          <a:prstGeom prst="rect">
            <a:avLst/>
          </a:prstGeom>
          <a:noFill/>
        </p:spPr>
        <p:txBody>
          <a:bodyPr wrap="square">
            <a:spAutoFit/>
          </a:bodyPr>
          <a:ls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ja-JP" altLang="en-US" sz="1400" dirty="0">
                <a:solidFill>
                  <a:prstClr val="black"/>
                </a:solidFill>
                <a:latin typeface="ＭＳ ゴシック" panose="020B0609070205080204" pitchFamily="49" charset="-128"/>
                <a:ea typeface="ＭＳ ゴシック" panose="020B0609070205080204" pitchFamily="49" charset="-128"/>
              </a:rPr>
              <a:t>（３）未来社会のために重要だと思う社会課題に関する因子分析</a:t>
            </a:r>
            <a:endParaRPr kumimoji="0" lang="en-US" altLang="ja-JP" sz="12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p:txBody>
      </p:sp>
      <p:sp>
        <p:nvSpPr>
          <p:cNvPr id="13" name="矢印: 下 12">
            <a:extLst>
              <a:ext uri="{FF2B5EF4-FFF2-40B4-BE49-F238E27FC236}">
                <a16:creationId xmlns:a16="http://schemas.microsoft.com/office/drawing/2014/main" id="{FFEA31D0-FDFA-FBDE-D579-5FDE509EEDB7}"/>
              </a:ext>
            </a:extLst>
          </p:cNvPr>
          <p:cNvSpPr/>
          <p:nvPr/>
        </p:nvSpPr>
        <p:spPr>
          <a:xfrm>
            <a:off x="1146812" y="4123855"/>
            <a:ext cx="870508" cy="28491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aphicFrame>
        <p:nvGraphicFramePr>
          <p:cNvPr id="3" name="オブジェクト 2">
            <a:extLst>
              <a:ext uri="{FF2B5EF4-FFF2-40B4-BE49-F238E27FC236}">
                <a16:creationId xmlns:a16="http://schemas.microsoft.com/office/drawing/2014/main" id="{CCED0931-0892-FE4E-5EF1-D125A70A7DBA}"/>
              </a:ext>
            </a:extLst>
          </p:cNvPr>
          <p:cNvGraphicFramePr>
            <a:graphicFrameLocks noChangeAspect="1"/>
          </p:cNvGraphicFramePr>
          <p:nvPr>
            <p:extLst>
              <p:ext uri="{D42A27DB-BD31-4B8C-83A1-F6EECF244321}">
                <p14:modId xmlns:p14="http://schemas.microsoft.com/office/powerpoint/2010/main" val="2656052755"/>
              </p:ext>
            </p:extLst>
          </p:nvPr>
        </p:nvGraphicFramePr>
        <p:xfrm>
          <a:off x="4279900" y="1927225"/>
          <a:ext cx="6273800" cy="5308600"/>
        </p:xfrm>
        <a:graphic>
          <a:graphicData uri="http://schemas.openxmlformats.org/presentationml/2006/ole">
            <mc:AlternateContent xmlns:mc="http://schemas.openxmlformats.org/markup-compatibility/2006">
              <mc:Choice xmlns:v="urn:schemas-microsoft-com:vml" Requires="v">
                <p:oleObj name="Worksheet" r:id="rId2" imgW="9848644" imgH="7105863" progId="Excel.Sheet.12">
                  <p:embed/>
                </p:oleObj>
              </mc:Choice>
              <mc:Fallback>
                <p:oleObj name="Worksheet" r:id="rId2" imgW="9848644" imgH="7105863" progId="Excel.Sheet.12">
                  <p:embed/>
                  <p:pic>
                    <p:nvPicPr>
                      <p:cNvPr id="3" name="オブジェクト 2">
                        <a:extLst>
                          <a:ext uri="{FF2B5EF4-FFF2-40B4-BE49-F238E27FC236}">
                            <a16:creationId xmlns:a16="http://schemas.microsoft.com/office/drawing/2014/main" id="{CCED0931-0892-FE4E-5EF1-D125A70A7DBA}"/>
                          </a:ext>
                        </a:extLst>
                      </p:cNvPr>
                      <p:cNvPicPr/>
                      <p:nvPr/>
                    </p:nvPicPr>
                    <p:blipFill>
                      <a:blip r:embed="rId3"/>
                      <a:stretch>
                        <a:fillRect/>
                      </a:stretch>
                    </p:blipFill>
                    <p:spPr>
                      <a:xfrm>
                        <a:off x="4279900" y="1927225"/>
                        <a:ext cx="6273800" cy="5308600"/>
                      </a:xfrm>
                      <a:prstGeom prst="rect">
                        <a:avLst/>
                      </a:prstGeom>
                    </p:spPr>
                  </p:pic>
                </p:oleObj>
              </mc:Fallback>
            </mc:AlternateContent>
          </a:graphicData>
        </a:graphic>
      </p:graphicFrame>
    </p:spTree>
    <p:extLst>
      <p:ext uri="{BB962C8B-B14F-4D97-AF65-F5344CB8AC3E}">
        <p14:creationId xmlns:p14="http://schemas.microsoft.com/office/powerpoint/2010/main" val="2017729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332513" y="396931"/>
            <a:ext cx="9672456" cy="630608"/>
          </a:xfrm>
        </p:spPr>
        <p:txBody>
          <a:bodyPr>
            <a:normAutofit/>
          </a:bodyPr>
          <a:lstStyle/>
          <a:p>
            <a:r>
              <a:rPr kumimoji="1" lang="ja-JP" altLang="en-US" dirty="0"/>
              <a:t>８．因子分析　</a:t>
            </a:r>
            <a:r>
              <a:rPr lang="ja-JP" altLang="en-US" sz="1579" dirty="0"/>
              <a:t>その４</a:t>
            </a:r>
          </a:p>
        </p:txBody>
      </p:sp>
      <p:sp>
        <p:nvSpPr>
          <p:cNvPr id="6" name="スライド番号プレースホルダー 5">
            <a:extLst>
              <a:ext uri="{FF2B5EF4-FFF2-40B4-BE49-F238E27FC236}">
                <a16:creationId xmlns:a16="http://schemas.microsoft.com/office/drawing/2014/main" id="{3DBE9436-8EE9-C925-3A33-3E04621C7702}"/>
              </a:ext>
            </a:extLst>
          </p:cNvPr>
          <p:cNvSpPr>
            <a:spLocks noGrp="1"/>
          </p:cNvSpPr>
          <p:nvPr>
            <p:ph type="sldNum" sz="quarter" idx="12"/>
          </p:nvPr>
        </p:nvSpPr>
        <p:spPr/>
        <p:txBody>
          <a:bodyPr/>
          <a:lstStyle/>
          <a:p>
            <a:pPr rtl="0"/>
            <a:fld id="{3A98EE3D-8CD1-4C3F-BD1C-C98C9596463C}" type="slidenum">
              <a:rPr lang="en-US" smtClean="0"/>
              <a:t>31</a:t>
            </a:fld>
            <a:endParaRPr lang="en-US" dirty="0"/>
          </a:p>
        </p:txBody>
      </p:sp>
      <p:sp>
        <p:nvSpPr>
          <p:cNvPr id="4" name="テキスト ボックス 8">
            <a:extLst>
              <a:ext uri="{FF2B5EF4-FFF2-40B4-BE49-F238E27FC236}">
                <a16:creationId xmlns:a16="http://schemas.microsoft.com/office/drawing/2014/main" id="{218A7098-1843-DD07-187D-B1B855756E7F}"/>
              </a:ext>
            </a:extLst>
          </p:cNvPr>
          <p:cNvSpPr txBox="1"/>
          <p:nvPr/>
        </p:nvSpPr>
        <p:spPr>
          <a:xfrm>
            <a:off x="190719" y="954698"/>
            <a:ext cx="10310373" cy="1169551"/>
          </a:xfrm>
          <a:prstGeom prst="rect">
            <a:avLst/>
          </a:prstGeom>
          <a:noFill/>
        </p:spPr>
        <p:txBody>
          <a:bodyPr wrap="square">
            <a:spAutoFit/>
          </a:bodyPr>
          <a:ls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ja-JP" altLang="en-US" sz="1400" dirty="0">
                <a:solidFill>
                  <a:prstClr val="black"/>
                </a:solidFill>
                <a:latin typeface="ＭＳ ゴシック" panose="020B0609070205080204" pitchFamily="49" charset="-128"/>
                <a:ea typeface="ＭＳ ゴシック" panose="020B0609070205080204" pitchFamily="49" charset="-128"/>
              </a:rPr>
              <a:t>（</a:t>
            </a:r>
            <a:r>
              <a:rPr lang="en-US" altLang="ja-JP" sz="1400" dirty="0">
                <a:solidFill>
                  <a:prstClr val="black"/>
                </a:solidFill>
                <a:latin typeface="ＭＳ ゴシック" panose="020B0609070205080204" pitchFamily="49" charset="-128"/>
                <a:ea typeface="ＭＳ ゴシック" panose="020B0609070205080204" pitchFamily="49" charset="-128"/>
              </a:rPr>
              <a:t>4</a:t>
            </a:r>
            <a:r>
              <a:rPr lang="ja-JP" altLang="en-US" sz="1400" dirty="0">
                <a:solidFill>
                  <a:prstClr val="black"/>
                </a:solidFill>
                <a:latin typeface="ＭＳ ゴシック" panose="020B0609070205080204" pitchFamily="49" charset="-128"/>
                <a:ea typeface="ＭＳ ゴシック" panose="020B0609070205080204" pitchFamily="49" charset="-128"/>
              </a:rPr>
              <a:t>）因子分析に基づく回答者グループの比較（一つの試み）</a:t>
            </a:r>
            <a:endParaRPr lang="en-US" altLang="ja-JP" sz="1400" dirty="0">
              <a:solidFill>
                <a:prstClr val="black"/>
              </a:solidFill>
              <a:latin typeface="ＭＳ ゴシック" panose="020B0609070205080204" pitchFamily="49" charset="-128"/>
              <a:ea typeface="ＭＳ ゴシック" panose="020B0609070205080204" pitchFamily="49" charset="-128"/>
            </a:endParaRPr>
          </a:p>
          <a:p>
            <a:pPr>
              <a:defRPr/>
            </a:pPr>
            <a:r>
              <a:rPr kumimoji="0" lang="ja-JP" altLang="en-US" sz="14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　</a:t>
            </a:r>
            <a:r>
              <a:rPr lang="ja-JP" altLang="en-US" sz="1400" dirty="0">
                <a:solidFill>
                  <a:prstClr val="black"/>
                </a:solidFill>
                <a:latin typeface="ＭＳ ゴシック" panose="020B0609070205080204" pitchFamily="49" charset="-128"/>
                <a:ea typeface="ＭＳ ゴシック" panose="020B0609070205080204" pitchFamily="49" charset="-128"/>
              </a:rPr>
              <a:t>「理想とする未来」の定性的特徴（価値観）に関する因子分析の結果を用いて、各回答者が</a:t>
            </a:r>
            <a:r>
              <a:rPr lang="en-US" altLang="ja-JP" sz="1400" dirty="0">
                <a:solidFill>
                  <a:prstClr val="black"/>
                </a:solidFill>
                <a:latin typeface="ＭＳ ゴシック" panose="020B0609070205080204" pitchFamily="49" charset="-128"/>
                <a:ea typeface="ＭＳ ゴシック" panose="020B0609070205080204" pitchFamily="49" charset="-128"/>
              </a:rPr>
              <a:t>4</a:t>
            </a:r>
            <a:r>
              <a:rPr lang="ja-JP" altLang="en-US" sz="1400" dirty="0">
                <a:solidFill>
                  <a:prstClr val="black"/>
                </a:solidFill>
                <a:latin typeface="ＭＳ ゴシック" panose="020B0609070205080204" pitchFamily="49" charset="-128"/>
                <a:ea typeface="ＭＳ ゴシック" panose="020B0609070205080204" pitchFamily="49" charset="-128"/>
              </a:rPr>
              <a:t>因子のうちどの因子から最も強く影響を受けているか（どの因子得点が最も大きいか）により４つのグループに分けた。そのうえで、４グループごとに他の質問（未来社会を考えるときに関心の高い分野）に関する回答傾向を比較した。</a:t>
            </a:r>
            <a:endParaRPr lang="en-US" altLang="ja-JP" sz="1400" dirty="0">
              <a:solidFill>
                <a:prstClr val="black"/>
              </a:solidFill>
              <a:latin typeface="ＭＳ ゴシック" panose="020B0609070205080204" pitchFamily="49" charset="-128"/>
              <a:ea typeface="ＭＳ ゴシック" panose="020B0609070205080204" pitchFamily="49" charset="-128"/>
            </a:endParaRPr>
          </a:p>
          <a:p>
            <a:pPr>
              <a:defRPr/>
            </a:pPr>
            <a:r>
              <a:rPr kumimoji="0" lang="ja-JP" altLang="en-US" sz="14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　</a:t>
            </a:r>
            <a:endParaRPr kumimoji="0" lang="en-US" altLang="ja-JP" sz="12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p:txBody>
      </p:sp>
      <p:sp>
        <p:nvSpPr>
          <p:cNvPr id="3" name="コンテンツ プレースホルダー 2">
            <a:extLst>
              <a:ext uri="{FF2B5EF4-FFF2-40B4-BE49-F238E27FC236}">
                <a16:creationId xmlns:a16="http://schemas.microsoft.com/office/drawing/2014/main" id="{A57370ED-F25B-F607-5559-B37AB5339E7D}"/>
              </a:ext>
            </a:extLst>
          </p:cNvPr>
          <p:cNvSpPr txBox="1">
            <a:spLocks/>
          </p:cNvSpPr>
          <p:nvPr/>
        </p:nvSpPr>
        <p:spPr>
          <a:xfrm>
            <a:off x="176032" y="2042106"/>
            <a:ext cx="10393811" cy="1169551"/>
          </a:xfrm>
          <a:prstGeom prst="rect">
            <a:avLst/>
          </a:prstGeom>
          <a:ln>
            <a:solidFill>
              <a:schemeClr val="tx1"/>
            </a:solidFill>
          </a:ln>
        </p:spPr>
        <p:txBody>
          <a:bodyPr vert="horz" lIns="91440" tIns="45720" rIns="91440" bIns="45720" rtlCol="0" anchor="ctr">
            <a:noAutofit/>
          </a:bodyPr>
          <a:lstStyle>
            <a:lvl1pPr marL="268364" indent="-268364" algn="l" defTabSz="400967" rtl="0" eaLnBrk="1" latinLnBrk="0" hangingPunct="1">
              <a:lnSpc>
                <a:spcPct val="110000"/>
              </a:lnSpc>
              <a:spcBef>
                <a:spcPct val="20000"/>
              </a:spcBef>
              <a:spcAft>
                <a:spcPts val="526"/>
              </a:spcAft>
              <a:buClr>
                <a:schemeClr val="accent1"/>
              </a:buClr>
              <a:buSzPct val="92000"/>
              <a:buFont typeface="Wingdings 2" panose="05020102010507070707" pitchFamily="18" charset="2"/>
              <a:buChar char=""/>
              <a:defRPr kumimoji="1" sz="1491"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552514" indent="-268364" algn="l" defTabSz="400967" rtl="0" eaLnBrk="1" latinLnBrk="0" hangingPunct="1">
              <a:spcBef>
                <a:spcPct val="20000"/>
              </a:spcBef>
              <a:spcAft>
                <a:spcPts val="526"/>
              </a:spcAft>
              <a:buClr>
                <a:schemeClr val="accent1"/>
              </a:buClr>
              <a:buSzPct val="92000"/>
              <a:buFont typeface="Wingdings 2" panose="05020102010507070707" pitchFamily="18" charset="2"/>
              <a:buChar char=""/>
              <a:defRPr kumimoji="1" sz="1228"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789305" indent="-236792" algn="l" defTabSz="400967" rtl="0" eaLnBrk="1" latinLnBrk="0" hangingPunct="1">
              <a:spcBef>
                <a:spcPct val="20000"/>
              </a:spcBef>
              <a:spcAft>
                <a:spcPts val="526"/>
              </a:spcAft>
              <a:buClr>
                <a:schemeClr val="accent1"/>
              </a:buClr>
              <a:buSzPct val="92000"/>
              <a:buFont typeface="Wingdings 2" panose="05020102010507070707" pitchFamily="18" charset="2"/>
              <a:buChar char=""/>
              <a:defRPr kumimoji="1" sz="114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089242" indent="-205219" algn="l" defTabSz="400967" rtl="0" eaLnBrk="1" latinLnBrk="0" hangingPunct="1">
              <a:spcBef>
                <a:spcPct val="20000"/>
              </a:spcBef>
              <a:spcAft>
                <a:spcPts val="526"/>
              </a:spcAft>
              <a:buClr>
                <a:schemeClr val="accent1"/>
              </a:buClr>
              <a:buSzPct val="92000"/>
              <a:buFont typeface="Wingdings 2" panose="05020102010507070707" pitchFamily="18" charset="2"/>
              <a:buChar char=""/>
              <a:defRPr kumimoji="1" sz="965"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404964" indent="-205219" algn="l" defTabSz="400967" rtl="0" eaLnBrk="1" latinLnBrk="0" hangingPunct="1">
              <a:spcBef>
                <a:spcPct val="20000"/>
              </a:spcBef>
              <a:spcAft>
                <a:spcPts val="526"/>
              </a:spcAft>
              <a:buClr>
                <a:schemeClr val="accent1"/>
              </a:buClr>
              <a:buSzPct val="92000"/>
              <a:buFont typeface="Wingdings 2" panose="05020102010507070707" pitchFamily="18" charset="2"/>
              <a:buChar char=""/>
              <a:defRPr kumimoji="1" sz="965"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666311" indent="-200484" algn="l" defTabSz="400967" rtl="0" eaLnBrk="1" latinLnBrk="0" hangingPunct="1">
              <a:spcBef>
                <a:spcPct val="20000"/>
              </a:spcBef>
              <a:spcAft>
                <a:spcPts val="526"/>
              </a:spcAft>
              <a:buClr>
                <a:schemeClr val="accent2"/>
              </a:buClr>
              <a:buSzPct val="92000"/>
              <a:buFont typeface="Wingdings 2" panose="05020102010507070707" pitchFamily="18" charset="2"/>
              <a:buChar char=""/>
              <a:defRPr kumimoji="1" sz="1052" kern="1200">
                <a:solidFill>
                  <a:schemeClr val="tx2"/>
                </a:solidFill>
                <a:latin typeface="+mn-lt"/>
                <a:ea typeface="+mn-ea"/>
                <a:cs typeface="+mn-cs"/>
              </a:defRPr>
            </a:lvl6pPr>
            <a:lvl7pPr marL="1929412" indent="-200484" algn="l" defTabSz="400967" rtl="0" eaLnBrk="1" latinLnBrk="0" hangingPunct="1">
              <a:spcBef>
                <a:spcPct val="20000"/>
              </a:spcBef>
              <a:spcAft>
                <a:spcPts val="526"/>
              </a:spcAft>
              <a:buClr>
                <a:schemeClr val="accent2"/>
              </a:buClr>
              <a:buSzPct val="92000"/>
              <a:buFont typeface="Wingdings 2" panose="05020102010507070707" pitchFamily="18" charset="2"/>
              <a:buChar char=""/>
              <a:defRPr kumimoji="1" sz="1052" kern="1200">
                <a:solidFill>
                  <a:schemeClr val="tx2"/>
                </a:solidFill>
                <a:latin typeface="+mn-lt"/>
                <a:ea typeface="+mn-ea"/>
                <a:cs typeface="+mn-cs"/>
              </a:defRPr>
            </a:lvl7pPr>
            <a:lvl8pPr marL="2192514" indent="-200484" algn="l" defTabSz="400967" rtl="0" eaLnBrk="1" latinLnBrk="0" hangingPunct="1">
              <a:spcBef>
                <a:spcPct val="20000"/>
              </a:spcBef>
              <a:spcAft>
                <a:spcPts val="526"/>
              </a:spcAft>
              <a:buClr>
                <a:schemeClr val="accent2"/>
              </a:buClr>
              <a:buSzPct val="92000"/>
              <a:buFont typeface="Wingdings 2" panose="05020102010507070707" pitchFamily="18" charset="2"/>
              <a:buChar char=""/>
              <a:defRPr kumimoji="1" sz="1052" kern="1200">
                <a:solidFill>
                  <a:schemeClr val="tx2"/>
                </a:solidFill>
                <a:latin typeface="+mn-lt"/>
                <a:ea typeface="+mn-ea"/>
                <a:cs typeface="+mn-cs"/>
              </a:defRPr>
            </a:lvl8pPr>
            <a:lvl9pPr marL="2455616" indent="-200484" algn="l" defTabSz="400967" rtl="0" eaLnBrk="1" latinLnBrk="0" hangingPunct="1">
              <a:spcBef>
                <a:spcPct val="20000"/>
              </a:spcBef>
              <a:spcAft>
                <a:spcPts val="526"/>
              </a:spcAft>
              <a:buClr>
                <a:schemeClr val="accent2"/>
              </a:buClr>
              <a:buSzPct val="92000"/>
              <a:buFont typeface="Wingdings 2" panose="05020102010507070707" pitchFamily="18" charset="2"/>
              <a:buChar char=""/>
              <a:defRPr kumimoji="1" sz="1052" kern="1200">
                <a:solidFill>
                  <a:schemeClr val="tx2"/>
                </a:solidFill>
                <a:latin typeface="+mn-lt"/>
                <a:ea typeface="+mn-ea"/>
                <a:cs typeface="+mn-cs"/>
              </a:defRPr>
            </a:lvl9pPr>
          </a:lstStyle>
          <a:p>
            <a:pPr marL="0" indent="0">
              <a:lnSpc>
                <a:spcPts val="1400"/>
              </a:lnSpc>
              <a:spcBef>
                <a:spcPts val="0"/>
              </a:spcBef>
              <a:spcAft>
                <a:spcPts val="600"/>
              </a:spcAft>
              <a:buFont typeface="Wingdings 2" panose="05020102010507070707" pitchFamily="18" charset="2"/>
              <a:buNone/>
            </a:pPr>
            <a:r>
              <a:rPr lang="ja-JP" altLang="en-US" sz="1400" dirty="0">
                <a:latin typeface="ＭＳ ゴシック" panose="020B0609070205080204" pitchFamily="49" charset="-128"/>
                <a:ea typeface="ＭＳ ゴシック" panose="020B0609070205080204" pitchFamily="49" charset="-128"/>
              </a:rPr>
              <a:t>〇自由闊達</a:t>
            </a:r>
            <a:r>
              <a:rPr lang="en-US" altLang="ja-JP" sz="1400" dirty="0">
                <a:latin typeface="ＭＳ ゴシック" panose="020B0609070205080204" pitchFamily="49" charset="-128"/>
                <a:ea typeface="ＭＳ ゴシック" panose="020B0609070205080204" pitchFamily="49" charset="-128"/>
              </a:rPr>
              <a:t>G</a:t>
            </a:r>
            <a:r>
              <a:rPr lang="ja-JP" altLang="en-US" sz="1400" dirty="0">
                <a:latin typeface="ＭＳ ゴシック" panose="020B0609070205080204" pitchFamily="49" charset="-128"/>
                <a:ea typeface="ＭＳ ゴシック" panose="020B0609070205080204" pitchFamily="49" charset="-128"/>
              </a:rPr>
              <a:t>→安心・安全</a:t>
            </a:r>
            <a:r>
              <a:rPr lang="en-US" altLang="ja-JP" sz="1400" dirty="0">
                <a:latin typeface="ＭＳ ゴシック" panose="020B0609070205080204" pitchFamily="49" charset="-128"/>
                <a:ea typeface="ＭＳ ゴシック" panose="020B0609070205080204" pitchFamily="49" charset="-128"/>
              </a:rPr>
              <a:t>G</a:t>
            </a:r>
            <a:r>
              <a:rPr lang="ja-JP" altLang="en-US" sz="1400" dirty="0">
                <a:latin typeface="ＭＳ ゴシック" panose="020B0609070205080204" pitchFamily="49" charset="-128"/>
                <a:ea typeface="ＭＳ ゴシック" panose="020B0609070205080204" pitchFamily="49" charset="-128"/>
              </a:rPr>
              <a:t>→刺激</a:t>
            </a:r>
            <a:r>
              <a:rPr lang="en-US" altLang="ja-JP" sz="1400" dirty="0">
                <a:latin typeface="ＭＳ ゴシック" panose="020B0609070205080204" pitchFamily="49" charset="-128"/>
                <a:ea typeface="ＭＳ ゴシック" panose="020B0609070205080204" pitchFamily="49" charset="-128"/>
              </a:rPr>
              <a:t>G</a:t>
            </a:r>
            <a:r>
              <a:rPr lang="ja-JP" altLang="en-US" sz="1400" dirty="0">
                <a:latin typeface="ＭＳ ゴシック" panose="020B0609070205080204" pitchFamily="49" charset="-128"/>
                <a:ea typeface="ＭＳ ゴシック" panose="020B0609070205080204" pitchFamily="49" charset="-128"/>
              </a:rPr>
              <a:t>→仲良し</a:t>
            </a:r>
            <a:r>
              <a:rPr lang="en-US" altLang="ja-JP" sz="1400" dirty="0">
                <a:latin typeface="ＭＳ ゴシック" panose="020B0609070205080204" pitchFamily="49" charset="-128"/>
                <a:ea typeface="ＭＳ ゴシック" panose="020B0609070205080204" pitchFamily="49" charset="-128"/>
              </a:rPr>
              <a:t>G</a:t>
            </a:r>
            <a:r>
              <a:rPr lang="ja-JP" altLang="en-US" sz="1400" dirty="0">
                <a:latin typeface="ＭＳ ゴシック" panose="020B0609070205080204" pitchFamily="49" charset="-128"/>
                <a:ea typeface="ＭＳ ゴシック" panose="020B0609070205080204" pitchFamily="49" charset="-128"/>
              </a:rPr>
              <a:t>の順に、提示した分野に対して関心が高いと回答する傾向がみられる。</a:t>
            </a:r>
            <a:endParaRPr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Font typeface="Wingdings 2" panose="05020102010507070707" pitchFamily="18" charset="2"/>
              <a:buNone/>
            </a:pPr>
            <a:r>
              <a:rPr lang="ja-JP" altLang="en-US" sz="1400" dirty="0">
                <a:latin typeface="ＭＳ ゴシック" panose="020B0609070205080204" pitchFamily="49" charset="-128"/>
                <a:ea typeface="ＭＳ ゴシック" panose="020B0609070205080204" pitchFamily="49" charset="-128"/>
              </a:rPr>
              <a:t>〇自由闊達</a:t>
            </a:r>
            <a:r>
              <a:rPr lang="en-US" altLang="ja-JP" sz="1400" dirty="0">
                <a:latin typeface="ＭＳ ゴシック" panose="020B0609070205080204" pitchFamily="49" charset="-128"/>
                <a:ea typeface="ＭＳ ゴシック" panose="020B0609070205080204" pitchFamily="49" charset="-128"/>
              </a:rPr>
              <a:t>G</a:t>
            </a:r>
            <a:r>
              <a:rPr lang="ja-JP" altLang="en-US" sz="1400" dirty="0">
                <a:latin typeface="ＭＳ ゴシック" panose="020B0609070205080204" pitchFamily="49" charset="-128"/>
                <a:ea typeface="ＭＳ ゴシック" panose="020B0609070205080204" pitchFamily="49" charset="-128"/>
              </a:rPr>
              <a:t>は他のグループに比べて「ジェンダー」「マイノリティー」などへの関心が高く、安心・安全</a:t>
            </a:r>
            <a:r>
              <a:rPr lang="en-US" altLang="ja-JP" sz="1400" dirty="0">
                <a:latin typeface="ＭＳ ゴシック" panose="020B0609070205080204" pitchFamily="49" charset="-128"/>
                <a:ea typeface="ＭＳ ゴシック" panose="020B0609070205080204" pitchFamily="49" charset="-128"/>
              </a:rPr>
              <a:t>G</a:t>
            </a:r>
            <a:r>
              <a:rPr lang="ja-JP" altLang="en-US" sz="1400" dirty="0">
                <a:latin typeface="ＭＳ ゴシック" panose="020B0609070205080204" pitchFamily="49" charset="-128"/>
                <a:ea typeface="ＭＳ ゴシック" panose="020B0609070205080204" pitchFamily="49" charset="-128"/>
              </a:rPr>
              <a:t>は「治安・犯罪」「事故・災害」「介護」に対する関心が高い。</a:t>
            </a:r>
            <a:endParaRPr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Font typeface="Wingdings 2" panose="05020102010507070707" pitchFamily="18" charset="2"/>
              <a:buNone/>
            </a:pPr>
            <a:r>
              <a:rPr lang="ja-JP" altLang="en-US" sz="1400" dirty="0">
                <a:latin typeface="ＭＳ ゴシック" panose="020B0609070205080204" pitchFamily="49" charset="-128"/>
                <a:ea typeface="ＭＳ ゴシック" panose="020B0609070205080204" pitchFamily="49" charset="-128"/>
              </a:rPr>
              <a:t>〇仲良し</a:t>
            </a:r>
            <a:r>
              <a:rPr lang="en-US" altLang="ja-JP" sz="1400" dirty="0">
                <a:latin typeface="ＭＳ ゴシック" panose="020B0609070205080204" pitchFamily="49" charset="-128"/>
                <a:ea typeface="ＭＳ ゴシック" panose="020B0609070205080204" pitchFamily="49" charset="-128"/>
              </a:rPr>
              <a:t>G</a:t>
            </a:r>
            <a:r>
              <a:rPr lang="ja-JP" altLang="en-US" sz="1400" dirty="0">
                <a:latin typeface="ＭＳ ゴシック" panose="020B0609070205080204" pitchFamily="49" charset="-128"/>
                <a:ea typeface="ＭＳ ゴシック" panose="020B0609070205080204" pitchFamily="49" charset="-128"/>
              </a:rPr>
              <a:t>は「育児」についてのみ平均を上回っている。刺激</a:t>
            </a:r>
            <a:r>
              <a:rPr lang="en-US" altLang="ja-JP" sz="1400" dirty="0">
                <a:latin typeface="ＭＳ ゴシック" panose="020B0609070205080204" pitchFamily="49" charset="-128"/>
                <a:ea typeface="ＭＳ ゴシック" panose="020B0609070205080204" pitchFamily="49" charset="-128"/>
              </a:rPr>
              <a:t>G</a:t>
            </a:r>
            <a:r>
              <a:rPr lang="ja-JP" altLang="en-US" sz="1400" dirty="0">
                <a:latin typeface="ＭＳ ゴシック" panose="020B0609070205080204" pitchFamily="49" charset="-128"/>
                <a:ea typeface="ＭＳ ゴシック" panose="020B0609070205080204" pitchFamily="49" charset="-128"/>
              </a:rPr>
              <a:t>は「ジェンダー」「マイノリティー」などへの関心が相対的に低い傾向がみられる。</a:t>
            </a:r>
            <a:endParaRPr lang="en-US" altLang="ja-JP" sz="1400" dirty="0">
              <a:latin typeface="ＭＳ ゴシック" panose="020B0609070205080204" pitchFamily="49" charset="-128"/>
              <a:ea typeface="ＭＳ ゴシック" panose="020B0609070205080204" pitchFamily="49" charset="-128"/>
            </a:endParaRPr>
          </a:p>
        </p:txBody>
      </p:sp>
      <p:graphicFrame>
        <p:nvGraphicFramePr>
          <p:cNvPr id="9" name="コンテンツ プレースホルダー 8">
            <a:extLst>
              <a:ext uri="{FF2B5EF4-FFF2-40B4-BE49-F238E27FC236}">
                <a16:creationId xmlns:a16="http://schemas.microsoft.com/office/drawing/2014/main" id="{71E71D46-2079-48E6-85CC-0D4DAD33A82E}"/>
              </a:ext>
            </a:extLst>
          </p:cNvPr>
          <p:cNvGraphicFramePr>
            <a:graphicFrameLocks noGrp="1"/>
          </p:cNvGraphicFramePr>
          <p:nvPr>
            <p:ph idx="1"/>
            <p:extLst>
              <p:ext uri="{D42A27DB-BD31-4B8C-83A1-F6EECF244321}">
                <p14:modId xmlns:p14="http://schemas.microsoft.com/office/powerpoint/2010/main" val="336655954"/>
              </p:ext>
            </p:extLst>
          </p:nvPr>
        </p:nvGraphicFramePr>
        <p:xfrm>
          <a:off x="53975" y="3211513"/>
          <a:ext cx="10637838" cy="43481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96475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509678" y="415674"/>
            <a:ext cx="9672456" cy="630608"/>
          </a:xfrm>
        </p:spPr>
        <p:txBody>
          <a:bodyPr>
            <a:normAutofit/>
          </a:bodyPr>
          <a:lstStyle/>
          <a:p>
            <a:r>
              <a:rPr kumimoji="1" lang="ja-JP" altLang="en-US" dirty="0"/>
              <a:t>２．「理想とする未来」の定性的特徴（価値観）　</a:t>
            </a:r>
            <a:r>
              <a:rPr lang="ja-JP" altLang="en-US" sz="1579" dirty="0">
                <a:solidFill>
                  <a:prstClr val="black">
                    <a:lumMod val="75000"/>
                    <a:lumOff val="25000"/>
                  </a:prstClr>
                </a:solidFill>
              </a:rPr>
              <a:t>その１ ＜全体＞</a:t>
            </a:r>
            <a:r>
              <a:rPr kumimoji="1" lang="ja-JP" altLang="en-US" dirty="0"/>
              <a:t>　</a:t>
            </a:r>
          </a:p>
        </p:txBody>
      </p:sp>
      <p:sp>
        <p:nvSpPr>
          <p:cNvPr id="3" name="コンテンツ プレースホルダー 2">
            <a:extLst>
              <a:ext uri="{FF2B5EF4-FFF2-40B4-BE49-F238E27FC236}">
                <a16:creationId xmlns:a16="http://schemas.microsoft.com/office/drawing/2014/main" id="{31C1D840-54AA-AF5C-AE32-8641ECE2F6B6}"/>
              </a:ext>
            </a:extLst>
          </p:cNvPr>
          <p:cNvSpPr>
            <a:spLocks noGrp="1"/>
          </p:cNvSpPr>
          <p:nvPr>
            <p:ph idx="1"/>
          </p:nvPr>
        </p:nvSpPr>
        <p:spPr>
          <a:xfrm>
            <a:off x="414581" y="1046282"/>
            <a:ext cx="9672455" cy="808103"/>
          </a:xfrm>
          <a:ln>
            <a:solidFill>
              <a:schemeClr val="tx1"/>
            </a:solidFill>
          </a:ln>
        </p:spPr>
        <p:txBody>
          <a:bodyPr>
            <a:normAutofit/>
          </a:bodyPr>
          <a:lstStyle/>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〇「多様性に富んだ社会」「異なる価値観が共存できる社会」「個人の自由と責任が尊重される社会」が上位。</a:t>
            </a:r>
            <a:endParaRPr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〇「変化の少ない社会」「競争的な社会」は</a:t>
            </a:r>
            <a:r>
              <a:rPr lang="en-US" altLang="ja-JP" sz="1400" dirty="0">
                <a:latin typeface="ＭＳ ゴシック" panose="020B0609070205080204" pitchFamily="49" charset="-128"/>
                <a:ea typeface="ＭＳ ゴシック" panose="020B0609070205080204" pitchFamily="49" charset="-128"/>
              </a:rPr>
              <a:t>50</a:t>
            </a:r>
            <a:r>
              <a:rPr lang="ja-JP" altLang="en-US" sz="1400" dirty="0">
                <a:latin typeface="ＭＳ ゴシック" panose="020B0609070205080204" pitchFamily="49" charset="-128"/>
                <a:ea typeface="ＭＳ ゴシック" panose="020B0609070205080204" pitchFamily="49" charset="-128"/>
              </a:rPr>
              <a:t>を下回る。</a:t>
            </a:r>
            <a:endParaRPr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〇対極的価値観を比較すると、両者に大きく差がつく場合もあれば、同じ程度となることもある。</a:t>
            </a:r>
          </a:p>
        </p:txBody>
      </p:sp>
      <p:graphicFrame>
        <p:nvGraphicFramePr>
          <p:cNvPr id="7" name="グラフ 6">
            <a:extLst>
              <a:ext uri="{FF2B5EF4-FFF2-40B4-BE49-F238E27FC236}">
                <a16:creationId xmlns:a16="http://schemas.microsoft.com/office/drawing/2014/main" id="{6EA9E2C8-B3C7-40B1-9DEB-EC7D6598D625}"/>
              </a:ext>
            </a:extLst>
          </p:cNvPr>
          <p:cNvGraphicFramePr>
            <a:graphicFrameLocks/>
          </p:cNvGraphicFramePr>
          <p:nvPr>
            <p:extLst>
              <p:ext uri="{D42A27DB-BD31-4B8C-83A1-F6EECF244321}">
                <p14:modId xmlns:p14="http://schemas.microsoft.com/office/powerpoint/2010/main" val="3988206571"/>
              </p:ext>
            </p:extLst>
          </p:nvPr>
        </p:nvGraphicFramePr>
        <p:xfrm>
          <a:off x="0" y="1923897"/>
          <a:ext cx="10691813" cy="5713171"/>
        </p:xfrm>
        <a:graphic>
          <a:graphicData uri="http://schemas.openxmlformats.org/drawingml/2006/chart">
            <c:chart xmlns:c="http://schemas.openxmlformats.org/drawingml/2006/chart" xmlns:r="http://schemas.openxmlformats.org/officeDocument/2006/relationships" r:id="rId2"/>
          </a:graphicData>
        </a:graphic>
      </p:graphicFrame>
      <p:sp>
        <p:nvSpPr>
          <p:cNvPr id="8" name="スライド番号プレースホルダー 7">
            <a:extLst>
              <a:ext uri="{FF2B5EF4-FFF2-40B4-BE49-F238E27FC236}">
                <a16:creationId xmlns:a16="http://schemas.microsoft.com/office/drawing/2014/main" id="{E0EE468B-8808-F76E-24C4-0293AB3D9210}"/>
              </a:ext>
            </a:extLst>
          </p:cNvPr>
          <p:cNvSpPr>
            <a:spLocks noGrp="1"/>
          </p:cNvSpPr>
          <p:nvPr>
            <p:ph type="sldNum" sz="quarter" idx="12"/>
          </p:nvPr>
        </p:nvSpPr>
        <p:spPr/>
        <p:txBody>
          <a:bodyPr/>
          <a:lstStyle/>
          <a:p>
            <a:pPr rtl="0"/>
            <a:fld id="{3A98EE3D-8CD1-4C3F-BD1C-C98C9596463C}" type="slidenum">
              <a:rPr lang="en-US" smtClean="0"/>
              <a:t>4</a:t>
            </a:fld>
            <a:endParaRPr lang="en-US" dirty="0"/>
          </a:p>
        </p:txBody>
      </p:sp>
    </p:spTree>
    <p:extLst>
      <p:ext uri="{BB962C8B-B14F-4D97-AF65-F5344CB8AC3E}">
        <p14:creationId xmlns:p14="http://schemas.microsoft.com/office/powerpoint/2010/main" val="86492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356059" y="401044"/>
            <a:ext cx="9672456" cy="630608"/>
          </a:xfrm>
        </p:spPr>
        <p:txBody>
          <a:bodyPr>
            <a:normAutofit/>
          </a:bodyPr>
          <a:lstStyle/>
          <a:p>
            <a:r>
              <a:rPr kumimoji="1" lang="ja-JP" altLang="en-US" dirty="0"/>
              <a:t>２．「理想とする未来」の定性的特徴（価値観）　</a:t>
            </a:r>
            <a:r>
              <a:rPr lang="ja-JP" altLang="en-US" sz="1579" dirty="0"/>
              <a:t>その２　＜男女別＞</a:t>
            </a:r>
          </a:p>
        </p:txBody>
      </p:sp>
      <p:sp>
        <p:nvSpPr>
          <p:cNvPr id="3" name="コンテンツ プレースホルダー 2">
            <a:extLst>
              <a:ext uri="{FF2B5EF4-FFF2-40B4-BE49-F238E27FC236}">
                <a16:creationId xmlns:a16="http://schemas.microsoft.com/office/drawing/2014/main" id="{31C1D840-54AA-AF5C-AE32-8641ECE2F6B6}"/>
              </a:ext>
            </a:extLst>
          </p:cNvPr>
          <p:cNvSpPr>
            <a:spLocks noGrp="1"/>
          </p:cNvSpPr>
          <p:nvPr>
            <p:ph idx="1"/>
          </p:nvPr>
        </p:nvSpPr>
        <p:spPr>
          <a:xfrm>
            <a:off x="356060" y="1060763"/>
            <a:ext cx="9672455" cy="808103"/>
          </a:xfrm>
          <a:ln>
            <a:solidFill>
              <a:schemeClr val="tx1"/>
            </a:solidFill>
          </a:ln>
        </p:spPr>
        <p:txBody>
          <a:bodyPr>
            <a:noAutofit/>
          </a:bodyPr>
          <a:lstStyle/>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〇総じて男性よりも女性の方が、提示した各項目に対して肯定的に回答する傾向が強くみられる。</a:t>
            </a:r>
            <a:endParaRPr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〇女性よりも男性の方が肯定的に回答する傾向がみられたのは、「競争的な社会」「皆が同じ価値観を共有できる社会」の二つのみ。（「効率的な社会」はほぼ同程度）</a:t>
            </a:r>
          </a:p>
        </p:txBody>
      </p:sp>
      <p:graphicFrame>
        <p:nvGraphicFramePr>
          <p:cNvPr id="5" name="グラフ 4">
            <a:extLst>
              <a:ext uri="{FF2B5EF4-FFF2-40B4-BE49-F238E27FC236}">
                <a16:creationId xmlns:a16="http://schemas.microsoft.com/office/drawing/2014/main" id="{DF189C58-B3E4-A685-F2AE-277A3C2C6013}"/>
              </a:ext>
            </a:extLst>
          </p:cNvPr>
          <p:cNvGraphicFramePr>
            <a:graphicFrameLocks/>
          </p:cNvGraphicFramePr>
          <p:nvPr>
            <p:extLst>
              <p:ext uri="{D42A27DB-BD31-4B8C-83A1-F6EECF244321}">
                <p14:modId xmlns:p14="http://schemas.microsoft.com/office/powerpoint/2010/main" val="2492902972"/>
              </p:ext>
            </p:extLst>
          </p:nvPr>
        </p:nvGraphicFramePr>
        <p:xfrm>
          <a:off x="226771" y="1897976"/>
          <a:ext cx="10465042" cy="5797613"/>
        </p:xfrm>
        <a:graphic>
          <a:graphicData uri="http://schemas.openxmlformats.org/drawingml/2006/chart">
            <c:chart xmlns:c="http://schemas.openxmlformats.org/drawingml/2006/chart" xmlns:r="http://schemas.openxmlformats.org/officeDocument/2006/relationships" r:id="rId2"/>
          </a:graphicData>
        </a:graphic>
      </p:graphicFrame>
      <p:sp>
        <p:nvSpPr>
          <p:cNvPr id="6" name="スライド番号プレースホルダー 5">
            <a:extLst>
              <a:ext uri="{FF2B5EF4-FFF2-40B4-BE49-F238E27FC236}">
                <a16:creationId xmlns:a16="http://schemas.microsoft.com/office/drawing/2014/main" id="{3DBE9436-8EE9-C925-3A33-3E04621C7702}"/>
              </a:ext>
            </a:extLst>
          </p:cNvPr>
          <p:cNvSpPr>
            <a:spLocks noGrp="1"/>
          </p:cNvSpPr>
          <p:nvPr>
            <p:ph type="sldNum" sz="quarter" idx="12"/>
          </p:nvPr>
        </p:nvSpPr>
        <p:spPr/>
        <p:txBody>
          <a:bodyPr/>
          <a:lstStyle/>
          <a:p>
            <a:pPr rtl="0"/>
            <a:fld id="{3A98EE3D-8CD1-4C3F-BD1C-C98C9596463C}" type="slidenum">
              <a:rPr lang="en-US" smtClean="0"/>
              <a:t>5</a:t>
            </a:fld>
            <a:endParaRPr lang="en-US" dirty="0"/>
          </a:p>
        </p:txBody>
      </p:sp>
    </p:spTree>
    <p:extLst>
      <p:ext uri="{BB962C8B-B14F-4D97-AF65-F5344CB8AC3E}">
        <p14:creationId xmlns:p14="http://schemas.microsoft.com/office/powerpoint/2010/main" val="2173868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334113" y="432443"/>
            <a:ext cx="9672456" cy="630608"/>
          </a:xfrm>
        </p:spPr>
        <p:txBody>
          <a:bodyPr>
            <a:normAutofit/>
          </a:bodyPr>
          <a:lstStyle/>
          <a:p>
            <a:r>
              <a:rPr kumimoji="1" lang="ja-JP" altLang="en-US" dirty="0"/>
              <a:t>２．「理想とする未来」の定性的特徴（価値観）　</a:t>
            </a:r>
            <a:r>
              <a:rPr lang="ja-JP" altLang="en-US" sz="1579" dirty="0"/>
              <a:t>その３　＜年齢別＞</a:t>
            </a:r>
          </a:p>
        </p:txBody>
      </p:sp>
      <p:sp>
        <p:nvSpPr>
          <p:cNvPr id="3" name="コンテンツ プレースホルダー 2">
            <a:extLst>
              <a:ext uri="{FF2B5EF4-FFF2-40B4-BE49-F238E27FC236}">
                <a16:creationId xmlns:a16="http://schemas.microsoft.com/office/drawing/2014/main" id="{31C1D840-54AA-AF5C-AE32-8641ECE2F6B6}"/>
              </a:ext>
            </a:extLst>
          </p:cNvPr>
          <p:cNvSpPr>
            <a:spLocks noGrp="1"/>
          </p:cNvSpPr>
          <p:nvPr>
            <p:ph idx="1"/>
          </p:nvPr>
        </p:nvSpPr>
        <p:spPr>
          <a:xfrm>
            <a:off x="483879" y="1063051"/>
            <a:ext cx="9724053" cy="808103"/>
          </a:xfrm>
          <a:ln>
            <a:solidFill>
              <a:schemeClr val="tx1"/>
            </a:solidFill>
          </a:ln>
        </p:spPr>
        <p:txBody>
          <a:bodyPr>
            <a:noAutofit/>
          </a:bodyPr>
          <a:lstStyle/>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〇総じて若年層ほど提示した各項目に対して肯定的に回答する傾向が強くみられる。ただし、</a:t>
            </a:r>
            <a:r>
              <a:rPr lang="en-US" altLang="ja-JP" sz="1400" dirty="0">
                <a:latin typeface="ＭＳ ゴシック" panose="020B0609070205080204" pitchFamily="49" charset="-128"/>
                <a:ea typeface="ＭＳ ゴシック" panose="020B0609070205080204" pitchFamily="49" charset="-128"/>
              </a:rPr>
              <a:t>60</a:t>
            </a:r>
            <a:r>
              <a:rPr lang="ja-JP" altLang="en-US" sz="1400" dirty="0">
                <a:latin typeface="ＭＳ ゴシック" panose="020B0609070205080204" pitchFamily="49" charset="-128"/>
                <a:ea typeface="ＭＳ ゴシック" panose="020B0609070205080204" pitchFamily="49" charset="-128"/>
              </a:rPr>
              <a:t>歳以上は中年層（</a:t>
            </a:r>
            <a:r>
              <a:rPr lang="en-US" altLang="ja-JP" sz="1400" dirty="0">
                <a:latin typeface="ＭＳ ゴシック" panose="020B0609070205080204" pitchFamily="49" charset="-128"/>
                <a:ea typeface="ＭＳ ゴシック" panose="020B0609070205080204" pitchFamily="49" charset="-128"/>
              </a:rPr>
              <a:t>40</a:t>
            </a:r>
            <a:r>
              <a:rPr lang="ja-JP" altLang="en-US" sz="1400" dirty="0">
                <a:latin typeface="ＭＳ ゴシック" panose="020B0609070205080204" pitchFamily="49" charset="-128"/>
                <a:ea typeface="ＭＳ ゴシック" panose="020B0609070205080204" pitchFamily="49" charset="-128"/>
              </a:rPr>
              <a:t>歳台、</a:t>
            </a:r>
            <a:r>
              <a:rPr lang="en-US" altLang="ja-JP" sz="1400" dirty="0">
                <a:latin typeface="ＭＳ ゴシック" panose="020B0609070205080204" pitchFamily="49" charset="-128"/>
                <a:ea typeface="ＭＳ ゴシック" panose="020B0609070205080204" pitchFamily="49" charset="-128"/>
              </a:rPr>
              <a:t>50</a:t>
            </a:r>
            <a:r>
              <a:rPr lang="ja-JP" altLang="en-US" sz="1400" dirty="0">
                <a:latin typeface="ＭＳ ゴシック" panose="020B0609070205080204" pitchFamily="49" charset="-128"/>
                <a:ea typeface="ＭＳ ゴシック" panose="020B0609070205080204" pitchFamily="49" charset="-128"/>
              </a:rPr>
              <a:t>歳台）に比べて肯定に回答する傾向がみられる。</a:t>
            </a:r>
            <a:endParaRPr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〇「常に変化する社会」「競争的な社会」など一部の項目では、上記とは異なる傾向がみられる。</a:t>
            </a:r>
            <a:endParaRPr lang="en-US" altLang="ja-JP" sz="1400" dirty="0">
              <a:latin typeface="ＭＳ ゴシック" panose="020B0609070205080204" pitchFamily="49" charset="-128"/>
              <a:ea typeface="ＭＳ ゴシック" panose="020B0609070205080204" pitchFamily="49" charset="-128"/>
            </a:endParaRPr>
          </a:p>
        </p:txBody>
      </p:sp>
      <p:sp>
        <p:nvSpPr>
          <p:cNvPr id="6" name="スライド番号プレースホルダー 5">
            <a:extLst>
              <a:ext uri="{FF2B5EF4-FFF2-40B4-BE49-F238E27FC236}">
                <a16:creationId xmlns:a16="http://schemas.microsoft.com/office/drawing/2014/main" id="{3DBE9436-8EE9-C925-3A33-3E04621C7702}"/>
              </a:ext>
            </a:extLst>
          </p:cNvPr>
          <p:cNvSpPr>
            <a:spLocks noGrp="1"/>
          </p:cNvSpPr>
          <p:nvPr>
            <p:ph type="sldNum" sz="quarter" idx="12"/>
          </p:nvPr>
        </p:nvSpPr>
        <p:spPr/>
        <p:txBody>
          <a:bodyPr/>
          <a:lstStyle/>
          <a:p>
            <a:pPr rtl="0"/>
            <a:fld id="{3A98EE3D-8CD1-4C3F-BD1C-C98C9596463C}" type="slidenum">
              <a:rPr lang="en-US" smtClean="0"/>
              <a:t>6</a:t>
            </a:fld>
            <a:endParaRPr lang="en-US" dirty="0"/>
          </a:p>
        </p:txBody>
      </p:sp>
      <p:graphicFrame>
        <p:nvGraphicFramePr>
          <p:cNvPr id="5" name="グラフ 4">
            <a:extLst>
              <a:ext uri="{FF2B5EF4-FFF2-40B4-BE49-F238E27FC236}">
                <a16:creationId xmlns:a16="http://schemas.microsoft.com/office/drawing/2014/main" id="{13ABD47C-4824-029D-8A8D-E27B5ADD8E66}"/>
              </a:ext>
            </a:extLst>
          </p:cNvPr>
          <p:cNvGraphicFramePr>
            <a:graphicFrameLocks/>
          </p:cNvGraphicFramePr>
          <p:nvPr>
            <p:extLst>
              <p:ext uri="{D42A27DB-BD31-4B8C-83A1-F6EECF244321}">
                <p14:modId xmlns:p14="http://schemas.microsoft.com/office/powerpoint/2010/main" val="3328382833"/>
              </p:ext>
            </p:extLst>
          </p:nvPr>
        </p:nvGraphicFramePr>
        <p:xfrm>
          <a:off x="0" y="1871154"/>
          <a:ext cx="10691813" cy="56799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62246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335629" y="457462"/>
            <a:ext cx="9672456" cy="630608"/>
          </a:xfrm>
        </p:spPr>
        <p:txBody>
          <a:bodyPr>
            <a:normAutofit/>
          </a:bodyPr>
          <a:lstStyle/>
          <a:p>
            <a:r>
              <a:rPr kumimoji="1" lang="ja-JP" altLang="en-US" dirty="0"/>
              <a:t>２．「理想とする未来」の定性的特徴（価値観）　</a:t>
            </a:r>
            <a:r>
              <a:rPr lang="ja-JP" altLang="en-US" sz="1579" dirty="0"/>
              <a:t>その４</a:t>
            </a:r>
          </a:p>
        </p:txBody>
      </p:sp>
      <p:sp>
        <p:nvSpPr>
          <p:cNvPr id="6" name="スライド番号プレースホルダー 5">
            <a:extLst>
              <a:ext uri="{FF2B5EF4-FFF2-40B4-BE49-F238E27FC236}">
                <a16:creationId xmlns:a16="http://schemas.microsoft.com/office/drawing/2014/main" id="{3DBE9436-8EE9-C925-3A33-3E04621C7702}"/>
              </a:ext>
            </a:extLst>
          </p:cNvPr>
          <p:cNvSpPr>
            <a:spLocks noGrp="1"/>
          </p:cNvSpPr>
          <p:nvPr>
            <p:ph type="sldNum" sz="quarter" idx="12"/>
          </p:nvPr>
        </p:nvSpPr>
        <p:spPr/>
        <p:txBody>
          <a:bodyPr/>
          <a:lstStyle/>
          <a:p>
            <a:pPr rtl="0"/>
            <a:fld id="{3A98EE3D-8CD1-4C3F-BD1C-C98C9596463C}" type="slidenum">
              <a:rPr lang="en-US" smtClean="0"/>
              <a:t>7</a:t>
            </a:fld>
            <a:endParaRPr lang="en-US" dirty="0"/>
          </a:p>
        </p:txBody>
      </p:sp>
      <p:sp>
        <p:nvSpPr>
          <p:cNvPr id="10" name="コンテンツ プレースホルダー 2">
            <a:extLst>
              <a:ext uri="{FF2B5EF4-FFF2-40B4-BE49-F238E27FC236}">
                <a16:creationId xmlns:a16="http://schemas.microsoft.com/office/drawing/2014/main" id="{8A77802B-DE77-F186-9750-29D8312EDC35}"/>
              </a:ext>
            </a:extLst>
          </p:cNvPr>
          <p:cNvSpPr>
            <a:spLocks noGrp="1"/>
          </p:cNvSpPr>
          <p:nvPr>
            <p:ph idx="1"/>
          </p:nvPr>
        </p:nvSpPr>
        <p:spPr>
          <a:xfrm>
            <a:off x="5345906" y="1609342"/>
            <a:ext cx="5097256" cy="5874316"/>
          </a:xfrm>
          <a:ln>
            <a:solidFill>
              <a:schemeClr val="accent1"/>
            </a:solidFill>
            <a:prstDash val="dash"/>
          </a:ln>
        </p:spPr>
        <p:txBody>
          <a:bodyPr>
            <a:noAutofit/>
          </a:bodyPr>
          <a:lstStyle/>
          <a:p>
            <a:pPr marL="0" indent="0" defTabSz="801934">
              <a:lnSpc>
                <a:spcPct val="100000"/>
              </a:lnSpc>
              <a:spcBef>
                <a:spcPts val="0"/>
              </a:spcBef>
              <a:spcAft>
                <a:spcPts val="0"/>
              </a:spcAft>
              <a:buClrTx/>
              <a:buSzTx/>
              <a:buNone/>
              <a:defRPr/>
            </a:pPr>
            <a:endParaRPr kumimoji="0" lang="en-US" altLang="ja-JP" sz="11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100" dirty="0">
                <a:solidFill>
                  <a:prstClr val="black"/>
                </a:solidFill>
                <a:latin typeface="ＭＳ ゴシック" panose="020B0609070205080204" pitchFamily="49" charset="-128"/>
                <a:ea typeface="ＭＳ ゴシック" panose="020B0609070205080204" pitchFamily="49" charset="-128"/>
              </a:rPr>
              <a:t>・愛のある世界</a:t>
            </a:r>
          </a:p>
          <a:p>
            <a:pPr marL="0" indent="0" defTabSz="801934">
              <a:lnSpc>
                <a:spcPct val="100000"/>
              </a:lnSpc>
              <a:spcBef>
                <a:spcPts val="0"/>
              </a:spcBef>
              <a:spcAft>
                <a:spcPts val="0"/>
              </a:spcAft>
              <a:buClrTx/>
              <a:buSzTx/>
              <a:buNone/>
              <a:defRPr/>
            </a:pPr>
            <a:r>
              <a:rPr kumimoji="0" lang="ja-JP" altLang="en-US" sz="1100" dirty="0">
                <a:solidFill>
                  <a:prstClr val="black"/>
                </a:solidFill>
                <a:latin typeface="ＭＳ ゴシック" panose="020B0609070205080204" pitchFamily="49" charset="-128"/>
                <a:ea typeface="ＭＳ ゴシック" panose="020B0609070205080204" pitchFamily="49" charset="-128"/>
              </a:rPr>
              <a:t>・いじめがない社会／みんなで仲良くする社会</a:t>
            </a:r>
          </a:p>
          <a:p>
            <a:pPr marL="0" indent="0" defTabSz="801934">
              <a:lnSpc>
                <a:spcPct val="100000"/>
              </a:lnSpc>
              <a:spcBef>
                <a:spcPts val="0"/>
              </a:spcBef>
              <a:spcAft>
                <a:spcPts val="0"/>
              </a:spcAft>
              <a:buClrTx/>
              <a:buSzTx/>
              <a:buNone/>
              <a:defRPr/>
            </a:pPr>
            <a:endParaRPr kumimoji="0" lang="ja-JP" altLang="en-US" sz="11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100" dirty="0">
                <a:solidFill>
                  <a:prstClr val="black"/>
                </a:solidFill>
                <a:latin typeface="ＭＳ ゴシック" panose="020B0609070205080204" pitchFamily="49" charset="-128"/>
                <a:ea typeface="ＭＳ ゴシック" panose="020B0609070205080204" pitchFamily="49" charset="-128"/>
              </a:rPr>
              <a:t>＜他者への干渉、しがらみが少ない＞</a:t>
            </a:r>
          </a:p>
          <a:p>
            <a:pPr marL="0" indent="0" defTabSz="801934">
              <a:lnSpc>
                <a:spcPct val="100000"/>
              </a:lnSpc>
              <a:spcBef>
                <a:spcPts val="0"/>
              </a:spcBef>
              <a:spcAft>
                <a:spcPts val="0"/>
              </a:spcAft>
              <a:buClrTx/>
              <a:buSzTx/>
              <a:buNone/>
              <a:defRPr/>
            </a:pPr>
            <a:r>
              <a:rPr kumimoji="0" lang="ja-JP" altLang="en-US" sz="1100" dirty="0">
                <a:solidFill>
                  <a:prstClr val="black"/>
                </a:solidFill>
                <a:latin typeface="ＭＳ ゴシック" panose="020B0609070205080204" pitchFamily="49" charset="-128"/>
                <a:ea typeface="ＭＳ ゴシック" panose="020B0609070205080204" pitchFamily="49" charset="-128"/>
              </a:rPr>
              <a:t>・他への不干渉／他人に無関心な社会</a:t>
            </a:r>
          </a:p>
          <a:p>
            <a:pPr marL="0" indent="0" defTabSz="801934">
              <a:lnSpc>
                <a:spcPct val="100000"/>
              </a:lnSpc>
              <a:spcBef>
                <a:spcPts val="0"/>
              </a:spcBef>
              <a:spcAft>
                <a:spcPts val="0"/>
              </a:spcAft>
              <a:buClrTx/>
              <a:buSzTx/>
              <a:buNone/>
              <a:defRPr/>
            </a:pPr>
            <a:r>
              <a:rPr kumimoji="0" lang="ja-JP" altLang="en-US" sz="1100" dirty="0">
                <a:solidFill>
                  <a:prstClr val="black"/>
                </a:solidFill>
                <a:latin typeface="ＭＳ ゴシック" panose="020B0609070205080204" pitchFamily="49" charset="-128"/>
                <a:ea typeface="ＭＳ ゴシック" panose="020B0609070205080204" pitchFamily="49" charset="-128"/>
              </a:rPr>
              <a:t>・変なしがらみのない社会であってほしい／同調圧力の少ない社会</a:t>
            </a:r>
          </a:p>
          <a:p>
            <a:pPr marL="0" indent="0" defTabSz="801934">
              <a:lnSpc>
                <a:spcPct val="100000"/>
              </a:lnSpc>
              <a:spcBef>
                <a:spcPts val="0"/>
              </a:spcBef>
              <a:spcAft>
                <a:spcPts val="0"/>
              </a:spcAft>
              <a:buClrTx/>
              <a:buSzTx/>
              <a:buNone/>
              <a:defRPr/>
            </a:pPr>
            <a:r>
              <a:rPr kumimoji="0" lang="ja-JP" altLang="en-US" sz="1100" dirty="0">
                <a:solidFill>
                  <a:prstClr val="black"/>
                </a:solidFill>
                <a:latin typeface="ＭＳ ゴシック" panose="020B0609070205080204" pitchFamily="49" charset="-128"/>
                <a:ea typeface="ＭＳ ゴシック" panose="020B0609070205080204" pitchFamily="49" charset="-128"/>
              </a:rPr>
              <a:t>・誹謗中傷がない社会</a:t>
            </a:r>
            <a:endParaRPr kumimoji="0" lang="en-US" altLang="ja-JP" sz="11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endParaRPr kumimoji="0" lang="en-US" altLang="ja-JP" sz="1100" dirty="0">
              <a:solidFill>
                <a:prstClr val="black"/>
              </a:solidFill>
              <a:latin typeface="ＭＳ ゴシック" panose="020B0609070205080204" pitchFamily="49" charset="-128"/>
              <a:ea typeface="ＭＳ ゴシック" panose="020B0609070205080204" pitchFamily="49" charset="-128"/>
            </a:endParaRP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＜幸せ＞</a:t>
            </a: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・個人が幸せになること／不幸な人がいない</a:t>
            </a: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・個人の幸せが社会の幸せにつながるという考え方が浸透している社会</a:t>
            </a:r>
          </a:p>
          <a:p>
            <a:pPr marL="0" marR="0" lvl="0" indent="0" algn="l" defTabSz="801934"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＜希望＞</a:t>
            </a: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・未来への希望が持てる社会／夢や希望が持てる社会</a:t>
            </a:r>
          </a:p>
          <a:p>
            <a:pPr marL="0" marR="0" lvl="0" indent="0" algn="l" defTabSz="801934"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＜生きがい、役割り＞</a:t>
            </a: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・それぞれの役割を全うできる社会／誰もに居場所がある世界</a:t>
            </a: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・皆がやりがいを持って自ら進んでいく社会／誰もが生きている価値を感じられる世界</a:t>
            </a:r>
          </a:p>
          <a:p>
            <a:pPr marL="0" marR="0" lvl="0" indent="0" algn="l" defTabSz="801934"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＜男女平等＞</a:t>
            </a: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・男女差別がない社会／女性が生きやすい社会</a:t>
            </a:r>
          </a:p>
          <a:p>
            <a:pPr marL="0" marR="0" lvl="0" indent="0" algn="l" defTabSz="801934"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＜機会の平等、努力が報われる＞</a:t>
            </a: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・全員に機会が与えられる社会</a:t>
            </a:r>
            <a:endParaRPr kumimoji="0"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・努力した人が報われる社会／がんばっている人が馬鹿を見ない社会</a:t>
            </a:r>
          </a:p>
          <a:p>
            <a:pPr marL="0" marR="0" lvl="0" indent="0" algn="l" defTabSz="801934"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＜公平・公正＞</a:t>
            </a: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・全ての人にとって平等なわけでなく、公平な社会であるべきだと考える</a:t>
            </a: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・社会正義の実現</a:t>
            </a: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・汚い政治が行われない社会／不正がない社会になってほしい。税金がきちんと正しく使われる社会になってほしい。</a:t>
            </a:r>
          </a:p>
          <a:p>
            <a:pPr marL="0" indent="0" defTabSz="801934">
              <a:lnSpc>
                <a:spcPct val="100000"/>
              </a:lnSpc>
              <a:spcBef>
                <a:spcPts val="0"/>
              </a:spcBef>
              <a:spcAft>
                <a:spcPts val="0"/>
              </a:spcAft>
              <a:buClrTx/>
              <a:buSzTx/>
              <a:buNone/>
              <a:defRPr/>
            </a:pPr>
            <a:endParaRPr kumimoji="0" lang="en-US" altLang="ja-JP" sz="1100" dirty="0">
              <a:solidFill>
                <a:prstClr val="black"/>
              </a:solidFill>
              <a:latin typeface="ＭＳ ゴシック" panose="020B0609070205080204" pitchFamily="49" charset="-128"/>
              <a:ea typeface="ＭＳ ゴシック" panose="020B0609070205080204" pitchFamily="49" charset="-128"/>
            </a:endParaRPr>
          </a:p>
        </p:txBody>
      </p:sp>
      <p:sp>
        <p:nvSpPr>
          <p:cNvPr id="11" name="コンテンツ プレースホルダー 2">
            <a:extLst>
              <a:ext uri="{FF2B5EF4-FFF2-40B4-BE49-F238E27FC236}">
                <a16:creationId xmlns:a16="http://schemas.microsoft.com/office/drawing/2014/main" id="{8C5C0D3E-C968-DF10-8D5F-B3B2DA7D0CCE}"/>
              </a:ext>
            </a:extLst>
          </p:cNvPr>
          <p:cNvSpPr txBox="1">
            <a:spLocks/>
          </p:cNvSpPr>
          <p:nvPr/>
        </p:nvSpPr>
        <p:spPr>
          <a:xfrm>
            <a:off x="186488" y="1609344"/>
            <a:ext cx="4985370" cy="5874316"/>
          </a:xfrm>
          <a:prstGeom prst="rect">
            <a:avLst/>
          </a:prstGeom>
          <a:ln>
            <a:solidFill>
              <a:schemeClr val="tx1"/>
            </a:solidFill>
            <a:prstDash val="dash"/>
          </a:ln>
        </p:spPr>
        <p:txBody>
          <a:bodyPr vert="horz" lIns="80189" tIns="40094" rIns="80189" bIns="40094"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ct val="50000"/>
              </a:lnSpc>
              <a:spcBef>
                <a:spcPts val="526"/>
              </a:spcBef>
              <a:buNone/>
            </a:pPr>
            <a:endParaRPr lang="en-US" altLang="ja-JP" sz="1228" dirty="0">
              <a:latin typeface="ＭＳ ゴシック" panose="020B0609070205080204" pitchFamily="49" charset="-128"/>
              <a:ea typeface="ＭＳ ゴシック" panose="020B0609070205080204" pitchFamily="49" charset="-128"/>
            </a:endParaRPr>
          </a:p>
        </p:txBody>
      </p:sp>
      <p:sp>
        <p:nvSpPr>
          <p:cNvPr id="13" name="テキスト ボックス 12">
            <a:extLst>
              <a:ext uri="{FF2B5EF4-FFF2-40B4-BE49-F238E27FC236}">
                <a16:creationId xmlns:a16="http://schemas.microsoft.com/office/drawing/2014/main" id="{E69EE922-A48A-6409-9882-CD9895E2210B}"/>
              </a:ext>
            </a:extLst>
          </p:cNvPr>
          <p:cNvSpPr txBox="1"/>
          <p:nvPr/>
        </p:nvSpPr>
        <p:spPr>
          <a:xfrm>
            <a:off x="186487" y="1733355"/>
            <a:ext cx="4985370" cy="5678478"/>
          </a:xfrm>
          <a:prstGeom prst="rect">
            <a:avLst/>
          </a:prstGeom>
          <a:noFill/>
        </p:spPr>
        <p:txBody>
          <a:bodyPr wrap="square">
            <a:spAutoFit/>
          </a:bodyPr>
          <a:lstStyle/>
          <a:p>
            <a:pPr defTabSz="801934">
              <a:defRPr/>
            </a:pPr>
            <a:r>
              <a:rPr lang="ja-JP" altLang="en-US" sz="1100" dirty="0">
                <a:solidFill>
                  <a:prstClr val="black"/>
                </a:solidFill>
                <a:latin typeface="ＭＳ ゴシック" panose="020B0609070205080204" pitchFamily="49" charset="-128"/>
                <a:ea typeface="ＭＳ ゴシック" panose="020B0609070205080204" pitchFamily="49" charset="-128"/>
              </a:rPr>
              <a:t>＜豊かさ＞</a:t>
            </a:r>
          </a:p>
          <a:p>
            <a:pPr defTabSz="801934">
              <a:defRPr/>
            </a:pPr>
            <a:r>
              <a:rPr lang="ja-JP" altLang="en-US" sz="1100" dirty="0">
                <a:solidFill>
                  <a:prstClr val="black"/>
                </a:solidFill>
                <a:latin typeface="ＭＳ ゴシック" panose="020B0609070205080204" pitchFamily="49" charset="-128"/>
                <a:ea typeface="ＭＳ ゴシック" panose="020B0609070205080204" pitchFamily="49" charset="-128"/>
              </a:rPr>
              <a:t>・経済的な豊かさ／お金が必要なく誰でも好きなものが手に入るようになる社会</a:t>
            </a:r>
          </a:p>
          <a:p>
            <a:pPr defTabSz="801934">
              <a:defRPr/>
            </a:pPr>
            <a:r>
              <a:rPr lang="ja-JP" altLang="en-US" sz="1100" dirty="0">
                <a:solidFill>
                  <a:prstClr val="black"/>
                </a:solidFill>
                <a:latin typeface="ＭＳ ゴシック" panose="020B0609070205080204" pitchFamily="49" charset="-128"/>
                <a:ea typeface="ＭＳ ゴシック" panose="020B0609070205080204" pitchFamily="49" charset="-128"/>
              </a:rPr>
              <a:t>・人が生き生きと精神性、文化芸術、科学を尊重できる社会</a:t>
            </a:r>
          </a:p>
          <a:p>
            <a:pPr defTabSz="801934">
              <a:defRPr/>
            </a:pPr>
            <a:endParaRPr lang="ja-JP" altLang="en-US" sz="1100" dirty="0">
              <a:solidFill>
                <a:prstClr val="black"/>
              </a:solidFill>
              <a:latin typeface="ＭＳ ゴシック" panose="020B0609070205080204" pitchFamily="49" charset="-128"/>
              <a:ea typeface="ＭＳ ゴシック" panose="020B0609070205080204" pitchFamily="49" charset="-128"/>
            </a:endParaRPr>
          </a:p>
          <a:p>
            <a:pPr defTabSz="801934">
              <a:defRPr/>
            </a:pPr>
            <a:r>
              <a:rPr lang="ja-JP" altLang="en-US" sz="1100" dirty="0">
                <a:solidFill>
                  <a:prstClr val="black"/>
                </a:solidFill>
                <a:latin typeface="ＭＳ ゴシック" panose="020B0609070205080204" pitchFamily="49" charset="-128"/>
                <a:ea typeface="ＭＳ ゴシック" panose="020B0609070205080204" pitchFamily="49" charset="-128"/>
              </a:rPr>
              <a:t>＜生活に困窮しないこと＞</a:t>
            </a:r>
          </a:p>
          <a:p>
            <a:pPr defTabSz="801934">
              <a:defRPr/>
            </a:pPr>
            <a:r>
              <a:rPr lang="ja-JP" altLang="en-US" sz="1100" dirty="0">
                <a:solidFill>
                  <a:prstClr val="black"/>
                </a:solidFill>
                <a:latin typeface="ＭＳ ゴシック" panose="020B0609070205080204" pitchFamily="49" charset="-128"/>
                <a:ea typeface="ＭＳ ゴシック" panose="020B0609070205080204" pitchFamily="49" charset="-128"/>
              </a:rPr>
              <a:t>・貧乏、貧困家庭にも、普通に人間的生活ができる社会（生活保護を活用しないで）／経済的不安が少ない社会</a:t>
            </a:r>
          </a:p>
          <a:p>
            <a:pPr defTabSz="801934">
              <a:defRPr/>
            </a:pPr>
            <a:r>
              <a:rPr lang="ja-JP" altLang="en-US" sz="1100" dirty="0">
                <a:solidFill>
                  <a:prstClr val="black"/>
                </a:solidFill>
                <a:latin typeface="ＭＳ ゴシック" panose="020B0609070205080204" pitchFamily="49" charset="-128"/>
                <a:ea typeface="ＭＳ ゴシック" panose="020B0609070205080204" pitchFamily="49" charset="-128"/>
              </a:rPr>
              <a:t>・お腹がすく人がいない社会／金銭的に苦労しない／衣食住に困らないこと</a:t>
            </a:r>
          </a:p>
          <a:p>
            <a:pPr defTabSz="801934">
              <a:defRPr/>
            </a:pPr>
            <a:endParaRPr lang="ja-JP" altLang="en-US" sz="1100" dirty="0">
              <a:solidFill>
                <a:prstClr val="black"/>
              </a:solidFill>
              <a:latin typeface="ＭＳ ゴシック" panose="020B0609070205080204" pitchFamily="49" charset="-128"/>
              <a:ea typeface="ＭＳ ゴシック" panose="020B0609070205080204" pitchFamily="49" charset="-128"/>
            </a:endParaRPr>
          </a:p>
          <a:p>
            <a:pPr defTabSz="801934">
              <a:defRPr/>
            </a:pPr>
            <a:r>
              <a:rPr lang="ja-JP" altLang="en-US" sz="1100" dirty="0">
                <a:solidFill>
                  <a:prstClr val="black"/>
                </a:solidFill>
                <a:latin typeface="ＭＳ ゴシック" panose="020B0609070205080204" pitchFamily="49" charset="-128"/>
                <a:ea typeface="ＭＳ ゴシック" panose="020B0609070205080204" pitchFamily="49" charset="-128"/>
              </a:rPr>
              <a:t>＜お金に支配されない＞</a:t>
            </a:r>
          </a:p>
          <a:p>
            <a:pPr defTabSz="801934">
              <a:defRPr/>
            </a:pPr>
            <a:r>
              <a:rPr lang="ja-JP" altLang="en-US" sz="1100" dirty="0">
                <a:solidFill>
                  <a:prstClr val="black"/>
                </a:solidFill>
                <a:latin typeface="ＭＳ ゴシック" panose="020B0609070205080204" pitchFamily="49" charset="-128"/>
                <a:ea typeface="ＭＳ ゴシック" panose="020B0609070205080204" pitchFamily="49" charset="-128"/>
              </a:rPr>
              <a:t>・お金が存在しない未来／お金だけじゃない社会</a:t>
            </a:r>
          </a:p>
          <a:p>
            <a:pPr defTabSz="801934">
              <a:defRPr/>
            </a:pPr>
            <a:endParaRPr lang="ja-JP" altLang="en-US" sz="1100" dirty="0">
              <a:solidFill>
                <a:prstClr val="black"/>
              </a:solidFill>
              <a:latin typeface="ＭＳ ゴシック" panose="020B0609070205080204" pitchFamily="49" charset="-128"/>
              <a:ea typeface="ＭＳ ゴシック" panose="020B0609070205080204" pitchFamily="49" charset="-128"/>
            </a:endParaRPr>
          </a:p>
          <a:p>
            <a:pPr defTabSz="801934">
              <a:defRPr/>
            </a:pPr>
            <a:r>
              <a:rPr lang="ja-JP" altLang="en-US" sz="1100" dirty="0">
                <a:solidFill>
                  <a:prstClr val="black"/>
                </a:solidFill>
                <a:latin typeface="ＭＳ ゴシック" panose="020B0609070205080204" pitchFamily="49" charset="-128"/>
                <a:ea typeface="ＭＳ ゴシック" panose="020B0609070205080204" pitchFamily="49" charset="-128"/>
              </a:rPr>
              <a:t>＜便利、楽＞</a:t>
            </a:r>
          </a:p>
          <a:p>
            <a:pPr defTabSz="801934">
              <a:defRPr/>
            </a:pPr>
            <a:r>
              <a:rPr lang="ja-JP" altLang="en-US" sz="1100" dirty="0">
                <a:solidFill>
                  <a:prstClr val="black"/>
                </a:solidFill>
                <a:latin typeface="ＭＳ ゴシック" panose="020B0609070205080204" pitchFamily="49" charset="-128"/>
                <a:ea typeface="ＭＳ ゴシック" panose="020B0609070205080204" pitchFamily="49" charset="-128"/>
              </a:rPr>
              <a:t>・便利で進歩的な生活環境がある世界／楽／楽に買い物ができる世界</a:t>
            </a:r>
          </a:p>
          <a:p>
            <a:pPr defTabSz="801934">
              <a:defRPr/>
            </a:pPr>
            <a:endParaRPr lang="ja-JP" altLang="en-US" sz="1100" dirty="0">
              <a:solidFill>
                <a:prstClr val="black"/>
              </a:solidFill>
              <a:latin typeface="ＭＳ ゴシック" panose="020B0609070205080204" pitchFamily="49" charset="-128"/>
              <a:ea typeface="ＭＳ ゴシック" panose="020B0609070205080204" pitchFamily="49" charset="-128"/>
            </a:endParaRPr>
          </a:p>
          <a:p>
            <a:pPr defTabSz="801934">
              <a:defRPr/>
            </a:pPr>
            <a:r>
              <a:rPr lang="ja-JP" altLang="en-US" sz="1100" dirty="0">
                <a:solidFill>
                  <a:prstClr val="black"/>
                </a:solidFill>
                <a:latin typeface="ＭＳ ゴシック" panose="020B0609070205080204" pitchFamily="49" charset="-128"/>
                <a:ea typeface="ＭＳ ゴシック" panose="020B0609070205080204" pitchFamily="49" charset="-128"/>
              </a:rPr>
              <a:t>＜技術の進歩＞</a:t>
            </a:r>
          </a:p>
          <a:p>
            <a:pPr defTabSz="801934">
              <a:defRPr/>
            </a:pPr>
            <a:r>
              <a:rPr lang="ja-JP" altLang="en-US" sz="1100" dirty="0">
                <a:solidFill>
                  <a:prstClr val="black"/>
                </a:solidFill>
                <a:latin typeface="ＭＳ ゴシック" panose="020B0609070205080204" pitchFamily="49" charset="-128"/>
                <a:ea typeface="ＭＳ ゴシック" panose="020B0609070205080204" pitchFamily="49" charset="-128"/>
              </a:rPr>
              <a:t>・技術が進歩し、より便利になった社会／ドラえもんの未来のイメージ</a:t>
            </a:r>
          </a:p>
          <a:p>
            <a:pPr defTabSz="801934">
              <a:defRPr/>
            </a:pPr>
            <a:r>
              <a:rPr lang="ja-JP" altLang="en-US" sz="1100" dirty="0">
                <a:solidFill>
                  <a:prstClr val="black"/>
                </a:solidFill>
                <a:latin typeface="ＭＳ ゴシック" panose="020B0609070205080204" pitchFamily="49" charset="-128"/>
                <a:ea typeface="ＭＳ ゴシック" panose="020B0609070205080204" pitchFamily="49" charset="-128"/>
              </a:rPr>
              <a:t>・移動手段の利便性が向上された社会／移動のストレスがなくなる社会</a:t>
            </a:r>
          </a:p>
          <a:p>
            <a:pPr defTabSz="801934">
              <a:defRPr/>
            </a:pPr>
            <a:r>
              <a:rPr lang="ja-JP" altLang="en-US" sz="1100" dirty="0">
                <a:solidFill>
                  <a:prstClr val="black"/>
                </a:solidFill>
                <a:latin typeface="ＭＳ ゴシック" panose="020B0609070205080204" pitchFamily="49" charset="-128"/>
                <a:ea typeface="ＭＳ ゴシック" panose="020B0609070205080204" pitchFamily="49" charset="-128"/>
              </a:rPr>
              <a:t>・ロボットによる仕事の効率化</a:t>
            </a:r>
            <a:endParaRPr lang="en-US" altLang="ja-JP" sz="1100" dirty="0">
              <a:solidFill>
                <a:prstClr val="black"/>
              </a:solidFill>
              <a:latin typeface="ＭＳ ゴシック" panose="020B0609070205080204" pitchFamily="49" charset="-128"/>
              <a:ea typeface="ＭＳ ゴシック" panose="020B0609070205080204" pitchFamily="49" charset="-128"/>
            </a:endParaRPr>
          </a:p>
          <a:p>
            <a:pPr defTabSz="801934">
              <a:defRPr/>
            </a:pPr>
            <a:r>
              <a:rPr lang="ja-JP" altLang="en-US" sz="1100" dirty="0">
                <a:solidFill>
                  <a:prstClr val="black"/>
                </a:solidFill>
                <a:latin typeface="ＭＳ ゴシック" panose="020B0609070205080204" pitchFamily="49" charset="-128"/>
                <a:ea typeface="ＭＳ ゴシック" panose="020B0609070205080204" pitchFamily="49" charset="-128"/>
              </a:rPr>
              <a:t>・</a:t>
            </a:r>
            <a:r>
              <a:rPr kumimoji="0" lang="ja-JP" altLang="en-US" sz="1100" dirty="0">
                <a:solidFill>
                  <a:prstClr val="black"/>
                </a:solidFill>
                <a:latin typeface="ＭＳ ゴシック" panose="020B0609070205080204" pitchFamily="49" charset="-128"/>
                <a:ea typeface="ＭＳ ゴシック" panose="020B0609070205080204" pitchFamily="49" charset="-128"/>
              </a:rPr>
              <a:t>誰もが簡単に情報機器を安心して取り扱える社会</a:t>
            </a:r>
          </a:p>
          <a:p>
            <a:pPr defTabSz="801934">
              <a:defRPr/>
            </a:pPr>
            <a:r>
              <a:rPr lang="ja-JP" altLang="en-US" sz="1100" dirty="0">
                <a:solidFill>
                  <a:prstClr val="black"/>
                </a:solidFill>
                <a:latin typeface="ＭＳ ゴシック" panose="020B0609070205080204" pitchFamily="49" charset="-128"/>
                <a:ea typeface="ＭＳ ゴシック" panose="020B0609070205080204" pitchFamily="49" charset="-128"/>
              </a:rPr>
              <a:t>・</a:t>
            </a:r>
            <a:r>
              <a:rPr kumimoji="0" lang="en-US" altLang="ja-JP" sz="1100" dirty="0">
                <a:solidFill>
                  <a:prstClr val="black"/>
                </a:solidFill>
                <a:latin typeface="ＭＳ ゴシック" panose="020B0609070205080204" pitchFamily="49" charset="-128"/>
                <a:ea typeface="ＭＳ ゴシック" panose="020B0609070205080204" pitchFamily="49" charset="-128"/>
              </a:rPr>
              <a:t>AI</a:t>
            </a:r>
            <a:r>
              <a:rPr kumimoji="0" lang="ja-JP" altLang="en-US" sz="1100" dirty="0">
                <a:solidFill>
                  <a:prstClr val="black"/>
                </a:solidFill>
                <a:latin typeface="ＭＳ ゴシック" panose="020B0609070205080204" pitchFamily="49" charset="-128"/>
                <a:ea typeface="ＭＳ ゴシック" panose="020B0609070205080204" pitchFamily="49" charset="-128"/>
              </a:rPr>
              <a:t>と人類の共存</a:t>
            </a:r>
            <a:endParaRPr kumimoji="0" lang="en-US" altLang="ja-JP" sz="1100" dirty="0">
              <a:solidFill>
                <a:prstClr val="black"/>
              </a:solidFill>
              <a:latin typeface="ＭＳ ゴシック" panose="020B0609070205080204" pitchFamily="49" charset="-128"/>
              <a:ea typeface="ＭＳ ゴシック" panose="020B0609070205080204" pitchFamily="49" charset="-128"/>
            </a:endParaRPr>
          </a:p>
          <a:p>
            <a:pPr defTabSz="801934">
              <a:defRPr/>
            </a:pPr>
            <a:endParaRPr kumimoji="0" lang="en-US" altLang="ja-JP" sz="11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100" dirty="0">
                <a:solidFill>
                  <a:prstClr val="black"/>
                </a:solidFill>
                <a:latin typeface="ＭＳ ゴシック" panose="020B0609070205080204" pitchFamily="49" charset="-128"/>
                <a:ea typeface="ＭＳ ゴシック" panose="020B0609070205080204" pitchFamily="49" charset="-128"/>
              </a:rPr>
              <a:t>＜人としての尊厳、人間らしさ＞</a:t>
            </a:r>
          </a:p>
          <a:p>
            <a:pPr defTabSz="801934">
              <a:defRPr/>
            </a:pPr>
            <a:r>
              <a:rPr kumimoji="0" lang="ja-JP" altLang="en-US" sz="1100" dirty="0">
                <a:solidFill>
                  <a:prstClr val="black"/>
                </a:solidFill>
                <a:latin typeface="ＭＳ ゴシック" panose="020B0609070205080204" pitchFamily="49" charset="-128"/>
                <a:ea typeface="ＭＳ ゴシック" panose="020B0609070205080204" pitchFamily="49" charset="-128"/>
              </a:rPr>
              <a:t>・人としての尊厳／人間らしさ／人に優しい社会</a:t>
            </a:r>
          </a:p>
          <a:p>
            <a:pPr defTabSz="801934">
              <a:defRPr/>
            </a:pPr>
            <a:r>
              <a:rPr kumimoji="0" lang="ja-JP" altLang="en-US" sz="1100" dirty="0">
                <a:solidFill>
                  <a:prstClr val="black"/>
                </a:solidFill>
                <a:latin typeface="ＭＳ ゴシック" panose="020B0609070205080204" pitchFamily="49" charset="-128"/>
                <a:ea typeface="ＭＳ ゴシック" panose="020B0609070205080204" pitchFamily="49" charset="-128"/>
              </a:rPr>
              <a:t>・</a:t>
            </a:r>
            <a:r>
              <a:rPr kumimoji="0" lang="en-US" altLang="ja-JP" sz="1100" dirty="0">
                <a:solidFill>
                  <a:prstClr val="black"/>
                </a:solidFill>
                <a:latin typeface="ＭＳ ゴシック" panose="020B0609070205080204" pitchFamily="49" charset="-128"/>
                <a:ea typeface="ＭＳ ゴシック" panose="020B0609070205080204" pitchFamily="49" charset="-128"/>
              </a:rPr>
              <a:t>AI</a:t>
            </a:r>
            <a:r>
              <a:rPr kumimoji="0" lang="ja-JP" altLang="en-US" sz="1100" dirty="0">
                <a:solidFill>
                  <a:prstClr val="black"/>
                </a:solidFill>
                <a:latin typeface="ＭＳ ゴシック" panose="020B0609070205080204" pitchFamily="49" charset="-128"/>
                <a:ea typeface="ＭＳ ゴシック" panose="020B0609070205080204" pitchFamily="49" charset="-128"/>
              </a:rPr>
              <a:t>技術が発展していると思うので、人間が中心となった未来だと良いなと思います／機械に頼りすぎない社会</a:t>
            </a:r>
          </a:p>
          <a:p>
            <a:pPr marL="0" indent="0" defTabSz="801934">
              <a:lnSpc>
                <a:spcPct val="100000"/>
              </a:lnSpc>
              <a:spcBef>
                <a:spcPts val="0"/>
              </a:spcBef>
              <a:spcAft>
                <a:spcPts val="0"/>
              </a:spcAft>
              <a:buClrTx/>
              <a:buSzTx/>
              <a:buNone/>
              <a:defRPr/>
            </a:pPr>
            <a:r>
              <a:rPr kumimoji="0" lang="ja-JP" altLang="en-US" sz="1100" dirty="0">
                <a:solidFill>
                  <a:prstClr val="black"/>
                </a:solidFill>
                <a:latin typeface="ＭＳ ゴシック" panose="020B0609070205080204" pitchFamily="49" charset="-128"/>
                <a:ea typeface="ＭＳ ゴシック" panose="020B0609070205080204" pitchFamily="49" charset="-128"/>
              </a:rPr>
              <a:t>・科学が進歩し過ぎず、人間が活躍できる場所が確保されている社会</a:t>
            </a:r>
          </a:p>
          <a:p>
            <a:pPr defTabSz="801934">
              <a:defRPr/>
            </a:pPr>
            <a:endParaRPr lang="en-US" altLang="ja-JP" sz="1100" dirty="0">
              <a:solidFill>
                <a:prstClr val="black"/>
              </a:solidFill>
              <a:latin typeface="ＭＳ ゴシック" panose="020B0609070205080204" pitchFamily="49" charset="-128"/>
              <a:ea typeface="ＭＳ ゴシック" panose="020B0609070205080204" pitchFamily="49" charset="-128"/>
            </a:endParaRPr>
          </a:p>
          <a:p>
            <a:pPr marL="0" indent="0" defTabSz="801934">
              <a:lnSpc>
                <a:spcPct val="100000"/>
              </a:lnSpc>
              <a:spcBef>
                <a:spcPts val="0"/>
              </a:spcBef>
              <a:spcAft>
                <a:spcPts val="0"/>
              </a:spcAft>
              <a:buClrTx/>
              <a:buSzTx/>
              <a:buNone/>
              <a:defRPr/>
            </a:pPr>
            <a:r>
              <a:rPr kumimoji="0" lang="ja-JP" altLang="en-US" sz="1100" dirty="0">
                <a:solidFill>
                  <a:prstClr val="black"/>
                </a:solidFill>
                <a:latin typeface="ＭＳ ゴシック" panose="020B0609070205080204" pitchFamily="49" charset="-128"/>
                <a:ea typeface="ＭＳ ゴシック" panose="020B0609070205080204" pitchFamily="49" charset="-128"/>
              </a:rPr>
              <a:t>＜思いやり、利他的精神、愛、優しさ＞</a:t>
            </a:r>
          </a:p>
          <a:p>
            <a:pPr marL="0" indent="0" defTabSz="801934">
              <a:lnSpc>
                <a:spcPct val="100000"/>
              </a:lnSpc>
              <a:spcBef>
                <a:spcPts val="0"/>
              </a:spcBef>
              <a:spcAft>
                <a:spcPts val="0"/>
              </a:spcAft>
              <a:buClrTx/>
              <a:buSzTx/>
              <a:buNone/>
              <a:defRPr/>
            </a:pPr>
            <a:r>
              <a:rPr kumimoji="0" lang="ja-JP" altLang="en-US" sz="1100" dirty="0">
                <a:solidFill>
                  <a:prstClr val="black"/>
                </a:solidFill>
                <a:latin typeface="ＭＳ ゴシック" panose="020B0609070205080204" pitchFamily="49" charset="-128"/>
                <a:ea typeface="ＭＳ ゴシック" panose="020B0609070205080204" pitchFamily="49" charset="-128"/>
              </a:rPr>
              <a:t>・人を思いやる社会／優しさ／人の為につくすのが価値がある社会</a:t>
            </a:r>
          </a:p>
          <a:p>
            <a:pPr marL="0" indent="0" defTabSz="801934">
              <a:lnSpc>
                <a:spcPct val="100000"/>
              </a:lnSpc>
              <a:spcBef>
                <a:spcPts val="0"/>
              </a:spcBef>
              <a:spcAft>
                <a:spcPts val="0"/>
              </a:spcAft>
              <a:buClrTx/>
              <a:buSzTx/>
              <a:buNone/>
              <a:defRPr/>
            </a:pPr>
            <a:r>
              <a:rPr kumimoji="0" lang="ja-JP" altLang="en-US" sz="1100" dirty="0">
                <a:solidFill>
                  <a:prstClr val="black"/>
                </a:solidFill>
                <a:latin typeface="ＭＳ ゴシック" panose="020B0609070205080204" pitchFamily="49" charset="-128"/>
                <a:ea typeface="ＭＳ ゴシック" panose="020B0609070205080204" pitchFamily="49" charset="-128"/>
              </a:rPr>
              <a:t>・他者を尊重する社会／相手の気持ちを考えられる社会／お互い様、おかげ様とお互いに感謝する社会</a:t>
            </a:r>
            <a:endParaRPr lang="ja-JP" altLang="en-US" sz="1100" dirty="0">
              <a:solidFill>
                <a:prstClr val="black"/>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B3C70699-F490-CA7C-1E32-8652D3A987EF}"/>
              </a:ext>
            </a:extLst>
          </p:cNvPr>
          <p:cNvSpPr txBox="1"/>
          <p:nvPr/>
        </p:nvSpPr>
        <p:spPr>
          <a:xfrm>
            <a:off x="186487" y="1122920"/>
            <a:ext cx="9995650" cy="538609"/>
          </a:xfrm>
          <a:prstGeom prst="rect">
            <a:avLst/>
          </a:prstGeom>
          <a:noFill/>
        </p:spPr>
        <p:txBody>
          <a:bodyPr wrap="square">
            <a:spAutoFit/>
          </a:bodyPr>
          <a:lstStyle/>
          <a:p>
            <a:pPr defTabSz="801934">
              <a:defRPr/>
            </a:pPr>
            <a:r>
              <a:rPr lang="ja-JP" altLang="en-US" sz="1800" dirty="0">
                <a:solidFill>
                  <a:prstClr val="black"/>
                </a:solidFill>
                <a:latin typeface="ＭＳ ゴシック" panose="020B0609070205080204" pitchFamily="49" charset="-128"/>
                <a:ea typeface="ＭＳ ゴシック" panose="020B0609070205080204" pitchFamily="49" charset="-128"/>
              </a:rPr>
              <a:t>＜提示した項目以外に重要だと考えるもの（価値観）についての指摘（主なもの）＞</a:t>
            </a:r>
          </a:p>
          <a:p>
            <a:pPr defTabSz="801934">
              <a:defRPr/>
            </a:pPr>
            <a:endParaRPr lang="ja-JP" altLang="en-US" sz="1100" dirty="0">
              <a:solidFill>
                <a:prstClr val="black"/>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781556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335629" y="457462"/>
            <a:ext cx="9672456" cy="630608"/>
          </a:xfrm>
        </p:spPr>
        <p:txBody>
          <a:bodyPr>
            <a:normAutofit/>
          </a:bodyPr>
          <a:lstStyle/>
          <a:p>
            <a:r>
              <a:rPr kumimoji="1" lang="ja-JP" altLang="en-US" dirty="0"/>
              <a:t>２．「理想とする未来」の定性的特徴（価値観）　</a:t>
            </a:r>
            <a:r>
              <a:rPr lang="ja-JP" altLang="en-US" sz="1579" dirty="0"/>
              <a:t>その４</a:t>
            </a:r>
          </a:p>
        </p:txBody>
      </p:sp>
      <p:sp>
        <p:nvSpPr>
          <p:cNvPr id="6" name="スライド番号プレースホルダー 5">
            <a:extLst>
              <a:ext uri="{FF2B5EF4-FFF2-40B4-BE49-F238E27FC236}">
                <a16:creationId xmlns:a16="http://schemas.microsoft.com/office/drawing/2014/main" id="{3DBE9436-8EE9-C925-3A33-3E04621C7702}"/>
              </a:ext>
            </a:extLst>
          </p:cNvPr>
          <p:cNvSpPr>
            <a:spLocks noGrp="1"/>
          </p:cNvSpPr>
          <p:nvPr>
            <p:ph type="sldNum" sz="quarter" idx="12"/>
          </p:nvPr>
        </p:nvSpPr>
        <p:spPr/>
        <p:txBody>
          <a:bodyPr/>
          <a:lstStyle/>
          <a:p>
            <a:pPr rtl="0"/>
            <a:fld id="{3A98EE3D-8CD1-4C3F-BD1C-C98C9596463C}" type="slidenum">
              <a:rPr lang="en-US" smtClean="0"/>
              <a:t>8</a:t>
            </a:fld>
            <a:endParaRPr lang="en-US" dirty="0"/>
          </a:p>
        </p:txBody>
      </p:sp>
      <p:sp>
        <p:nvSpPr>
          <p:cNvPr id="10" name="コンテンツ プレースホルダー 2">
            <a:extLst>
              <a:ext uri="{FF2B5EF4-FFF2-40B4-BE49-F238E27FC236}">
                <a16:creationId xmlns:a16="http://schemas.microsoft.com/office/drawing/2014/main" id="{8A77802B-DE77-F186-9750-29D8312EDC35}"/>
              </a:ext>
            </a:extLst>
          </p:cNvPr>
          <p:cNvSpPr>
            <a:spLocks noGrp="1"/>
          </p:cNvSpPr>
          <p:nvPr>
            <p:ph idx="1"/>
          </p:nvPr>
        </p:nvSpPr>
        <p:spPr>
          <a:xfrm>
            <a:off x="5408069" y="1177747"/>
            <a:ext cx="5159418" cy="2194560"/>
          </a:xfrm>
          <a:ln>
            <a:solidFill>
              <a:schemeClr val="tx1"/>
            </a:solidFill>
            <a:prstDash val="dash"/>
          </a:ln>
        </p:spPr>
        <p:txBody>
          <a:bodyPr>
            <a:noAutofit/>
          </a:bodyPr>
          <a:lstStyle/>
          <a:p>
            <a:pPr marL="0" marR="0" lvl="0" indent="0" algn="l" defTabSz="801934"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＜日本、日本人を大切にする＞</a:t>
            </a: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・日本という国を日本人を第一に考え守る社会。世界を助けることは大事なことではあるが、まず自国の国民（日本人）の生活を守ることを優先してほしい</a:t>
            </a:r>
            <a:endParaRPr kumimoji="0"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01934"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ＭＳ ゴシック" panose="020B0609070205080204" pitchFamily="49" charset="-128"/>
                <a:ea typeface="ＭＳ ゴシック" panose="020B0609070205080204" pitchFamily="49" charset="-128"/>
              </a:rPr>
              <a:t>・</a:t>
            </a: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国民がより自国に誇りと尊厳を持てる保守的な社会</a:t>
            </a:r>
            <a:endParaRPr kumimoji="0"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01934"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＜その他＞</a:t>
            </a: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・国境の無い世界</a:t>
            </a: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・世界共通の言語</a:t>
            </a: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・物事をシンプルにする事</a:t>
            </a: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・シェア</a:t>
            </a: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・多様性を押し付けすぎない</a:t>
            </a: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・義理と人情</a:t>
            </a:r>
          </a:p>
          <a:p>
            <a:pPr marL="0" indent="0" defTabSz="801934">
              <a:lnSpc>
                <a:spcPct val="100000"/>
              </a:lnSpc>
              <a:spcBef>
                <a:spcPts val="0"/>
              </a:spcBef>
              <a:spcAft>
                <a:spcPts val="0"/>
              </a:spcAft>
              <a:buClrTx/>
              <a:buSzTx/>
              <a:buNone/>
              <a:defRPr/>
            </a:pPr>
            <a:endParaRPr kumimoji="0" lang="ja-JP" altLang="en-US" sz="1100" dirty="0">
              <a:solidFill>
                <a:prstClr val="black"/>
              </a:solidFill>
              <a:latin typeface="ＭＳ ゴシック" panose="020B0609070205080204" pitchFamily="49" charset="-128"/>
              <a:ea typeface="ＭＳ ゴシック" panose="020B0609070205080204" pitchFamily="49" charset="-128"/>
            </a:endParaRPr>
          </a:p>
        </p:txBody>
      </p:sp>
      <p:sp>
        <p:nvSpPr>
          <p:cNvPr id="11" name="コンテンツ プレースホルダー 2">
            <a:extLst>
              <a:ext uri="{FF2B5EF4-FFF2-40B4-BE49-F238E27FC236}">
                <a16:creationId xmlns:a16="http://schemas.microsoft.com/office/drawing/2014/main" id="{8C5C0D3E-C968-DF10-8D5F-B3B2DA7D0CCE}"/>
              </a:ext>
            </a:extLst>
          </p:cNvPr>
          <p:cNvSpPr txBox="1">
            <a:spLocks/>
          </p:cNvSpPr>
          <p:nvPr/>
        </p:nvSpPr>
        <p:spPr>
          <a:xfrm>
            <a:off x="186487" y="1177746"/>
            <a:ext cx="5043881" cy="6305913"/>
          </a:xfrm>
          <a:prstGeom prst="rect">
            <a:avLst/>
          </a:prstGeom>
          <a:ln>
            <a:solidFill>
              <a:schemeClr val="tx1"/>
            </a:solidFill>
            <a:prstDash val="dash"/>
          </a:ln>
        </p:spPr>
        <p:txBody>
          <a:bodyPr vert="horz" lIns="80189" tIns="40094" rIns="80189" bIns="40094"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lnSpc>
                <a:spcPct val="50000"/>
              </a:lnSpc>
              <a:spcBef>
                <a:spcPts val="526"/>
              </a:spcBef>
              <a:buNone/>
            </a:pPr>
            <a:endParaRPr lang="en-US" altLang="ja-JP" sz="1228" dirty="0">
              <a:latin typeface="ＭＳ ゴシック" panose="020B0609070205080204" pitchFamily="49" charset="-128"/>
              <a:ea typeface="ＭＳ ゴシック" panose="020B0609070205080204" pitchFamily="49" charset="-128"/>
            </a:endParaRPr>
          </a:p>
        </p:txBody>
      </p:sp>
      <p:sp>
        <p:nvSpPr>
          <p:cNvPr id="13" name="テキスト ボックス 12">
            <a:extLst>
              <a:ext uri="{FF2B5EF4-FFF2-40B4-BE49-F238E27FC236}">
                <a16:creationId xmlns:a16="http://schemas.microsoft.com/office/drawing/2014/main" id="{E69EE922-A48A-6409-9882-CD9895E2210B}"/>
              </a:ext>
            </a:extLst>
          </p:cNvPr>
          <p:cNvSpPr txBox="1"/>
          <p:nvPr/>
        </p:nvSpPr>
        <p:spPr>
          <a:xfrm>
            <a:off x="186487" y="1563490"/>
            <a:ext cx="4985370" cy="410112"/>
          </a:xfrm>
          <a:prstGeom prst="rect">
            <a:avLst/>
          </a:prstGeom>
          <a:noFill/>
        </p:spPr>
        <p:txBody>
          <a:bodyPr wrap="square">
            <a:spAutoFit/>
          </a:bodyPr>
          <a:lstStyle/>
          <a:p>
            <a:pPr defTabSz="801934">
              <a:defRPr/>
            </a:pPr>
            <a:endParaRPr lang="ja-JP" altLang="en-US" sz="1100" dirty="0">
              <a:solidFill>
                <a:prstClr val="black"/>
              </a:solidFill>
              <a:latin typeface="ＭＳ ゴシック" panose="020B0609070205080204" pitchFamily="49" charset="-128"/>
              <a:ea typeface="ＭＳ ゴシック" panose="020B0609070205080204" pitchFamily="49" charset="-128"/>
            </a:endParaRPr>
          </a:p>
          <a:p>
            <a:pPr defTabSz="801934">
              <a:defRPr/>
            </a:pPr>
            <a:endParaRPr lang="ja-JP" altLang="en-US" sz="965" dirty="0">
              <a:solidFill>
                <a:prstClr val="black"/>
              </a:solidFill>
              <a:latin typeface="ＭＳ ゴシック" panose="020B0609070205080204" pitchFamily="49" charset="-128"/>
              <a:ea typeface="ＭＳ ゴシック" panose="020B0609070205080204" pitchFamily="49" charset="-128"/>
            </a:endParaRPr>
          </a:p>
        </p:txBody>
      </p:sp>
      <p:sp>
        <p:nvSpPr>
          <p:cNvPr id="14" name="テキスト ボックス 13">
            <a:extLst>
              <a:ext uri="{FF2B5EF4-FFF2-40B4-BE49-F238E27FC236}">
                <a16:creationId xmlns:a16="http://schemas.microsoft.com/office/drawing/2014/main" id="{2C260812-CF0F-CF77-8B11-9F7F73E6742F}"/>
              </a:ext>
            </a:extLst>
          </p:cNvPr>
          <p:cNvSpPr txBox="1"/>
          <p:nvPr/>
        </p:nvSpPr>
        <p:spPr>
          <a:xfrm>
            <a:off x="157231" y="1177746"/>
            <a:ext cx="5043881" cy="6504088"/>
          </a:xfrm>
          <a:prstGeom prst="rect">
            <a:avLst/>
          </a:prstGeom>
          <a:noFill/>
        </p:spPr>
        <p:txBody>
          <a:bodyPr wrap="square">
            <a:spAutoFit/>
          </a:bodyPr>
          <a:lstStyle/>
          <a:p>
            <a:pPr marL="0" marR="0" lvl="0" indent="0" algn="l" defTabSz="801934" rtl="0" eaLnBrk="1" fontAlgn="auto" latinLnBrk="0" hangingPunct="1">
              <a:lnSpc>
                <a:spcPct val="100000"/>
              </a:lnSpc>
              <a:spcBef>
                <a:spcPts val="0"/>
              </a:spcBef>
              <a:spcAft>
                <a:spcPts val="0"/>
              </a:spcAft>
              <a:buClrTx/>
              <a:buSzTx/>
              <a:buFont typeface="Wingdings 2" panose="05020102010507070707" pitchFamily="18" charset="2"/>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＜持続可能性、自然との共存＞</a:t>
            </a:r>
          </a:p>
          <a:p>
            <a:pPr marL="0" marR="0" lvl="0" indent="0" algn="l" defTabSz="801934" rtl="0" eaLnBrk="1" fontAlgn="auto" latinLnBrk="0" hangingPunct="1">
              <a:lnSpc>
                <a:spcPct val="100000"/>
              </a:lnSpc>
              <a:spcBef>
                <a:spcPts val="0"/>
              </a:spcBef>
              <a:spcAft>
                <a:spcPts val="0"/>
              </a:spcAft>
              <a:buClrTx/>
              <a:buSzTx/>
              <a:buFont typeface="Wingdings 2" panose="05020102010507070707" pitchFamily="18" charset="2"/>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・持続可能な社会／地球環境の維持／自然との共存</a:t>
            </a:r>
          </a:p>
          <a:p>
            <a:pPr marL="0" marR="0" lvl="0" indent="0" algn="l" defTabSz="801934" rtl="0" eaLnBrk="1" fontAlgn="auto" latinLnBrk="0" hangingPunct="1">
              <a:lnSpc>
                <a:spcPct val="100000"/>
              </a:lnSpc>
              <a:spcBef>
                <a:spcPts val="0"/>
              </a:spcBef>
              <a:spcAft>
                <a:spcPts val="0"/>
              </a:spcAft>
              <a:buClrTx/>
              <a:buSzTx/>
              <a:buFont typeface="Wingdings 2" panose="05020102010507070707" pitchFamily="18" charset="2"/>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・ものを大切に使い続けていくこと</a:t>
            </a:r>
          </a:p>
          <a:p>
            <a:pPr marL="0" marR="0" lvl="0" indent="0" algn="l" defTabSz="801934" rtl="0" eaLnBrk="1" fontAlgn="auto" latinLnBrk="0" hangingPunct="1">
              <a:lnSpc>
                <a:spcPct val="100000"/>
              </a:lnSpc>
              <a:spcBef>
                <a:spcPts val="0"/>
              </a:spcBef>
              <a:spcAft>
                <a:spcPts val="0"/>
              </a:spcAft>
              <a:buClrTx/>
              <a:buSzTx/>
              <a:buFont typeface="Wingdings 2" panose="05020102010507070707" pitchFamily="18" charset="2"/>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・人間以外の生き物にも優しい社会</a:t>
            </a:r>
            <a:endParaRPr kumimoji="0" lang="ja-JP" altLang="en-US" sz="965" b="0" i="0" u="none" strike="noStrike" kern="1200" cap="none" spc="0" normalizeH="0" baseline="0" noProof="0" dirty="0">
              <a:ln>
                <a:noFill/>
              </a:ln>
              <a:solidFill>
                <a:prstClr val="black"/>
              </a:solidFill>
              <a:effectLst/>
              <a:uLnTx/>
              <a:uFillTx/>
              <a:latin typeface="Franklin Gothic Book" panose="020B0502020104020203"/>
              <a:ea typeface="HGｺﾞｼｯｸE" panose="020B0909000000000000" pitchFamily="49" charset="-128"/>
              <a:cs typeface="+mn-cs"/>
            </a:endParaRPr>
          </a:p>
          <a:p>
            <a:pPr marL="0" marR="0" lvl="0" indent="0" algn="l" defTabSz="801934" rtl="0" eaLnBrk="1" fontAlgn="auto" latinLnBrk="0" hangingPunct="1">
              <a:lnSpc>
                <a:spcPct val="100000"/>
              </a:lnSpc>
              <a:spcBef>
                <a:spcPts val="0"/>
              </a:spcBef>
              <a:spcAft>
                <a:spcPts val="0"/>
              </a:spcAft>
              <a:buClrTx/>
              <a:buSzTx/>
              <a:buFont typeface="Wingdings 2" panose="05020102010507070707" pitchFamily="18" charset="2"/>
              <a:buNone/>
              <a:tabLst/>
              <a:defRPr/>
            </a:pPr>
            <a:endParaRPr lang="en-US" altLang="ja-JP" sz="1100" dirty="0">
              <a:solidFill>
                <a:prstClr val="black"/>
              </a:solidFill>
              <a:latin typeface="ＭＳ ゴシック" panose="020B0609070205080204" pitchFamily="49" charset="-128"/>
              <a:ea typeface="ＭＳ ゴシック" panose="020B0609070205080204" pitchFamily="49" charset="-128"/>
            </a:endParaRPr>
          </a:p>
          <a:p>
            <a:pPr marL="0" marR="0" lvl="0" indent="0" algn="l" defTabSz="801934" rtl="0" eaLnBrk="1" fontAlgn="auto" latinLnBrk="0" hangingPunct="1">
              <a:lnSpc>
                <a:spcPct val="100000"/>
              </a:lnSpc>
              <a:spcBef>
                <a:spcPts val="0"/>
              </a:spcBef>
              <a:spcAft>
                <a:spcPts val="0"/>
              </a:spcAft>
              <a:buClrTx/>
              <a:buSzTx/>
              <a:buFont typeface="Wingdings 2" panose="05020102010507070707" pitchFamily="18" charset="2"/>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＜健康、命＞</a:t>
            </a:r>
          </a:p>
          <a:p>
            <a:pPr defTabSz="801934">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・健康で長く生きられる社会</a:t>
            </a:r>
            <a:r>
              <a:rPr lang="ja-JP" altLang="en-US" sz="1100" dirty="0">
                <a:solidFill>
                  <a:prstClr val="black"/>
                </a:solidFill>
                <a:latin typeface="ＭＳ ゴシック" panose="020B0609070205080204" pitchFamily="49" charset="-128"/>
                <a:ea typeface="ＭＳ ゴシック" panose="020B0609070205080204" pitchFamily="49" charset="-128"/>
              </a:rPr>
              <a:t>／</a:t>
            </a: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病気の心配</a:t>
            </a:r>
            <a:r>
              <a:rPr lang="ja-JP" altLang="en-US" sz="1100" dirty="0">
                <a:solidFill>
                  <a:prstClr val="black"/>
                </a:solidFill>
                <a:latin typeface="ＭＳ ゴシック" panose="020B0609070205080204" pitchFamily="49" charset="-128"/>
                <a:ea typeface="ＭＳ ゴシック" panose="020B0609070205080204" pitchFamily="49" charset="-128"/>
              </a:rPr>
              <a:t>が</a:t>
            </a: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無くなる社会／科学技術により高い医療技術を提供できる社会</a:t>
            </a:r>
            <a:endParaRPr kumimoji="0"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01934" rtl="0" eaLnBrk="1" fontAlgn="auto" latinLnBrk="0" hangingPunct="1">
              <a:lnSpc>
                <a:spcPct val="100000"/>
              </a:lnSpc>
              <a:spcBef>
                <a:spcPts val="0"/>
              </a:spcBef>
              <a:spcAft>
                <a:spcPts val="0"/>
              </a:spcAft>
              <a:buClrTx/>
              <a:buSzTx/>
              <a:buFont typeface="Wingdings 2" panose="05020102010507070707" pitchFamily="18" charset="2"/>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・生命を尊重する社会</a:t>
            </a:r>
          </a:p>
          <a:p>
            <a:pPr marL="0" marR="0" lvl="0" indent="0" algn="l" defTabSz="801934" rtl="0" eaLnBrk="1" fontAlgn="auto" latinLnBrk="0" hangingPunct="1">
              <a:lnSpc>
                <a:spcPct val="100000"/>
              </a:lnSpc>
              <a:spcBef>
                <a:spcPts val="0"/>
              </a:spcBef>
              <a:spcAft>
                <a:spcPts val="0"/>
              </a:spcAft>
              <a:buClrTx/>
              <a:buSzTx/>
              <a:buFont typeface="Wingdings 2" panose="05020102010507070707" pitchFamily="18" charset="2"/>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・自殺者が減る社会、生きていてよかった</a:t>
            </a:r>
            <a:r>
              <a:rPr kumimoji="0"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という人が増える社会</a:t>
            </a:r>
          </a:p>
          <a:p>
            <a:pPr marL="0" marR="0" lvl="0" indent="0" algn="l" defTabSz="801934" rtl="0" eaLnBrk="1" fontAlgn="auto" latinLnBrk="0" hangingPunct="1">
              <a:lnSpc>
                <a:spcPct val="100000"/>
              </a:lnSpc>
              <a:spcBef>
                <a:spcPts val="0"/>
              </a:spcBef>
              <a:spcAft>
                <a:spcPts val="0"/>
              </a:spcAft>
              <a:buClrTx/>
              <a:buSzTx/>
              <a:buFont typeface="Wingdings 2" panose="05020102010507070707" pitchFamily="18" charset="2"/>
              <a:buNone/>
              <a:tabLst/>
              <a:defRPr/>
            </a:pPr>
            <a:endParaRPr kumimoji="0"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01934" rtl="0" eaLnBrk="1" fontAlgn="auto" latinLnBrk="0" hangingPunct="1">
              <a:lnSpc>
                <a:spcPct val="100000"/>
              </a:lnSpc>
              <a:spcBef>
                <a:spcPts val="0"/>
              </a:spcBef>
              <a:spcAft>
                <a:spcPts val="0"/>
              </a:spcAft>
              <a:buClrTx/>
              <a:buSzTx/>
              <a:buFont typeface="Wingdings 2" panose="05020102010507070707" pitchFamily="18" charset="2"/>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＜死ぬ権利＞</a:t>
            </a:r>
          </a:p>
          <a:p>
            <a:pPr marL="0" marR="0" lvl="0" indent="0" algn="l" defTabSz="801934" rtl="0" eaLnBrk="1" fontAlgn="auto" latinLnBrk="0" hangingPunct="1">
              <a:lnSpc>
                <a:spcPct val="100000"/>
              </a:lnSpc>
              <a:spcBef>
                <a:spcPts val="0"/>
              </a:spcBef>
              <a:spcAft>
                <a:spcPts val="0"/>
              </a:spcAft>
              <a:buClrTx/>
              <a:buSzTx/>
              <a:buFont typeface="Wingdings 2" panose="05020102010507070707" pitchFamily="18" charset="2"/>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・自殺</a:t>
            </a:r>
            <a:r>
              <a:rPr kumimoji="0"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尊厳死</a:t>
            </a:r>
            <a:r>
              <a:rPr kumimoji="0"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が法律で認められる時代／安楽死が認められている社会</a:t>
            </a:r>
          </a:p>
          <a:p>
            <a:pPr marL="0" marR="0" lvl="0" indent="0" algn="l" defTabSz="801934" rtl="0" eaLnBrk="1" fontAlgn="auto" latinLnBrk="0" hangingPunct="1">
              <a:lnSpc>
                <a:spcPct val="100000"/>
              </a:lnSpc>
              <a:spcBef>
                <a:spcPts val="0"/>
              </a:spcBef>
              <a:spcAft>
                <a:spcPts val="0"/>
              </a:spcAft>
              <a:buClrTx/>
              <a:buSzTx/>
              <a:buFont typeface="Wingdings 2" panose="05020102010507070707" pitchFamily="18" charset="2"/>
              <a:buNone/>
              <a:tabLst/>
              <a:defRPr/>
            </a:pPr>
            <a:endPar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01934" rtl="0" eaLnBrk="1" fontAlgn="auto" latinLnBrk="0" hangingPunct="1">
              <a:lnSpc>
                <a:spcPct val="100000"/>
              </a:lnSpc>
              <a:spcBef>
                <a:spcPts val="0"/>
              </a:spcBef>
              <a:spcAft>
                <a:spcPts val="0"/>
              </a:spcAft>
              <a:buClrTx/>
              <a:buSzTx/>
              <a:buFont typeface="Wingdings 2" panose="05020102010507070707" pitchFamily="18" charset="2"/>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＜学び、教育＞</a:t>
            </a:r>
          </a:p>
          <a:p>
            <a:pPr marL="0" marR="0" lvl="0" indent="0" algn="l" defTabSz="801934" rtl="0" eaLnBrk="1" fontAlgn="auto" latinLnBrk="0" hangingPunct="1">
              <a:lnSpc>
                <a:spcPct val="100000"/>
              </a:lnSpc>
              <a:spcBef>
                <a:spcPts val="0"/>
              </a:spcBef>
              <a:spcAft>
                <a:spcPts val="0"/>
              </a:spcAft>
              <a:buClrTx/>
              <a:buSzTx/>
              <a:buFont typeface="Wingdings 2" panose="05020102010507070707" pitchFamily="18" charset="2"/>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・誰もが学ぶことが出来る社会。学校教育、資格取得などだけでなく、人と人との関わりで大切なこと、道徳や社会のルールを全ての人が学ぶことが出来ればと思う</a:t>
            </a:r>
          </a:p>
          <a:p>
            <a:pPr marL="0" marR="0" lvl="0" indent="0" algn="l" defTabSz="801934" rtl="0" eaLnBrk="1" fontAlgn="auto" latinLnBrk="0" hangingPunct="1">
              <a:lnSpc>
                <a:spcPct val="100000"/>
              </a:lnSpc>
              <a:spcBef>
                <a:spcPts val="0"/>
              </a:spcBef>
              <a:spcAft>
                <a:spcPts val="0"/>
              </a:spcAft>
              <a:buClrTx/>
              <a:buSzTx/>
              <a:buFont typeface="Wingdings 2" panose="05020102010507070707" pitchFamily="18" charset="2"/>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・皆が正しい知識をたくさん身につけること</a:t>
            </a:r>
          </a:p>
          <a:p>
            <a:pPr marL="0" marR="0" lvl="0" indent="0" algn="l" defTabSz="801934" rtl="0" eaLnBrk="1" fontAlgn="auto" latinLnBrk="0" hangingPunct="1">
              <a:lnSpc>
                <a:spcPct val="100000"/>
              </a:lnSpc>
              <a:spcBef>
                <a:spcPts val="0"/>
              </a:spcBef>
              <a:spcAft>
                <a:spcPts val="0"/>
              </a:spcAft>
              <a:buClrTx/>
              <a:buSzTx/>
              <a:buFont typeface="Wingdings 2" panose="05020102010507070707" pitchFamily="18" charset="2"/>
              <a:buNone/>
              <a:tabLst/>
              <a:defRPr/>
            </a:pPr>
            <a:endParaRPr kumimoji="0"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01934" rtl="0" eaLnBrk="1" fontAlgn="auto" latinLnBrk="0" hangingPunct="1">
              <a:lnSpc>
                <a:spcPct val="100000"/>
              </a:lnSpc>
              <a:spcBef>
                <a:spcPts val="0"/>
              </a:spcBef>
              <a:spcAft>
                <a:spcPts val="0"/>
              </a:spcAft>
              <a:buClrTx/>
              <a:buSzTx/>
              <a:buFont typeface="Wingdings 2" panose="05020102010507070707" pitchFamily="18" charset="2"/>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＜出産・子育て＞</a:t>
            </a:r>
          </a:p>
          <a:p>
            <a:pPr marL="0" marR="0" lvl="0" indent="0" algn="l" defTabSz="801934" rtl="0" eaLnBrk="1" fontAlgn="auto" latinLnBrk="0" hangingPunct="1">
              <a:lnSpc>
                <a:spcPct val="100000"/>
              </a:lnSpc>
              <a:spcBef>
                <a:spcPts val="0"/>
              </a:spcBef>
              <a:spcAft>
                <a:spcPts val="0"/>
              </a:spcAft>
              <a:buClrTx/>
              <a:buSzTx/>
              <a:buFont typeface="Wingdings 2" panose="05020102010507070707" pitchFamily="18" charset="2"/>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・若い人が心配無く結婚出来て安心して子供を産める社会に成って欲しいと思います</a:t>
            </a:r>
            <a:endParaRPr kumimoji="0"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01934" rtl="0" eaLnBrk="1" fontAlgn="auto" latinLnBrk="0" hangingPunct="1">
              <a:lnSpc>
                <a:spcPct val="100000"/>
              </a:lnSpc>
              <a:spcBef>
                <a:spcPts val="0"/>
              </a:spcBef>
              <a:spcAft>
                <a:spcPts val="0"/>
              </a:spcAft>
              <a:buClrTx/>
              <a:buSzTx/>
              <a:buFontTx/>
              <a:buNone/>
              <a:tabLst/>
              <a:defRPr/>
            </a:pPr>
            <a:endParaRPr kumimoji="0" lang="en-US" altLang="ja-JP" sz="965"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965"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子ども・若者を大切にする＞</a:t>
            </a: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・若者が希望を持てる社会。高齢者が自分達のことばかり見ず、若者の未来を考えて行動して欲しい。</a:t>
            </a: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・子供が豊かに過ごせる社会</a:t>
            </a:r>
          </a:p>
          <a:p>
            <a:pPr marL="0" marR="0" lvl="0" indent="0" algn="l" defTabSz="801934"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＜お年寄りを大切にする＞</a:t>
            </a: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・お年寄りが取り残されない社会を作って欲しい／年寄りを大切にする社会</a:t>
            </a:r>
          </a:p>
          <a:p>
            <a:pPr defTabSz="801934">
              <a:defRPr/>
            </a:pPr>
            <a:endParaRPr kumimoji="0"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defTabSz="801934">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＜民主主義、人権＞</a:t>
            </a:r>
          </a:p>
          <a:p>
            <a:pPr defTabSz="801934">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・民主主義と法治主義の原則を徹底する事。人権をあらゆる物事の考え方の根幹とする事</a:t>
            </a:r>
          </a:p>
          <a:p>
            <a:pPr marL="0" marR="0" lvl="0" indent="0" algn="l" defTabSz="8019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・権力の集中化が起こらない社会</a:t>
            </a:r>
          </a:p>
          <a:p>
            <a:pPr marL="0" marR="0" lvl="0" indent="0" algn="l" defTabSz="801934"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ja-JP" altLang="en-US" sz="1100" dirty="0">
                <a:solidFill>
                  <a:prstClr val="black"/>
                </a:solidFill>
                <a:latin typeface="ＭＳ ゴシック" panose="020B0609070205080204" pitchFamily="49" charset="-128"/>
                <a:ea typeface="ＭＳ ゴシック" panose="020B0609070205080204" pitchFamily="49" charset="-128"/>
              </a:rPr>
              <a:t>・</a:t>
            </a: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誰もが意見を言い合える社会</a:t>
            </a:r>
          </a:p>
        </p:txBody>
      </p:sp>
    </p:spTree>
    <p:extLst>
      <p:ext uri="{BB962C8B-B14F-4D97-AF65-F5344CB8AC3E}">
        <p14:creationId xmlns:p14="http://schemas.microsoft.com/office/powerpoint/2010/main" val="686338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906FA-A1BB-6419-EA76-F6199195E58E}"/>
              </a:ext>
            </a:extLst>
          </p:cNvPr>
          <p:cNvSpPr>
            <a:spLocks noGrp="1"/>
          </p:cNvSpPr>
          <p:nvPr>
            <p:ph type="title"/>
          </p:nvPr>
        </p:nvSpPr>
        <p:spPr>
          <a:xfrm>
            <a:off x="334113" y="525478"/>
            <a:ext cx="9672456" cy="534771"/>
          </a:xfrm>
        </p:spPr>
        <p:txBody>
          <a:bodyPr>
            <a:normAutofit/>
          </a:bodyPr>
          <a:lstStyle/>
          <a:p>
            <a:r>
              <a:rPr lang="ja-JP" altLang="en-US" dirty="0"/>
              <a:t>３</a:t>
            </a:r>
            <a:r>
              <a:rPr kumimoji="1" lang="ja-JP" altLang="en-US" dirty="0"/>
              <a:t>．</a:t>
            </a:r>
            <a:r>
              <a:rPr lang="ja-JP" altLang="en-US" dirty="0"/>
              <a:t>未来社会を考えるときに関心の高い分野　</a:t>
            </a:r>
            <a:r>
              <a:rPr lang="ja-JP" altLang="en-US" sz="1579" dirty="0">
                <a:solidFill>
                  <a:prstClr val="black">
                    <a:lumMod val="75000"/>
                    <a:lumOff val="25000"/>
                  </a:prstClr>
                </a:solidFill>
              </a:rPr>
              <a:t>その１　＜全体＞</a:t>
            </a:r>
            <a:endParaRPr kumimoji="1" lang="ja-JP" altLang="en-US" dirty="0"/>
          </a:p>
        </p:txBody>
      </p:sp>
      <p:sp>
        <p:nvSpPr>
          <p:cNvPr id="3" name="コンテンツ プレースホルダー 2">
            <a:extLst>
              <a:ext uri="{FF2B5EF4-FFF2-40B4-BE49-F238E27FC236}">
                <a16:creationId xmlns:a16="http://schemas.microsoft.com/office/drawing/2014/main" id="{31C1D840-54AA-AF5C-AE32-8641ECE2F6B6}"/>
              </a:ext>
            </a:extLst>
          </p:cNvPr>
          <p:cNvSpPr>
            <a:spLocks noGrp="1"/>
          </p:cNvSpPr>
          <p:nvPr>
            <p:ph idx="1"/>
          </p:nvPr>
        </p:nvSpPr>
        <p:spPr>
          <a:xfrm>
            <a:off x="473966" y="1126541"/>
            <a:ext cx="9883734" cy="877824"/>
          </a:xfrm>
          <a:ln>
            <a:solidFill>
              <a:schemeClr val="tx1"/>
            </a:solidFill>
          </a:ln>
        </p:spPr>
        <p:txBody>
          <a:bodyPr>
            <a:noAutofit/>
          </a:bodyPr>
          <a:lstStyle/>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衣・食・住」「娯楽・エンタメ」「働き方・労働環境」など日常生活と関連の深い分野の他、「治安・犯罪」「事故・災害」「資源・食料・エネルギー」など、日常生活のリスク要因となり得る分野への関心も高い傾向にある。</a:t>
            </a:r>
            <a:endParaRPr lang="en-US" altLang="ja-JP" sz="1400" dirty="0">
              <a:latin typeface="ＭＳ ゴシック" panose="020B0609070205080204" pitchFamily="49" charset="-128"/>
              <a:ea typeface="ＭＳ ゴシック" panose="020B0609070205080204" pitchFamily="49" charset="-128"/>
            </a:endParaRPr>
          </a:p>
          <a:p>
            <a:pPr marL="0" indent="0">
              <a:lnSpc>
                <a:spcPts val="1400"/>
              </a:lnSpc>
              <a:spcBef>
                <a:spcPts val="0"/>
              </a:spcBef>
              <a:spcAft>
                <a:spcPts val="600"/>
              </a:spcAft>
              <a:buNone/>
            </a:pPr>
            <a:r>
              <a:rPr lang="ja-JP" altLang="en-US" sz="1400" dirty="0">
                <a:latin typeface="ＭＳ ゴシック" panose="020B0609070205080204" pitchFamily="49" charset="-128"/>
                <a:ea typeface="ＭＳ ゴシック" panose="020B0609070205080204" pitchFamily="49" charset="-128"/>
              </a:rPr>
              <a:t>〇「ジェンダー」「マイノリティー」「家族制度」への関心は相対的にそれほど高くない。</a:t>
            </a:r>
            <a:endParaRPr lang="en-US" altLang="ja-JP" sz="1400" dirty="0">
              <a:latin typeface="ＭＳ ゴシック" panose="020B0609070205080204" pitchFamily="49" charset="-128"/>
              <a:ea typeface="ＭＳ ゴシック" panose="020B0609070205080204" pitchFamily="49" charset="-128"/>
            </a:endParaRPr>
          </a:p>
        </p:txBody>
      </p:sp>
      <p:sp>
        <p:nvSpPr>
          <p:cNvPr id="8" name="スライド番号プレースホルダー 7">
            <a:extLst>
              <a:ext uri="{FF2B5EF4-FFF2-40B4-BE49-F238E27FC236}">
                <a16:creationId xmlns:a16="http://schemas.microsoft.com/office/drawing/2014/main" id="{E0EE468B-8808-F76E-24C4-0293AB3D9210}"/>
              </a:ext>
            </a:extLst>
          </p:cNvPr>
          <p:cNvSpPr>
            <a:spLocks noGrp="1"/>
          </p:cNvSpPr>
          <p:nvPr>
            <p:ph type="sldNum" sz="quarter" idx="12"/>
          </p:nvPr>
        </p:nvSpPr>
        <p:spPr/>
        <p:txBody>
          <a:bodyPr/>
          <a:lstStyle/>
          <a:p>
            <a:pPr rtl="0"/>
            <a:fld id="{3A98EE3D-8CD1-4C3F-BD1C-C98C9596463C}" type="slidenum">
              <a:rPr lang="en-US" smtClean="0"/>
              <a:t>9</a:t>
            </a:fld>
            <a:endParaRPr lang="en-US" dirty="0"/>
          </a:p>
        </p:txBody>
      </p:sp>
      <p:graphicFrame>
        <p:nvGraphicFramePr>
          <p:cNvPr id="4" name="グラフ 3">
            <a:extLst>
              <a:ext uri="{FF2B5EF4-FFF2-40B4-BE49-F238E27FC236}">
                <a16:creationId xmlns:a16="http://schemas.microsoft.com/office/drawing/2014/main" id="{086380E9-2709-438D-9476-3242763A8B98}"/>
              </a:ext>
            </a:extLst>
          </p:cNvPr>
          <p:cNvGraphicFramePr>
            <a:graphicFrameLocks/>
          </p:cNvGraphicFramePr>
          <p:nvPr>
            <p:extLst>
              <p:ext uri="{D42A27DB-BD31-4B8C-83A1-F6EECF244321}">
                <p14:modId xmlns:p14="http://schemas.microsoft.com/office/powerpoint/2010/main" val="2606062040"/>
              </p:ext>
            </p:extLst>
          </p:nvPr>
        </p:nvGraphicFramePr>
        <p:xfrm>
          <a:off x="74594" y="1931230"/>
          <a:ext cx="10542623" cy="56284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8919998"/>
      </p:ext>
    </p:extLst>
  </p:cSld>
  <p:clrMapOvr>
    <a:masterClrMapping/>
  </p:clrMapOvr>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_41798878_TF33552983" id="{08F16B58-B777-4D07-A7DF-37B057018064}" vid="{619C5331-1F10-4CE6-9BE2-3913CD64601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{FE24127E-312F-4D76-BD1F-31E83C4937E7}tf33552983_win32</Template>
  <TotalTime>2813</TotalTime>
  <Words>8370</Words>
  <Application>Microsoft Office PowerPoint</Application>
  <PresentationFormat>ユーザー設定</PresentationFormat>
  <Paragraphs>1254</Paragraphs>
  <Slides>31</Slides>
  <Notes>1</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31</vt:i4>
      </vt:variant>
    </vt:vector>
  </HeadingPairs>
  <TitlesOfParts>
    <vt:vector size="40" baseType="lpstr">
      <vt:lpstr>Meiryo UI</vt:lpstr>
      <vt:lpstr>ＭＳ Ｐゴシック</vt:lpstr>
      <vt:lpstr>ＭＳ ゴシック</vt:lpstr>
      <vt:lpstr>ＭＳ ゴシック</vt:lpstr>
      <vt:lpstr>Calibri</vt:lpstr>
      <vt:lpstr>Franklin Gothic Book</vt:lpstr>
      <vt:lpstr>Wingdings 2</vt:lpstr>
      <vt:lpstr>DividendVTI</vt:lpstr>
      <vt:lpstr>Worksheet</vt:lpstr>
      <vt:lpstr>未来社会に関する意識調査の結果概要</vt:lpstr>
      <vt:lpstr>サンプルの主な属性</vt:lpstr>
      <vt:lpstr>１．「未来社会」と聞いてイメージするのは何年後か？</vt:lpstr>
      <vt:lpstr>２．「理想とする未来」の定性的特徴（価値観）　その１ ＜全体＞　</vt:lpstr>
      <vt:lpstr>２．「理想とする未来」の定性的特徴（価値観）　その２　＜男女別＞</vt:lpstr>
      <vt:lpstr>２．「理想とする未来」の定性的特徴（価値観）　その３　＜年齢別＞</vt:lpstr>
      <vt:lpstr>２．「理想とする未来」の定性的特徴（価値観）　その４</vt:lpstr>
      <vt:lpstr>２．「理想とする未来」の定性的特徴（価値観）　その４</vt:lpstr>
      <vt:lpstr>３．未来社会を考えるときに関心の高い分野　その１　＜全体＞</vt:lpstr>
      <vt:lpstr>３．未来社会を考えるときに関心の高い分野　その2　＜男女別＞</vt:lpstr>
      <vt:lpstr>３．未来社会を考えるときに関心の高い分野　その３　＜年齢別＞</vt:lpstr>
      <vt:lpstr>３．未来社会を考えるときに関心の高い分野　その４</vt:lpstr>
      <vt:lpstr>４．未来社会のために重要だと思う社会課題　その１　＜全体＞</vt:lpstr>
      <vt:lpstr>４．未来社会のために重要だと思う社会課題　その２　＜男女別＞</vt:lpstr>
      <vt:lpstr>４．未来社会のために重要だと思う社会課題　その３　＜年齢別、グローバル課題＞</vt:lpstr>
      <vt:lpstr>４．未来社会のために重要だと思う社会課題　その４　＜年齢別、国内課題＞</vt:lpstr>
      <vt:lpstr>４．未来社会のために重要だと思う社会課題　その５</vt:lpstr>
      <vt:lpstr>４．未来社会のために重要だと思う社会課題　その５</vt:lpstr>
      <vt:lpstr>５．社会課題解決や未来社会創造のために重要と考える人・組織　　その1　＜全体＞</vt:lpstr>
      <vt:lpstr>５．社会課題解決や未来社会創造のために重要と考える人・組織　　その２</vt:lpstr>
      <vt:lpstr>６．その他の自由意見</vt:lpstr>
      <vt:lpstr>７．特定のグループ（障害者、LGBTQ,外国人の多い市町村居住者）の回答傾向　その１</vt:lpstr>
      <vt:lpstr>７．特定のグループ（障害者、LGBTQ,外国人の多い市町村居住者）の回答傾向　その２－１</vt:lpstr>
      <vt:lpstr>７．特定のグループ（障害者、LGBTQ,外国人の多い市町村居住者）の回答傾向　その２－２</vt:lpstr>
      <vt:lpstr>７．特定のグループ（障害者、LGBTQ,外国人の多い市町村居住者）の回答傾向　その３</vt:lpstr>
      <vt:lpstr>７．特定のグループ（障害者、LGBTQ,外国人の多い市町村居住者）の回答傾向　その４</vt:lpstr>
      <vt:lpstr>７．特定のグループ（障害者、LGBTQ,外国人の多い市町村居住者）の回答傾向　その５</vt:lpstr>
      <vt:lpstr>８．因子分析　その１</vt:lpstr>
      <vt:lpstr>８．因子分析　その２</vt:lpstr>
      <vt:lpstr>８．因子分析　その３</vt:lpstr>
      <vt:lpstr>８．因子分析　その４</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未来社会に関する意識調査の結果概要</dc:title>
  <dc:creator>靖久 井野</dc:creator>
  <cp:lastModifiedBy>靖久 井野</cp:lastModifiedBy>
  <cp:revision>2</cp:revision>
  <cp:lastPrinted>2024-02-02T04:07:56Z</cp:lastPrinted>
  <dcterms:created xsi:type="dcterms:W3CDTF">2024-01-18T00:39:32Z</dcterms:created>
  <dcterms:modified xsi:type="dcterms:W3CDTF">2024-02-02T04:27:26Z</dcterms:modified>
</cp:coreProperties>
</file>